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0" d="100"/>
          <a:sy n="110" d="100"/>
        </p:scale>
        <p:origin x="49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EB235-31A8-4DE8-9327-83F04583207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ru-RU"/>
          </a:p>
        </p:txBody>
      </p:sp>
      <p:sp>
        <p:nvSpPr>
          <p:cNvPr id="3" name="Subtitle 2">
            <a:extLst>
              <a:ext uri="{FF2B5EF4-FFF2-40B4-BE49-F238E27FC236}">
                <a16:creationId xmlns:a16="http://schemas.microsoft.com/office/drawing/2014/main" id="{0D6AD3FA-39E3-413A-B5B0-5A3CF9AB24D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ru-RU"/>
          </a:p>
        </p:txBody>
      </p:sp>
      <p:sp>
        <p:nvSpPr>
          <p:cNvPr id="4" name="Date Placeholder 3">
            <a:extLst>
              <a:ext uri="{FF2B5EF4-FFF2-40B4-BE49-F238E27FC236}">
                <a16:creationId xmlns:a16="http://schemas.microsoft.com/office/drawing/2014/main" id="{D6BC256A-028E-4383-A058-90508A1C0B8F}"/>
              </a:ext>
            </a:extLst>
          </p:cNvPr>
          <p:cNvSpPr>
            <a:spLocks noGrp="1"/>
          </p:cNvSpPr>
          <p:nvPr>
            <p:ph type="dt" sz="half" idx="10"/>
          </p:nvPr>
        </p:nvSpPr>
        <p:spPr/>
        <p:txBody>
          <a:bodyPr/>
          <a:lstStyle/>
          <a:p>
            <a:fld id="{02D2FA8D-8F63-4A2A-9181-565388A68814}" type="datetimeFigureOut">
              <a:rPr lang="ru-RU" smtClean="0"/>
              <a:t>15.08.2019</a:t>
            </a:fld>
            <a:endParaRPr lang="ru-RU"/>
          </a:p>
        </p:txBody>
      </p:sp>
      <p:sp>
        <p:nvSpPr>
          <p:cNvPr id="5" name="Footer Placeholder 4">
            <a:extLst>
              <a:ext uri="{FF2B5EF4-FFF2-40B4-BE49-F238E27FC236}">
                <a16:creationId xmlns:a16="http://schemas.microsoft.com/office/drawing/2014/main" id="{8D8A628C-FE5B-43F2-BFF4-BA8162C6B016}"/>
              </a:ext>
            </a:extLst>
          </p:cNvPr>
          <p:cNvSpPr>
            <a:spLocks noGrp="1"/>
          </p:cNvSpPr>
          <p:nvPr>
            <p:ph type="ftr" sz="quarter" idx="11"/>
          </p:nvPr>
        </p:nvSpPr>
        <p:spPr/>
        <p:txBody>
          <a:bodyPr/>
          <a:lstStyle/>
          <a:p>
            <a:endParaRPr lang="ru-RU"/>
          </a:p>
        </p:txBody>
      </p:sp>
      <p:sp>
        <p:nvSpPr>
          <p:cNvPr id="6" name="Slide Number Placeholder 5">
            <a:extLst>
              <a:ext uri="{FF2B5EF4-FFF2-40B4-BE49-F238E27FC236}">
                <a16:creationId xmlns:a16="http://schemas.microsoft.com/office/drawing/2014/main" id="{8B85D5C1-00EE-4B34-A3A8-0FA5AD27291F}"/>
              </a:ext>
            </a:extLst>
          </p:cNvPr>
          <p:cNvSpPr>
            <a:spLocks noGrp="1"/>
          </p:cNvSpPr>
          <p:nvPr>
            <p:ph type="sldNum" sz="quarter" idx="12"/>
          </p:nvPr>
        </p:nvSpPr>
        <p:spPr/>
        <p:txBody>
          <a:bodyPr/>
          <a:lstStyle/>
          <a:p>
            <a:fld id="{30B81758-2C7A-4A5C-A7A8-72F559CC7E26}" type="slidenum">
              <a:rPr lang="ru-RU" smtClean="0"/>
              <a:t>‹#›</a:t>
            </a:fld>
            <a:endParaRPr lang="ru-RU"/>
          </a:p>
        </p:txBody>
      </p:sp>
    </p:spTree>
    <p:extLst>
      <p:ext uri="{BB962C8B-B14F-4D97-AF65-F5344CB8AC3E}">
        <p14:creationId xmlns:p14="http://schemas.microsoft.com/office/powerpoint/2010/main" val="2206340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E0297-31FF-4ADA-8700-47B0E5F5EF70}"/>
              </a:ext>
            </a:extLst>
          </p:cNvPr>
          <p:cNvSpPr>
            <a:spLocks noGrp="1"/>
          </p:cNvSpPr>
          <p:nvPr>
            <p:ph type="title"/>
          </p:nvPr>
        </p:nvSpPr>
        <p:spPr/>
        <p:txBody>
          <a:bodyPr/>
          <a:lstStyle/>
          <a:p>
            <a:r>
              <a:rPr lang="en-US"/>
              <a:t>Click to edit Master title style</a:t>
            </a:r>
            <a:endParaRPr lang="ru-RU"/>
          </a:p>
        </p:txBody>
      </p:sp>
      <p:sp>
        <p:nvSpPr>
          <p:cNvPr id="3" name="Vertical Text Placeholder 2">
            <a:extLst>
              <a:ext uri="{FF2B5EF4-FFF2-40B4-BE49-F238E27FC236}">
                <a16:creationId xmlns:a16="http://schemas.microsoft.com/office/drawing/2014/main" id="{342E9F53-5D4C-4BE0-ABFF-7BDB9C32908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a:extLst>
              <a:ext uri="{FF2B5EF4-FFF2-40B4-BE49-F238E27FC236}">
                <a16:creationId xmlns:a16="http://schemas.microsoft.com/office/drawing/2014/main" id="{F991ED29-5196-4504-A1EF-9FFCD7DF3F00}"/>
              </a:ext>
            </a:extLst>
          </p:cNvPr>
          <p:cNvSpPr>
            <a:spLocks noGrp="1"/>
          </p:cNvSpPr>
          <p:nvPr>
            <p:ph type="dt" sz="half" idx="10"/>
          </p:nvPr>
        </p:nvSpPr>
        <p:spPr/>
        <p:txBody>
          <a:bodyPr/>
          <a:lstStyle/>
          <a:p>
            <a:fld id="{02D2FA8D-8F63-4A2A-9181-565388A68814}" type="datetimeFigureOut">
              <a:rPr lang="ru-RU" smtClean="0"/>
              <a:t>15.08.2019</a:t>
            </a:fld>
            <a:endParaRPr lang="ru-RU"/>
          </a:p>
        </p:txBody>
      </p:sp>
      <p:sp>
        <p:nvSpPr>
          <p:cNvPr id="5" name="Footer Placeholder 4">
            <a:extLst>
              <a:ext uri="{FF2B5EF4-FFF2-40B4-BE49-F238E27FC236}">
                <a16:creationId xmlns:a16="http://schemas.microsoft.com/office/drawing/2014/main" id="{E6CABCEF-4D18-4E3D-B0B5-1E0E816F64FA}"/>
              </a:ext>
            </a:extLst>
          </p:cNvPr>
          <p:cNvSpPr>
            <a:spLocks noGrp="1"/>
          </p:cNvSpPr>
          <p:nvPr>
            <p:ph type="ftr" sz="quarter" idx="11"/>
          </p:nvPr>
        </p:nvSpPr>
        <p:spPr/>
        <p:txBody>
          <a:bodyPr/>
          <a:lstStyle/>
          <a:p>
            <a:endParaRPr lang="ru-RU"/>
          </a:p>
        </p:txBody>
      </p:sp>
      <p:sp>
        <p:nvSpPr>
          <p:cNvPr id="6" name="Slide Number Placeholder 5">
            <a:extLst>
              <a:ext uri="{FF2B5EF4-FFF2-40B4-BE49-F238E27FC236}">
                <a16:creationId xmlns:a16="http://schemas.microsoft.com/office/drawing/2014/main" id="{FF41897F-9BA9-420E-B9A9-B00CA7C0E890}"/>
              </a:ext>
            </a:extLst>
          </p:cNvPr>
          <p:cNvSpPr>
            <a:spLocks noGrp="1"/>
          </p:cNvSpPr>
          <p:nvPr>
            <p:ph type="sldNum" sz="quarter" idx="12"/>
          </p:nvPr>
        </p:nvSpPr>
        <p:spPr/>
        <p:txBody>
          <a:bodyPr/>
          <a:lstStyle/>
          <a:p>
            <a:fld id="{30B81758-2C7A-4A5C-A7A8-72F559CC7E26}" type="slidenum">
              <a:rPr lang="ru-RU" smtClean="0"/>
              <a:t>‹#›</a:t>
            </a:fld>
            <a:endParaRPr lang="ru-RU"/>
          </a:p>
        </p:txBody>
      </p:sp>
    </p:spTree>
    <p:extLst>
      <p:ext uri="{BB962C8B-B14F-4D97-AF65-F5344CB8AC3E}">
        <p14:creationId xmlns:p14="http://schemas.microsoft.com/office/powerpoint/2010/main" val="7655653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0C73095-1080-4EBA-AEE0-DEACCB3E8D7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ru-RU"/>
          </a:p>
        </p:txBody>
      </p:sp>
      <p:sp>
        <p:nvSpPr>
          <p:cNvPr id="3" name="Vertical Text Placeholder 2">
            <a:extLst>
              <a:ext uri="{FF2B5EF4-FFF2-40B4-BE49-F238E27FC236}">
                <a16:creationId xmlns:a16="http://schemas.microsoft.com/office/drawing/2014/main" id="{27CE98E6-6260-432F-A04D-9EB3BE12268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a:extLst>
              <a:ext uri="{FF2B5EF4-FFF2-40B4-BE49-F238E27FC236}">
                <a16:creationId xmlns:a16="http://schemas.microsoft.com/office/drawing/2014/main" id="{5FC1C405-F66B-4E00-81D7-CF7FC335982E}"/>
              </a:ext>
            </a:extLst>
          </p:cNvPr>
          <p:cNvSpPr>
            <a:spLocks noGrp="1"/>
          </p:cNvSpPr>
          <p:nvPr>
            <p:ph type="dt" sz="half" idx="10"/>
          </p:nvPr>
        </p:nvSpPr>
        <p:spPr/>
        <p:txBody>
          <a:bodyPr/>
          <a:lstStyle/>
          <a:p>
            <a:fld id="{02D2FA8D-8F63-4A2A-9181-565388A68814}" type="datetimeFigureOut">
              <a:rPr lang="ru-RU" smtClean="0"/>
              <a:t>15.08.2019</a:t>
            </a:fld>
            <a:endParaRPr lang="ru-RU"/>
          </a:p>
        </p:txBody>
      </p:sp>
      <p:sp>
        <p:nvSpPr>
          <p:cNvPr id="5" name="Footer Placeholder 4">
            <a:extLst>
              <a:ext uri="{FF2B5EF4-FFF2-40B4-BE49-F238E27FC236}">
                <a16:creationId xmlns:a16="http://schemas.microsoft.com/office/drawing/2014/main" id="{8DAF0D34-2212-4F2D-BDF8-8C491252F84E}"/>
              </a:ext>
            </a:extLst>
          </p:cNvPr>
          <p:cNvSpPr>
            <a:spLocks noGrp="1"/>
          </p:cNvSpPr>
          <p:nvPr>
            <p:ph type="ftr" sz="quarter" idx="11"/>
          </p:nvPr>
        </p:nvSpPr>
        <p:spPr/>
        <p:txBody>
          <a:bodyPr/>
          <a:lstStyle/>
          <a:p>
            <a:endParaRPr lang="ru-RU"/>
          </a:p>
        </p:txBody>
      </p:sp>
      <p:sp>
        <p:nvSpPr>
          <p:cNvPr id="6" name="Slide Number Placeholder 5">
            <a:extLst>
              <a:ext uri="{FF2B5EF4-FFF2-40B4-BE49-F238E27FC236}">
                <a16:creationId xmlns:a16="http://schemas.microsoft.com/office/drawing/2014/main" id="{6FC01127-B109-4099-8D5A-CD49599742A5}"/>
              </a:ext>
            </a:extLst>
          </p:cNvPr>
          <p:cNvSpPr>
            <a:spLocks noGrp="1"/>
          </p:cNvSpPr>
          <p:nvPr>
            <p:ph type="sldNum" sz="quarter" idx="12"/>
          </p:nvPr>
        </p:nvSpPr>
        <p:spPr/>
        <p:txBody>
          <a:bodyPr/>
          <a:lstStyle/>
          <a:p>
            <a:fld id="{30B81758-2C7A-4A5C-A7A8-72F559CC7E26}" type="slidenum">
              <a:rPr lang="ru-RU" smtClean="0"/>
              <a:t>‹#›</a:t>
            </a:fld>
            <a:endParaRPr lang="ru-RU"/>
          </a:p>
        </p:txBody>
      </p:sp>
    </p:spTree>
    <p:extLst>
      <p:ext uri="{BB962C8B-B14F-4D97-AF65-F5344CB8AC3E}">
        <p14:creationId xmlns:p14="http://schemas.microsoft.com/office/powerpoint/2010/main" val="1850764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5A0FF-6D98-4059-B26C-70B31306AA90}"/>
              </a:ext>
            </a:extLst>
          </p:cNvPr>
          <p:cNvSpPr>
            <a:spLocks noGrp="1"/>
          </p:cNvSpPr>
          <p:nvPr>
            <p:ph type="title"/>
          </p:nvPr>
        </p:nvSpPr>
        <p:spPr/>
        <p:txBody>
          <a:bodyPr/>
          <a:lstStyle/>
          <a:p>
            <a:r>
              <a:rPr lang="en-US"/>
              <a:t>Click to edit Master title style</a:t>
            </a:r>
            <a:endParaRPr lang="ru-RU"/>
          </a:p>
        </p:txBody>
      </p:sp>
      <p:sp>
        <p:nvSpPr>
          <p:cNvPr id="3" name="Content Placeholder 2">
            <a:extLst>
              <a:ext uri="{FF2B5EF4-FFF2-40B4-BE49-F238E27FC236}">
                <a16:creationId xmlns:a16="http://schemas.microsoft.com/office/drawing/2014/main" id="{D21253CC-7414-415D-A093-556D1080A6A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a:extLst>
              <a:ext uri="{FF2B5EF4-FFF2-40B4-BE49-F238E27FC236}">
                <a16:creationId xmlns:a16="http://schemas.microsoft.com/office/drawing/2014/main" id="{6E30AF50-5FCE-4FCC-806F-2EF5EC6FCF0C}"/>
              </a:ext>
            </a:extLst>
          </p:cNvPr>
          <p:cNvSpPr>
            <a:spLocks noGrp="1"/>
          </p:cNvSpPr>
          <p:nvPr>
            <p:ph type="dt" sz="half" idx="10"/>
          </p:nvPr>
        </p:nvSpPr>
        <p:spPr/>
        <p:txBody>
          <a:bodyPr/>
          <a:lstStyle/>
          <a:p>
            <a:fld id="{02D2FA8D-8F63-4A2A-9181-565388A68814}" type="datetimeFigureOut">
              <a:rPr lang="ru-RU" smtClean="0"/>
              <a:t>15.08.2019</a:t>
            </a:fld>
            <a:endParaRPr lang="ru-RU"/>
          </a:p>
        </p:txBody>
      </p:sp>
      <p:sp>
        <p:nvSpPr>
          <p:cNvPr id="5" name="Footer Placeholder 4">
            <a:extLst>
              <a:ext uri="{FF2B5EF4-FFF2-40B4-BE49-F238E27FC236}">
                <a16:creationId xmlns:a16="http://schemas.microsoft.com/office/drawing/2014/main" id="{79D73B34-F917-49C9-83FB-A822AEFAC367}"/>
              </a:ext>
            </a:extLst>
          </p:cNvPr>
          <p:cNvSpPr>
            <a:spLocks noGrp="1"/>
          </p:cNvSpPr>
          <p:nvPr>
            <p:ph type="ftr" sz="quarter" idx="11"/>
          </p:nvPr>
        </p:nvSpPr>
        <p:spPr/>
        <p:txBody>
          <a:bodyPr/>
          <a:lstStyle/>
          <a:p>
            <a:endParaRPr lang="ru-RU"/>
          </a:p>
        </p:txBody>
      </p:sp>
      <p:sp>
        <p:nvSpPr>
          <p:cNvPr id="6" name="Slide Number Placeholder 5">
            <a:extLst>
              <a:ext uri="{FF2B5EF4-FFF2-40B4-BE49-F238E27FC236}">
                <a16:creationId xmlns:a16="http://schemas.microsoft.com/office/drawing/2014/main" id="{3623D2AF-4BF5-428F-BE45-76C78246646D}"/>
              </a:ext>
            </a:extLst>
          </p:cNvPr>
          <p:cNvSpPr>
            <a:spLocks noGrp="1"/>
          </p:cNvSpPr>
          <p:nvPr>
            <p:ph type="sldNum" sz="quarter" idx="12"/>
          </p:nvPr>
        </p:nvSpPr>
        <p:spPr/>
        <p:txBody>
          <a:bodyPr/>
          <a:lstStyle/>
          <a:p>
            <a:fld id="{30B81758-2C7A-4A5C-A7A8-72F559CC7E26}" type="slidenum">
              <a:rPr lang="ru-RU" smtClean="0"/>
              <a:t>‹#›</a:t>
            </a:fld>
            <a:endParaRPr lang="ru-RU"/>
          </a:p>
        </p:txBody>
      </p:sp>
    </p:spTree>
    <p:extLst>
      <p:ext uri="{BB962C8B-B14F-4D97-AF65-F5344CB8AC3E}">
        <p14:creationId xmlns:p14="http://schemas.microsoft.com/office/powerpoint/2010/main" val="42066621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2F236-38E6-4079-B2A7-F9FCD558DA8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ru-RU"/>
          </a:p>
        </p:txBody>
      </p:sp>
      <p:sp>
        <p:nvSpPr>
          <p:cNvPr id="3" name="Text Placeholder 2">
            <a:extLst>
              <a:ext uri="{FF2B5EF4-FFF2-40B4-BE49-F238E27FC236}">
                <a16:creationId xmlns:a16="http://schemas.microsoft.com/office/drawing/2014/main" id="{11EF4086-C1D1-43FC-AC7E-9EF4306CAA7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B62AB1B-B250-48E3-B449-5AA71875A3F8}"/>
              </a:ext>
            </a:extLst>
          </p:cNvPr>
          <p:cNvSpPr>
            <a:spLocks noGrp="1"/>
          </p:cNvSpPr>
          <p:nvPr>
            <p:ph type="dt" sz="half" idx="10"/>
          </p:nvPr>
        </p:nvSpPr>
        <p:spPr/>
        <p:txBody>
          <a:bodyPr/>
          <a:lstStyle/>
          <a:p>
            <a:fld id="{02D2FA8D-8F63-4A2A-9181-565388A68814}" type="datetimeFigureOut">
              <a:rPr lang="ru-RU" smtClean="0"/>
              <a:t>15.08.2019</a:t>
            </a:fld>
            <a:endParaRPr lang="ru-RU"/>
          </a:p>
        </p:txBody>
      </p:sp>
      <p:sp>
        <p:nvSpPr>
          <p:cNvPr id="5" name="Footer Placeholder 4">
            <a:extLst>
              <a:ext uri="{FF2B5EF4-FFF2-40B4-BE49-F238E27FC236}">
                <a16:creationId xmlns:a16="http://schemas.microsoft.com/office/drawing/2014/main" id="{5C07A69E-1EE2-44C2-B8A1-96BF050327D4}"/>
              </a:ext>
            </a:extLst>
          </p:cNvPr>
          <p:cNvSpPr>
            <a:spLocks noGrp="1"/>
          </p:cNvSpPr>
          <p:nvPr>
            <p:ph type="ftr" sz="quarter" idx="11"/>
          </p:nvPr>
        </p:nvSpPr>
        <p:spPr/>
        <p:txBody>
          <a:bodyPr/>
          <a:lstStyle/>
          <a:p>
            <a:endParaRPr lang="ru-RU"/>
          </a:p>
        </p:txBody>
      </p:sp>
      <p:sp>
        <p:nvSpPr>
          <p:cNvPr id="6" name="Slide Number Placeholder 5">
            <a:extLst>
              <a:ext uri="{FF2B5EF4-FFF2-40B4-BE49-F238E27FC236}">
                <a16:creationId xmlns:a16="http://schemas.microsoft.com/office/drawing/2014/main" id="{5E34EFAF-FCED-40AC-871D-C695231F89A7}"/>
              </a:ext>
            </a:extLst>
          </p:cNvPr>
          <p:cNvSpPr>
            <a:spLocks noGrp="1"/>
          </p:cNvSpPr>
          <p:nvPr>
            <p:ph type="sldNum" sz="quarter" idx="12"/>
          </p:nvPr>
        </p:nvSpPr>
        <p:spPr/>
        <p:txBody>
          <a:bodyPr/>
          <a:lstStyle/>
          <a:p>
            <a:fld id="{30B81758-2C7A-4A5C-A7A8-72F559CC7E26}" type="slidenum">
              <a:rPr lang="ru-RU" smtClean="0"/>
              <a:t>‹#›</a:t>
            </a:fld>
            <a:endParaRPr lang="ru-RU"/>
          </a:p>
        </p:txBody>
      </p:sp>
    </p:spTree>
    <p:extLst>
      <p:ext uri="{BB962C8B-B14F-4D97-AF65-F5344CB8AC3E}">
        <p14:creationId xmlns:p14="http://schemas.microsoft.com/office/powerpoint/2010/main" val="30672239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53EC94-6D43-48AA-BA0F-AF5E53313DC5}"/>
              </a:ext>
            </a:extLst>
          </p:cNvPr>
          <p:cNvSpPr>
            <a:spLocks noGrp="1"/>
          </p:cNvSpPr>
          <p:nvPr>
            <p:ph type="title"/>
          </p:nvPr>
        </p:nvSpPr>
        <p:spPr/>
        <p:txBody>
          <a:bodyPr/>
          <a:lstStyle/>
          <a:p>
            <a:r>
              <a:rPr lang="en-US"/>
              <a:t>Click to edit Master title style</a:t>
            </a:r>
            <a:endParaRPr lang="ru-RU"/>
          </a:p>
        </p:txBody>
      </p:sp>
      <p:sp>
        <p:nvSpPr>
          <p:cNvPr id="3" name="Content Placeholder 2">
            <a:extLst>
              <a:ext uri="{FF2B5EF4-FFF2-40B4-BE49-F238E27FC236}">
                <a16:creationId xmlns:a16="http://schemas.microsoft.com/office/drawing/2014/main" id="{1E37A70E-6F52-4D36-93B0-5FFA837D2DF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Content Placeholder 3">
            <a:extLst>
              <a:ext uri="{FF2B5EF4-FFF2-40B4-BE49-F238E27FC236}">
                <a16:creationId xmlns:a16="http://schemas.microsoft.com/office/drawing/2014/main" id="{BE80A6C1-F890-42C7-A497-EF609DA4561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Date Placeholder 4">
            <a:extLst>
              <a:ext uri="{FF2B5EF4-FFF2-40B4-BE49-F238E27FC236}">
                <a16:creationId xmlns:a16="http://schemas.microsoft.com/office/drawing/2014/main" id="{5EED4600-6121-41C9-A752-830E6EFD8EC5}"/>
              </a:ext>
            </a:extLst>
          </p:cNvPr>
          <p:cNvSpPr>
            <a:spLocks noGrp="1"/>
          </p:cNvSpPr>
          <p:nvPr>
            <p:ph type="dt" sz="half" idx="10"/>
          </p:nvPr>
        </p:nvSpPr>
        <p:spPr/>
        <p:txBody>
          <a:bodyPr/>
          <a:lstStyle/>
          <a:p>
            <a:fld id="{02D2FA8D-8F63-4A2A-9181-565388A68814}" type="datetimeFigureOut">
              <a:rPr lang="ru-RU" smtClean="0"/>
              <a:t>15.08.2019</a:t>
            </a:fld>
            <a:endParaRPr lang="ru-RU"/>
          </a:p>
        </p:txBody>
      </p:sp>
      <p:sp>
        <p:nvSpPr>
          <p:cNvPr id="6" name="Footer Placeholder 5">
            <a:extLst>
              <a:ext uri="{FF2B5EF4-FFF2-40B4-BE49-F238E27FC236}">
                <a16:creationId xmlns:a16="http://schemas.microsoft.com/office/drawing/2014/main" id="{735F16BA-1D5B-4617-922E-583407229670}"/>
              </a:ext>
            </a:extLst>
          </p:cNvPr>
          <p:cNvSpPr>
            <a:spLocks noGrp="1"/>
          </p:cNvSpPr>
          <p:nvPr>
            <p:ph type="ftr" sz="quarter" idx="11"/>
          </p:nvPr>
        </p:nvSpPr>
        <p:spPr/>
        <p:txBody>
          <a:bodyPr/>
          <a:lstStyle/>
          <a:p>
            <a:endParaRPr lang="ru-RU"/>
          </a:p>
        </p:txBody>
      </p:sp>
      <p:sp>
        <p:nvSpPr>
          <p:cNvPr id="7" name="Slide Number Placeholder 6">
            <a:extLst>
              <a:ext uri="{FF2B5EF4-FFF2-40B4-BE49-F238E27FC236}">
                <a16:creationId xmlns:a16="http://schemas.microsoft.com/office/drawing/2014/main" id="{56018ED8-E748-4F65-880F-80B33442D392}"/>
              </a:ext>
            </a:extLst>
          </p:cNvPr>
          <p:cNvSpPr>
            <a:spLocks noGrp="1"/>
          </p:cNvSpPr>
          <p:nvPr>
            <p:ph type="sldNum" sz="quarter" idx="12"/>
          </p:nvPr>
        </p:nvSpPr>
        <p:spPr/>
        <p:txBody>
          <a:bodyPr/>
          <a:lstStyle/>
          <a:p>
            <a:fld id="{30B81758-2C7A-4A5C-A7A8-72F559CC7E26}" type="slidenum">
              <a:rPr lang="ru-RU" smtClean="0"/>
              <a:t>‹#›</a:t>
            </a:fld>
            <a:endParaRPr lang="ru-RU"/>
          </a:p>
        </p:txBody>
      </p:sp>
    </p:spTree>
    <p:extLst>
      <p:ext uri="{BB962C8B-B14F-4D97-AF65-F5344CB8AC3E}">
        <p14:creationId xmlns:p14="http://schemas.microsoft.com/office/powerpoint/2010/main" val="12542314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B3105-3C53-4210-B653-3BB0514A981F}"/>
              </a:ext>
            </a:extLst>
          </p:cNvPr>
          <p:cNvSpPr>
            <a:spLocks noGrp="1"/>
          </p:cNvSpPr>
          <p:nvPr>
            <p:ph type="title"/>
          </p:nvPr>
        </p:nvSpPr>
        <p:spPr>
          <a:xfrm>
            <a:off x="839788" y="365125"/>
            <a:ext cx="10515600" cy="1325563"/>
          </a:xfrm>
        </p:spPr>
        <p:txBody>
          <a:bodyPr/>
          <a:lstStyle/>
          <a:p>
            <a:r>
              <a:rPr lang="en-US"/>
              <a:t>Click to edit Master title style</a:t>
            </a:r>
            <a:endParaRPr lang="ru-RU"/>
          </a:p>
        </p:txBody>
      </p:sp>
      <p:sp>
        <p:nvSpPr>
          <p:cNvPr id="3" name="Text Placeholder 2">
            <a:extLst>
              <a:ext uri="{FF2B5EF4-FFF2-40B4-BE49-F238E27FC236}">
                <a16:creationId xmlns:a16="http://schemas.microsoft.com/office/drawing/2014/main" id="{40D2C0BC-2AB5-4CE1-AAE2-E88E734AAD4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4992D93-5C56-42BA-ABEA-D381C3857BA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Text Placeholder 4">
            <a:extLst>
              <a:ext uri="{FF2B5EF4-FFF2-40B4-BE49-F238E27FC236}">
                <a16:creationId xmlns:a16="http://schemas.microsoft.com/office/drawing/2014/main" id="{8D070D6A-F546-49CE-BB8E-461132C9996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8B506C2-38A1-4296-BC9B-BA26C5C2752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7" name="Date Placeholder 6">
            <a:extLst>
              <a:ext uri="{FF2B5EF4-FFF2-40B4-BE49-F238E27FC236}">
                <a16:creationId xmlns:a16="http://schemas.microsoft.com/office/drawing/2014/main" id="{E1ECED20-39CD-4940-8A82-11328FACE457}"/>
              </a:ext>
            </a:extLst>
          </p:cNvPr>
          <p:cNvSpPr>
            <a:spLocks noGrp="1"/>
          </p:cNvSpPr>
          <p:nvPr>
            <p:ph type="dt" sz="half" idx="10"/>
          </p:nvPr>
        </p:nvSpPr>
        <p:spPr/>
        <p:txBody>
          <a:bodyPr/>
          <a:lstStyle/>
          <a:p>
            <a:fld id="{02D2FA8D-8F63-4A2A-9181-565388A68814}" type="datetimeFigureOut">
              <a:rPr lang="ru-RU" smtClean="0"/>
              <a:t>15.08.2019</a:t>
            </a:fld>
            <a:endParaRPr lang="ru-RU"/>
          </a:p>
        </p:txBody>
      </p:sp>
      <p:sp>
        <p:nvSpPr>
          <p:cNvPr id="8" name="Footer Placeholder 7">
            <a:extLst>
              <a:ext uri="{FF2B5EF4-FFF2-40B4-BE49-F238E27FC236}">
                <a16:creationId xmlns:a16="http://schemas.microsoft.com/office/drawing/2014/main" id="{85E33AF7-AB00-405F-B2B5-D1F1A79C16B0}"/>
              </a:ext>
            </a:extLst>
          </p:cNvPr>
          <p:cNvSpPr>
            <a:spLocks noGrp="1"/>
          </p:cNvSpPr>
          <p:nvPr>
            <p:ph type="ftr" sz="quarter" idx="11"/>
          </p:nvPr>
        </p:nvSpPr>
        <p:spPr/>
        <p:txBody>
          <a:bodyPr/>
          <a:lstStyle/>
          <a:p>
            <a:endParaRPr lang="ru-RU"/>
          </a:p>
        </p:txBody>
      </p:sp>
      <p:sp>
        <p:nvSpPr>
          <p:cNvPr id="9" name="Slide Number Placeholder 8">
            <a:extLst>
              <a:ext uri="{FF2B5EF4-FFF2-40B4-BE49-F238E27FC236}">
                <a16:creationId xmlns:a16="http://schemas.microsoft.com/office/drawing/2014/main" id="{B3842461-ED06-4044-B1FF-678D29890E6B}"/>
              </a:ext>
            </a:extLst>
          </p:cNvPr>
          <p:cNvSpPr>
            <a:spLocks noGrp="1"/>
          </p:cNvSpPr>
          <p:nvPr>
            <p:ph type="sldNum" sz="quarter" idx="12"/>
          </p:nvPr>
        </p:nvSpPr>
        <p:spPr/>
        <p:txBody>
          <a:bodyPr/>
          <a:lstStyle/>
          <a:p>
            <a:fld id="{30B81758-2C7A-4A5C-A7A8-72F559CC7E26}" type="slidenum">
              <a:rPr lang="ru-RU" smtClean="0"/>
              <a:t>‹#›</a:t>
            </a:fld>
            <a:endParaRPr lang="ru-RU"/>
          </a:p>
        </p:txBody>
      </p:sp>
    </p:spTree>
    <p:extLst>
      <p:ext uri="{BB962C8B-B14F-4D97-AF65-F5344CB8AC3E}">
        <p14:creationId xmlns:p14="http://schemas.microsoft.com/office/powerpoint/2010/main" val="995475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E43914-E66A-4B92-A580-FC3575CCBE97}"/>
              </a:ext>
            </a:extLst>
          </p:cNvPr>
          <p:cNvSpPr>
            <a:spLocks noGrp="1"/>
          </p:cNvSpPr>
          <p:nvPr>
            <p:ph type="title"/>
          </p:nvPr>
        </p:nvSpPr>
        <p:spPr/>
        <p:txBody>
          <a:bodyPr/>
          <a:lstStyle/>
          <a:p>
            <a:r>
              <a:rPr lang="en-US"/>
              <a:t>Click to edit Master title style</a:t>
            </a:r>
            <a:endParaRPr lang="ru-RU"/>
          </a:p>
        </p:txBody>
      </p:sp>
      <p:sp>
        <p:nvSpPr>
          <p:cNvPr id="3" name="Date Placeholder 2">
            <a:extLst>
              <a:ext uri="{FF2B5EF4-FFF2-40B4-BE49-F238E27FC236}">
                <a16:creationId xmlns:a16="http://schemas.microsoft.com/office/drawing/2014/main" id="{5024AFA7-03E7-49BF-B88D-817B5FE7C1E8}"/>
              </a:ext>
            </a:extLst>
          </p:cNvPr>
          <p:cNvSpPr>
            <a:spLocks noGrp="1"/>
          </p:cNvSpPr>
          <p:nvPr>
            <p:ph type="dt" sz="half" idx="10"/>
          </p:nvPr>
        </p:nvSpPr>
        <p:spPr/>
        <p:txBody>
          <a:bodyPr/>
          <a:lstStyle/>
          <a:p>
            <a:fld id="{02D2FA8D-8F63-4A2A-9181-565388A68814}" type="datetimeFigureOut">
              <a:rPr lang="ru-RU" smtClean="0"/>
              <a:t>15.08.2019</a:t>
            </a:fld>
            <a:endParaRPr lang="ru-RU"/>
          </a:p>
        </p:txBody>
      </p:sp>
      <p:sp>
        <p:nvSpPr>
          <p:cNvPr id="4" name="Footer Placeholder 3">
            <a:extLst>
              <a:ext uri="{FF2B5EF4-FFF2-40B4-BE49-F238E27FC236}">
                <a16:creationId xmlns:a16="http://schemas.microsoft.com/office/drawing/2014/main" id="{BF2DBA6E-289D-4A32-81B8-88378D36184A}"/>
              </a:ext>
            </a:extLst>
          </p:cNvPr>
          <p:cNvSpPr>
            <a:spLocks noGrp="1"/>
          </p:cNvSpPr>
          <p:nvPr>
            <p:ph type="ftr" sz="quarter" idx="11"/>
          </p:nvPr>
        </p:nvSpPr>
        <p:spPr/>
        <p:txBody>
          <a:bodyPr/>
          <a:lstStyle/>
          <a:p>
            <a:endParaRPr lang="ru-RU"/>
          </a:p>
        </p:txBody>
      </p:sp>
      <p:sp>
        <p:nvSpPr>
          <p:cNvPr id="5" name="Slide Number Placeholder 4">
            <a:extLst>
              <a:ext uri="{FF2B5EF4-FFF2-40B4-BE49-F238E27FC236}">
                <a16:creationId xmlns:a16="http://schemas.microsoft.com/office/drawing/2014/main" id="{9DE45CC3-F2E9-4CED-9386-1ECE6D50E1B4}"/>
              </a:ext>
            </a:extLst>
          </p:cNvPr>
          <p:cNvSpPr>
            <a:spLocks noGrp="1"/>
          </p:cNvSpPr>
          <p:nvPr>
            <p:ph type="sldNum" sz="quarter" idx="12"/>
          </p:nvPr>
        </p:nvSpPr>
        <p:spPr/>
        <p:txBody>
          <a:bodyPr/>
          <a:lstStyle/>
          <a:p>
            <a:fld id="{30B81758-2C7A-4A5C-A7A8-72F559CC7E26}" type="slidenum">
              <a:rPr lang="ru-RU" smtClean="0"/>
              <a:t>‹#›</a:t>
            </a:fld>
            <a:endParaRPr lang="ru-RU"/>
          </a:p>
        </p:txBody>
      </p:sp>
    </p:spTree>
    <p:extLst>
      <p:ext uri="{BB962C8B-B14F-4D97-AF65-F5344CB8AC3E}">
        <p14:creationId xmlns:p14="http://schemas.microsoft.com/office/powerpoint/2010/main" val="1183973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DD036F1-B67F-45E0-A4A5-D89796ABCDEB}"/>
              </a:ext>
            </a:extLst>
          </p:cNvPr>
          <p:cNvSpPr>
            <a:spLocks noGrp="1"/>
          </p:cNvSpPr>
          <p:nvPr>
            <p:ph type="dt" sz="half" idx="10"/>
          </p:nvPr>
        </p:nvSpPr>
        <p:spPr/>
        <p:txBody>
          <a:bodyPr/>
          <a:lstStyle/>
          <a:p>
            <a:fld id="{02D2FA8D-8F63-4A2A-9181-565388A68814}" type="datetimeFigureOut">
              <a:rPr lang="ru-RU" smtClean="0"/>
              <a:t>15.08.2019</a:t>
            </a:fld>
            <a:endParaRPr lang="ru-RU"/>
          </a:p>
        </p:txBody>
      </p:sp>
      <p:sp>
        <p:nvSpPr>
          <p:cNvPr id="3" name="Footer Placeholder 2">
            <a:extLst>
              <a:ext uri="{FF2B5EF4-FFF2-40B4-BE49-F238E27FC236}">
                <a16:creationId xmlns:a16="http://schemas.microsoft.com/office/drawing/2014/main" id="{AE848046-24A7-4B8B-AD21-FE999DE2F1AB}"/>
              </a:ext>
            </a:extLst>
          </p:cNvPr>
          <p:cNvSpPr>
            <a:spLocks noGrp="1"/>
          </p:cNvSpPr>
          <p:nvPr>
            <p:ph type="ftr" sz="quarter" idx="11"/>
          </p:nvPr>
        </p:nvSpPr>
        <p:spPr/>
        <p:txBody>
          <a:bodyPr/>
          <a:lstStyle/>
          <a:p>
            <a:endParaRPr lang="ru-RU"/>
          </a:p>
        </p:txBody>
      </p:sp>
      <p:sp>
        <p:nvSpPr>
          <p:cNvPr id="4" name="Slide Number Placeholder 3">
            <a:extLst>
              <a:ext uri="{FF2B5EF4-FFF2-40B4-BE49-F238E27FC236}">
                <a16:creationId xmlns:a16="http://schemas.microsoft.com/office/drawing/2014/main" id="{5EF7676C-80F2-4164-A87E-868D6CC66240}"/>
              </a:ext>
            </a:extLst>
          </p:cNvPr>
          <p:cNvSpPr>
            <a:spLocks noGrp="1"/>
          </p:cNvSpPr>
          <p:nvPr>
            <p:ph type="sldNum" sz="quarter" idx="12"/>
          </p:nvPr>
        </p:nvSpPr>
        <p:spPr/>
        <p:txBody>
          <a:bodyPr/>
          <a:lstStyle/>
          <a:p>
            <a:fld id="{30B81758-2C7A-4A5C-A7A8-72F559CC7E26}" type="slidenum">
              <a:rPr lang="ru-RU" smtClean="0"/>
              <a:t>‹#›</a:t>
            </a:fld>
            <a:endParaRPr lang="ru-RU"/>
          </a:p>
        </p:txBody>
      </p:sp>
    </p:spTree>
    <p:extLst>
      <p:ext uri="{BB962C8B-B14F-4D97-AF65-F5344CB8AC3E}">
        <p14:creationId xmlns:p14="http://schemas.microsoft.com/office/powerpoint/2010/main" val="32995301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E840B-73D4-4656-BA34-B2A82141CC5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ru-RU"/>
          </a:p>
        </p:txBody>
      </p:sp>
      <p:sp>
        <p:nvSpPr>
          <p:cNvPr id="3" name="Content Placeholder 2">
            <a:extLst>
              <a:ext uri="{FF2B5EF4-FFF2-40B4-BE49-F238E27FC236}">
                <a16:creationId xmlns:a16="http://schemas.microsoft.com/office/drawing/2014/main" id="{2E18FF66-17D0-4813-8467-1A268D2F52C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Text Placeholder 3">
            <a:extLst>
              <a:ext uri="{FF2B5EF4-FFF2-40B4-BE49-F238E27FC236}">
                <a16:creationId xmlns:a16="http://schemas.microsoft.com/office/drawing/2014/main" id="{91B052B5-8D7C-4A07-9808-BC39DF1AC5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0ED9A4E-19F8-405C-ADBC-0E0E44BD3243}"/>
              </a:ext>
            </a:extLst>
          </p:cNvPr>
          <p:cNvSpPr>
            <a:spLocks noGrp="1"/>
          </p:cNvSpPr>
          <p:nvPr>
            <p:ph type="dt" sz="half" idx="10"/>
          </p:nvPr>
        </p:nvSpPr>
        <p:spPr/>
        <p:txBody>
          <a:bodyPr/>
          <a:lstStyle/>
          <a:p>
            <a:fld id="{02D2FA8D-8F63-4A2A-9181-565388A68814}" type="datetimeFigureOut">
              <a:rPr lang="ru-RU" smtClean="0"/>
              <a:t>15.08.2019</a:t>
            </a:fld>
            <a:endParaRPr lang="ru-RU"/>
          </a:p>
        </p:txBody>
      </p:sp>
      <p:sp>
        <p:nvSpPr>
          <p:cNvPr id="6" name="Footer Placeholder 5">
            <a:extLst>
              <a:ext uri="{FF2B5EF4-FFF2-40B4-BE49-F238E27FC236}">
                <a16:creationId xmlns:a16="http://schemas.microsoft.com/office/drawing/2014/main" id="{DEC50432-93CD-4C16-B6AB-994E40840477}"/>
              </a:ext>
            </a:extLst>
          </p:cNvPr>
          <p:cNvSpPr>
            <a:spLocks noGrp="1"/>
          </p:cNvSpPr>
          <p:nvPr>
            <p:ph type="ftr" sz="quarter" idx="11"/>
          </p:nvPr>
        </p:nvSpPr>
        <p:spPr/>
        <p:txBody>
          <a:bodyPr/>
          <a:lstStyle/>
          <a:p>
            <a:endParaRPr lang="ru-RU"/>
          </a:p>
        </p:txBody>
      </p:sp>
      <p:sp>
        <p:nvSpPr>
          <p:cNvPr id="7" name="Slide Number Placeholder 6">
            <a:extLst>
              <a:ext uri="{FF2B5EF4-FFF2-40B4-BE49-F238E27FC236}">
                <a16:creationId xmlns:a16="http://schemas.microsoft.com/office/drawing/2014/main" id="{A52F4C27-9DF6-4651-866A-43FA9C5A6954}"/>
              </a:ext>
            </a:extLst>
          </p:cNvPr>
          <p:cNvSpPr>
            <a:spLocks noGrp="1"/>
          </p:cNvSpPr>
          <p:nvPr>
            <p:ph type="sldNum" sz="quarter" idx="12"/>
          </p:nvPr>
        </p:nvSpPr>
        <p:spPr/>
        <p:txBody>
          <a:bodyPr/>
          <a:lstStyle/>
          <a:p>
            <a:fld id="{30B81758-2C7A-4A5C-A7A8-72F559CC7E26}" type="slidenum">
              <a:rPr lang="ru-RU" smtClean="0"/>
              <a:t>‹#›</a:t>
            </a:fld>
            <a:endParaRPr lang="ru-RU"/>
          </a:p>
        </p:txBody>
      </p:sp>
    </p:spTree>
    <p:extLst>
      <p:ext uri="{BB962C8B-B14F-4D97-AF65-F5344CB8AC3E}">
        <p14:creationId xmlns:p14="http://schemas.microsoft.com/office/powerpoint/2010/main" val="40981938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70CE7-0455-4914-8908-6DE201F3E86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ru-RU"/>
          </a:p>
        </p:txBody>
      </p:sp>
      <p:sp>
        <p:nvSpPr>
          <p:cNvPr id="3" name="Picture Placeholder 2">
            <a:extLst>
              <a:ext uri="{FF2B5EF4-FFF2-40B4-BE49-F238E27FC236}">
                <a16:creationId xmlns:a16="http://schemas.microsoft.com/office/drawing/2014/main" id="{2581E169-BA47-4DBC-B876-A6E13FB98AA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Text Placeholder 3">
            <a:extLst>
              <a:ext uri="{FF2B5EF4-FFF2-40B4-BE49-F238E27FC236}">
                <a16:creationId xmlns:a16="http://schemas.microsoft.com/office/drawing/2014/main" id="{53BEBB6A-1699-4473-8807-270232AF7B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0FB7C50-CED1-4C17-AD33-7BFA96C899C5}"/>
              </a:ext>
            </a:extLst>
          </p:cNvPr>
          <p:cNvSpPr>
            <a:spLocks noGrp="1"/>
          </p:cNvSpPr>
          <p:nvPr>
            <p:ph type="dt" sz="half" idx="10"/>
          </p:nvPr>
        </p:nvSpPr>
        <p:spPr/>
        <p:txBody>
          <a:bodyPr/>
          <a:lstStyle/>
          <a:p>
            <a:fld id="{02D2FA8D-8F63-4A2A-9181-565388A68814}" type="datetimeFigureOut">
              <a:rPr lang="ru-RU" smtClean="0"/>
              <a:t>15.08.2019</a:t>
            </a:fld>
            <a:endParaRPr lang="ru-RU"/>
          </a:p>
        </p:txBody>
      </p:sp>
      <p:sp>
        <p:nvSpPr>
          <p:cNvPr id="6" name="Footer Placeholder 5">
            <a:extLst>
              <a:ext uri="{FF2B5EF4-FFF2-40B4-BE49-F238E27FC236}">
                <a16:creationId xmlns:a16="http://schemas.microsoft.com/office/drawing/2014/main" id="{72368A6B-AC2B-4D8D-990C-E2B4BB8558E1}"/>
              </a:ext>
            </a:extLst>
          </p:cNvPr>
          <p:cNvSpPr>
            <a:spLocks noGrp="1"/>
          </p:cNvSpPr>
          <p:nvPr>
            <p:ph type="ftr" sz="quarter" idx="11"/>
          </p:nvPr>
        </p:nvSpPr>
        <p:spPr/>
        <p:txBody>
          <a:bodyPr/>
          <a:lstStyle/>
          <a:p>
            <a:endParaRPr lang="ru-RU"/>
          </a:p>
        </p:txBody>
      </p:sp>
      <p:sp>
        <p:nvSpPr>
          <p:cNvPr id="7" name="Slide Number Placeholder 6">
            <a:extLst>
              <a:ext uri="{FF2B5EF4-FFF2-40B4-BE49-F238E27FC236}">
                <a16:creationId xmlns:a16="http://schemas.microsoft.com/office/drawing/2014/main" id="{0A792495-D55A-419A-90A9-553BDB287455}"/>
              </a:ext>
            </a:extLst>
          </p:cNvPr>
          <p:cNvSpPr>
            <a:spLocks noGrp="1"/>
          </p:cNvSpPr>
          <p:nvPr>
            <p:ph type="sldNum" sz="quarter" idx="12"/>
          </p:nvPr>
        </p:nvSpPr>
        <p:spPr/>
        <p:txBody>
          <a:bodyPr/>
          <a:lstStyle/>
          <a:p>
            <a:fld id="{30B81758-2C7A-4A5C-A7A8-72F559CC7E26}" type="slidenum">
              <a:rPr lang="ru-RU" smtClean="0"/>
              <a:t>‹#›</a:t>
            </a:fld>
            <a:endParaRPr lang="ru-RU"/>
          </a:p>
        </p:txBody>
      </p:sp>
    </p:spTree>
    <p:extLst>
      <p:ext uri="{BB962C8B-B14F-4D97-AF65-F5344CB8AC3E}">
        <p14:creationId xmlns:p14="http://schemas.microsoft.com/office/powerpoint/2010/main" val="14062463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B2635A1-D4D9-45B0-931A-502E64DFB7F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ru-RU"/>
          </a:p>
        </p:txBody>
      </p:sp>
      <p:sp>
        <p:nvSpPr>
          <p:cNvPr id="3" name="Text Placeholder 2">
            <a:extLst>
              <a:ext uri="{FF2B5EF4-FFF2-40B4-BE49-F238E27FC236}">
                <a16:creationId xmlns:a16="http://schemas.microsoft.com/office/drawing/2014/main" id="{51F57C24-C4A9-4832-9B0D-65954C1F7C7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a:extLst>
              <a:ext uri="{FF2B5EF4-FFF2-40B4-BE49-F238E27FC236}">
                <a16:creationId xmlns:a16="http://schemas.microsoft.com/office/drawing/2014/main" id="{0D0F8F22-4105-4DF8-897D-5E1EBE6BB7A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D2FA8D-8F63-4A2A-9181-565388A68814}" type="datetimeFigureOut">
              <a:rPr lang="ru-RU" smtClean="0"/>
              <a:t>15.08.2019</a:t>
            </a:fld>
            <a:endParaRPr lang="ru-RU"/>
          </a:p>
        </p:txBody>
      </p:sp>
      <p:sp>
        <p:nvSpPr>
          <p:cNvPr id="5" name="Footer Placeholder 4">
            <a:extLst>
              <a:ext uri="{FF2B5EF4-FFF2-40B4-BE49-F238E27FC236}">
                <a16:creationId xmlns:a16="http://schemas.microsoft.com/office/drawing/2014/main" id="{B4415368-77D2-436D-92A2-DB067B328B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a:extLst>
              <a:ext uri="{FF2B5EF4-FFF2-40B4-BE49-F238E27FC236}">
                <a16:creationId xmlns:a16="http://schemas.microsoft.com/office/drawing/2014/main" id="{E837AC4D-D926-4220-AB20-BFCAA5A4F44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B81758-2C7A-4A5C-A7A8-72F559CC7E26}" type="slidenum">
              <a:rPr lang="ru-RU" smtClean="0"/>
              <a:t>‹#›</a:t>
            </a:fld>
            <a:endParaRPr lang="ru-RU"/>
          </a:p>
        </p:txBody>
      </p:sp>
    </p:spTree>
    <p:extLst>
      <p:ext uri="{BB962C8B-B14F-4D97-AF65-F5344CB8AC3E}">
        <p14:creationId xmlns:p14="http://schemas.microsoft.com/office/powerpoint/2010/main" val="35194585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8D36DAF-0F6D-41B3-B6B0-999A77C66588}"/>
              </a:ext>
            </a:extLst>
          </p:cNvPr>
          <p:cNvPicPr>
            <a:picLocks noChangeAspect="1"/>
          </p:cNvPicPr>
          <p:nvPr/>
        </p:nvPicPr>
        <p:blipFill>
          <a:blip r:embed="rId2"/>
          <a:stretch>
            <a:fillRect/>
          </a:stretch>
        </p:blipFill>
        <p:spPr>
          <a:xfrm>
            <a:off x="8055428" y="-1"/>
            <a:ext cx="4136572" cy="6858000"/>
          </a:xfrm>
          <a:prstGeom prst="rect">
            <a:avLst/>
          </a:prstGeom>
        </p:spPr>
      </p:pic>
      <p:pic>
        <p:nvPicPr>
          <p:cNvPr id="7" name="Picture 6">
            <a:extLst>
              <a:ext uri="{FF2B5EF4-FFF2-40B4-BE49-F238E27FC236}">
                <a16:creationId xmlns:a16="http://schemas.microsoft.com/office/drawing/2014/main" id="{FD62C5B3-F83A-455D-B351-BAD264FE8AB8}"/>
              </a:ext>
            </a:extLst>
          </p:cNvPr>
          <p:cNvPicPr>
            <a:picLocks noChangeAspect="1"/>
          </p:cNvPicPr>
          <p:nvPr/>
        </p:nvPicPr>
        <p:blipFill>
          <a:blip r:embed="rId3"/>
          <a:stretch>
            <a:fillRect/>
          </a:stretch>
        </p:blipFill>
        <p:spPr>
          <a:xfrm>
            <a:off x="0" y="0"/>
            <a:ext cx="4217084" cy="6858000"/>
          </a:xfrm>
          <a:prstGeom prst="rect">
            <a:avLst/>
          </a:prstGeom>
        </p:spPr>
      </p:pic>
      <p:cxnSp>
        <p:nvCxnSpPr>
          <p:cNvPr id="17" name="Straight Arrow Connector 16">
            <a:extLst>
              <a:ext uri="{FF2B5EF4-FFF2-40B4-BE49-F238E27FC236}">
                <a16:creationId xmlns:a16="http://schemas.microsoft.com/office/drawing/2014/main" id="{D570D841-57BD-4E3A-9697-A9FA77439F8F}"/>
              </a:ext>
            </a:extLst>
          </p:cNvPr>
          <p:cNvCxnSpPr>
            <a:cxnSpLocks/>
          </p:cNvCxnSpPr>
          <p:nvPr/>
        </p:nvCxnSpPr>
        <p:spPr>
          <a:xfrm flipV="1">
            <a:off x="4282094" y="5251269"/>
            <a:ext cx="7727026" cy="73482"/>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cxnSp>
        <p:nvCxnSpPr>
          <p:cNvPr id="21" name="Straight Arrow Connector 20">
            <a:extLst>
              <a:ext uri="{FF2B5EF4-FFF2-40B4-BE49-F238E27FC236}">
                <a16:creationId xmlns:a16="http://schemas.microsoft.com/office/drawing/2014/main" id="{CB577431-7AD8-4171-98FA-30569432D004}"/>
              </a:ext>
            </a:extLst>
          </p:cNvPr>
          <p:cNvCxnSpPr>
            <a:cxnSpLocks/>
          </p:cNvCxnSpPr>
          <p:nvPr/>
        </p:nvCxnSpPr>
        <p:spPr>
          <a:xfrm flipV="1">
            <a:off x="1898469" y="6199562"/>
            <a:ext cx="6400800" cy="85510"/>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83" name="TextBox 82">
            <a:extLst>
              <a:ext uri="{FF2B5EF4-FFF2-40B4-BE49-F238E27FC236}">
                <a16:creationId xmlns:a16="http://schemas.microsoft.com/office/drawing/2014/main" id="{A0BC7CB7-E6DA-4CB8-B557-A28A0E1BB307}"/>
              </a:ext>
            </a:extLst>
          </p:cNvPr>
          <p:cNvSpPr txBox="1"/>
          <p:nvPr/>
        </p:nvSpPr>
        <p:spPr>
          <a:xfrm>
            <a:off x="5093550" y="-1545"/>
            <a:ext cx="2213905" cy="523220"/>
          </a:xfrm>
          <a:prstGeom prst="rect">
            <a:avLst/>
          </a:prstGeom>
          <a:noFill/>
        </p:spPr>
        <p:txBody>
          <a:bodyPr wrap="square" rtlCol="0">
            <a:spAutoFit/>
          </a:bodyPr>
          <a:lstStyle/>
          <a:p>
            <a:r>
              <a:rPr lang="en-US" sz="2800" b="1" dirty="0"/>
              <a:t>Developer A</a:t>
            </a:r>
            <a:endParaRPr lang="ru-RU" sz="2800" b="1" dirty="0"/>
          </a:p>
        </p:txBody>
      </p:sp>
      <p:sp>
        <p:nvSpPr>
          <p:cNvPr id="84" name="Rectangle: Rounded Corners 83">
            <a:extLst>
              <a:ext uri="{FF2B5EF4-FFF2-40B4-BE49-F238E27FC236}">
                <a16:creationId xmlns:a16="http://schemas.microsoft.com/office/drawing/2014/main" id="{594F85FF-8082-4033-A71E-BD735BC45C66}"/>
              </a:ext>
            </a:extLst>
          </p:cNvPr>
          <p:cNvSpPr/>
          <p:nvPr/>
        </p:nvSpPr>
        <p:spPr>
          <a:xfrm>
            <a:off x="2042484" y="9837"/>
            <a:ext cx="1587109" cy="76944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ru-RU" dirty="0"/>
          </a:p>
        </p:txBody>
      </p:sp>
      <p:sp>
        <p:nvSpPr>
          <p:cNvPr id="8" name="TextBox 7">
            <a:extLst>
              <a:ext uri="{FF2B5EF4-FFF2-40B4-BE49-F238E27FC236}">
                <a16:creationId xmlns:a16="http://schemas.microsoft.com/office/drawing/2014/main" id="{3378EDBE-E4B2-402C-81A4-C5A58245E656}"/>
              </a:ext>
            </a:extLst>
          </p:cNvPr>
          <p:cNvSpPr txBox="1"/>
          <p:nvPr/>
        </p:nvSpPr>
        <p:spPr>
          <a:xfrm>
            <a:off x="2119214" y="-1545"/>
            <a:ext cx="1632076" cy="769441"/>
          </a:xfrm>
          <a:prstGeom prst="rect">
            <a:avLst/>
          </a:prstGeom>
          <a:noFill/>
        </p:spPr>
        <p:txBody>
          <a:bodyPr wrap="square" rtlCol="0">
            <a:spAutoFit/>
          </a:bodyPr>
          <a:lstStyle/>
          <a:p>
            <a:r>
              <a:rPr lang="en-US" sz="2200" dirty="0">
                <a:latin typeface="Times New Roman" panose="02020603050405020304" pitchFamily="18" charset="0"/>
                <a:cs typeface="Times New Roman" panose="02020603050405020304" pitchFamily="18" charset="0"/>
              </a:rPr>
              <a:t>Initial presentation</a:t>
            </a:r>
            <a:endParaRPr lang="ru-RU" sz="2200" dirty="0">
              <a:latin typeface="Times New Roman" panose="02020603050405020304" pitchFamily="18" charset="0"/>
              <a:cs typeface="Times New Roman" panose="02020603050405020304" pitchFamily="18" charset="0"/>
            </a:endParaRPr>
          </a:p>
        </p:txBody>
      </p:sp>
      <p:sp>
        <p:nvSpPr>
          <p:cNvPr id="87" name="Rectangle: Rounded Corners 86">
            <a:extLst>
              <a:ext uri="{FF2B5EF4-FFF2-40B4-BE49-F238E27FC236}">
                <a16:creationId xmlns:a16="http://schemas.microsoft.com/office/drawing/2014/main" id="{A1DCEB39-F864-46EE-8737-D3CE355D1E26}"/>
              </a:ext>
            </a:extLst>
          </p:cNvPr>
          <p:cNvSpPr/>
          <p:nvPr/>
        </p:nvSpPr>
        <p:spPr>
          <a:xfrm>
            <a:off x="10180320" y="9837"/>
            <a:ext cx="1940275" cy="769441"/>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ru-RU" dirty="0"/>
          </a:p>
        </p:txBody>
      </p:sp>
      <p:sp>
        <p:nvSpPr>
          <p:cNvPr id="86" name="TextBox 85">
            <a:extLst>
              <a:ext uri="{FF2B5EF4-FFF2-40B4-BE49-F238E27FC236}">
                <a16:creationId xmlns:a16="http://schemas.microsoft.com/office/drawing/2014/main" id="{AAD24861-6886-4F53-A275-CAD3F7082879}"/>
              </a:ext>
            </a:extLst>
          </p:cNvPr>
          <p:cNvSpPr txBox="1"/>
          <p:nvPr/>
        </p:nvSpPr>
        <p:spPr>
          <a:xfrm>
            <a:off x="10180320" y="-1546"/>
            <a:ext cx="1940275" cy="769441"/>
          </a:xfrm>
          <a:prstGeom prst="rect">
            <a:avLst/>
          </a:prstGeom>
          <a:noFill/>
        </p:spPr>
        <p:txBody>
          <a:bodyPr wrap="square" rtlCol="0">
            <a:spAutoFit/>
          </a:bodyPr>
          <a:lstStyle/>
          <a:p>
            <a:pPr algn="ctr"/>
            <a:r>
              <a:rPr lang="en-US" sz="2200" dirty="0">
                <a:latin typeface="Times New Roman" panose="02020603050405020304" pitchFamily="18" charset="0"/>
                <a:cs typeface="Times New Roman" panose="02020603050405020304" pitchFamily="18" charset="0"/>
              </a:rPr>
              <a:t>Presentation after changes</a:t>
            </a:r>
            <a:endParaRPr lang="ru-RU" sz="2200" dirty="0">
              <a:latin typeface="Times New Roman" panose="02020603050405020304" pitchFamily="18" charset="0"/>
              <a:cs typeface="Times New Roman" panose="02020603050405020304" pitchFamily="18" charset="0"/>
            </a:endParaRPr>
          </a:p>
        </p:txBody>
      </p:sp>
      <p:sp>
        <p:nvSpPr>
          <p:cNvPr id="88" name="TextBox 87">
            <a:extLst>
              <a:ext uri="{FF2B5EF4-FFF2-40B4-BE49-F238E27FC236}">
                <a16:creationId xmlns:a16="http://schemas.microsoft.com/office/drawing/2014/main" id="{D9F174A3-FA02-4A1C-B1EC-6AB453D61268}"/>
              </a:ext>
            </a:extLst>
          </p:cNvPr>
          <p:cNvSpPr txBox="1"/>
          <p:nvPr/>
        </p:nvSpPr>
        <p:spPr>
          <a:xfrm>
            <a:off x="4217084" y="1478394"/>
            <a:ext cx="3838344" cy="1415772"/>
          </a:xfrm>
          <a:prstGeom prst="rect">
            <a:avLst/>
          </a:prstGeom>
          <a:noFill/>
        </p:spPr>
        <p:txBody>
          <a:bodyPr wrap="square" rtlCol="0">
            <a:spAutoFit/>
          </a:bodyPr>
          <a:lstStyle/>
          <a:p>
            <a:pPr algn="ctr"/>
            <a:r>
              <a:rPr lang="en-US" dirty="0"/>
              <a:t>Changes:</a:t>
            </a:r>
          </a:p>
          <a:p>
            <a:pPr algn="ctr"/>
            <a:endParaRPr lang="en-US" dirty="0"/>
          </a:p>
          <a:p>
            <a:pPr algn="ctr"/>
            <a:r>
              <a:rPr lang="en-US" sz="1250" b="1" dirty="0"/>
              <a:t>1. The timeline has been fixed on  some slides</a:t>
            </a:r>
          </a:p>
          <a:p>
            <a:pPr algn="ctr"/>
            <a:r>
              <a:rPr lang="en-US" sz="1250" b="1" dirty="0"/>
              <a:t> </a:t>
            </a:r>
          </a:p>
          <a:p>
            <a:pPr algn="ctr"/>
            <a:r>
              <a:rPr lang="en-US" sz="1250" b="1" dirty="0"/>
              <a:t>2. The content of the “Toast” group was combined into “WorkaroundQt3ds-3776” group.</a:t>
            </a:r>
          </a:p>
        </p:txBody>
      </p:sp>
      <p:sp>
        <p:nvSpPr>
          <p:cNvPr id="9" name="Oval 8">
            <a:extLst>
              <a:ext uri="{FF2B5EF4-FFF2-40B4-BE49-F238E27FC236}">
                <a16:creationId xmlns:a16="http://schemas.microsoft.com/office/drawing/2014/main" id="{D5EFA20A-9152-4DA4-8191-36C5AFA48B49}"/>
              </a:ext>
            </a:extLst>
          </p:cNvPr>
          <p:cNvSpPr/>
          <p:nvPr/>
        </p:nvSpPr>
        <p:spPr>
          <a:xfrm>
            <a:off x="3546991" y="5190309"/>
            <a:ext cx="772460" cy="635043"/>
          </a:xfrm>
          <a:prstGeom prst="ellipse">
            <a:avLst/>
          </a:prstGeom>
          <a:noFill/>
          <a:ln w="1905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ru-RU"/>
          </a:p>
        </p:txBody>
      </p:sp>
      <p:sp>
        <p:nvSpPr>
          <p:cNvPr id="28" name="Arrow: Right 27">
            <a:extLst>
              <a:ext uri="{FF2B5EF4-FFF2-40B4-BE49-F238E27FC236}">
                <a16:creationId xmlns:a16="http://schemas.microsoft.com/office/drawing/2014/main" id="{E011B343-4416-4F02-86F3-05DA68340580}"/>
              </a:ext>
            </a:extLst>
          </p:cNvPr>
          <p:cNvSpPr/>
          <p:nvPr/>
        </p:nvSpPr>
        <p:spPr>
          <a:xfrm>
            <a:off x="4871210" y="2955466"/>
            <a:ext cx="2449580" cy="407777"/>
          </a:xfrm>
          <a:prstGeom prst="rightArrow">
            <a:avLst>
              <a:gd name="adj1" fmla="val 50000"/>
              <a:gd name="adj2" fmla="val 43039"/>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a:p>
        </p:txBody>
      </p:sp>
      <p:sp>
        <p:nvSpPr>
          <p:cNvPr id="29" name="Oval 28">
            <a:extLst>
              <a:ext uri="{FF2B5EF4-FFF2-40B4-BE49-F238E27FC236}">
                <a16:creationId xmlns:a16="http://schemas.microsoft.com/office/drawing/2014/main" id="{52E99252-91BD-481A-B211-ED3BC302CD75}"/>
              </a:ext>
            </a:extLst>
          </p:cNvPr>
          <p:cNvSpPr/>
          <p:nvPr/>
        </p:nvSpPr>
        <p:spPr>
          <a:xfrm>
            <a:off x="1898469" y="5837734"/>
            <a:ext cx="390525" cy="369839"/>
          </a:xfrm>
          <a:prstGeom prst="ellipse">
            <a:avLst/>
          </a:prstGeom>
          <a:ln w="190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a:t>2</a:t>
            </a:r>
            <a:endParaRPr lang="ru-RU" dirty="0"/>
          </a:p>
        </p:txBody>
      </p:sp>
      <p:sp>
        <p:nvSpPr>
          <p:cNvPr id="30" name="Oval 29">
            <a:extLst>
              <a:ext uri="{FF2B5EF4-FFF2-40B4-BE49-F238E27FC236}">
                <a16:creationId xmlns:a16="http://schemas.microsoft.com/office/drawing/2014/main" id="{EE839BE8-5A0A-4CA7-909A-C68B211EBAAF}"/>
              </a:ext>
            </a:extLst>
          </p:cNvPr>
          <p:cNvSpPr/>
          <p:nvPr/>
        </p:nvSpPr>
        <p:spPr>
          <a:xfrm>
            <a:off x="3188960" y="4966199"/>
            <a:ext cx="390525" cy="369839"/>
          </a:xfrm>
          <a:prstGeom prst="ellipse">
            <a:avLst/>
          </a:prstGeom>
          <a:ln w="190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a:t>1</a:t>
            </a:r>
            <a:endParaRPr lang="ru-RU" dirty="0"/>
          </a:p>
        </p:txBody>
      </p:sp>
    </p:spTree>
    <p:extLst>
      <p:ext uri="{BB962C8B-B14F-4D97-AF65-F5344CB8AC3E}">
        <p14:creationId xmlns:p14="http://schemas.microsoft.com/office/powerpoint/2010/main" val="40832346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 name="Picture 65">
            <a:extLst>
              <a:ext uri="{FF2B5EF4-FFF2-40B4-BE49-F238E27FC236}">
                <a16:creationId xmlns:a16="http://schemas.microsoft.com/office/drawing/2014/main" id="{746E7063-16F4-426B-B94F-FCA5A6C53A74}"/>
              </a:ext>
            </a:extLst>
          </p:cNvPr>
          <p:cNvPicPr>
            <a:picLocks noChangeAspect="1"/>
          </p:cNvPicPr>
          <p:nvPr/>
        </p:nvPicPr>
        <p:blipFill>
          <a:blip r:embed="rId2"/>
          <a:stretch>
            <a:fillRect/>
          </a:stretch>
        </p:blipFill>
        <p:spPr>
          <a:xfrm>
            <a:off x="0" y="0"/>
            <a:ext cx="4770372" cy="6858000"/>
          </a:xfrm>
          <a:prstGeom prst="rect">
            <a:avLst/>
          </a:prstGeom>
        </p:spPr>
      </p:pic>
      <p:sp>
        <p:nvSpPr>
          <p:cNvPr id="5" name="Arrow: Right 4">
            <a:extLst>
              <a:ext uri="{FF2B5EF4-FFF2-40B4-BE49-F238E27FC236}">
                <a16:creationId xmlns:a16="http://schemas.microsoft.com/office/drawing/2014/main" id="{1AF29E1D-0931-410A-9C20-A81B6245EBDF}"/>
              </a:ext>
            </a:extLst>
          </p:cNvPr>
          <p:cNvSpPr/>
          <p:nvPr/>
        </p:nvSpPr>
        <p:spPr>
          <a:xfrm>
            <a:off x="4972050" y="2957957"/>
            <a:ext cx="2449580" cy="407777"/>
          </a:xfrm>
          <a:prstGeom prst="rightArrow">
            <a:avLst>
              <a:gd name="adj1" fmla="val 50000"/>
              <a:gd name="adj2" fmla="val 43039"/>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a:p>
        </p:txBody>
      </p:sp>
      <p:cxnSp>
        <p:nvCxnSpPr>
          <p:cNvPr id="12" name="Straight Arrow Connector 11">
            <a:extLst>
              <a:ext uri="{FF2B5EF4-FFF2-40B4-BE49-F238E27FC236}">
                <a16:creationId xmlns:a16="http://schemas.microsoft.com/office/drawing/2014/main" id="{96C00EE5-6D43-41C4-A311-D7FEB4AB3E8E}"/>
              </a:ext>
            </a:extLst>
          </p:cNvPr>
          <p:cNvCxnSpPr>
            <a:cxnSpLocks/>
          </p:cNvCxnSpPr>
          <p:nvPr/>
        </p:nvCxnSpPr>
        <p:spPr>
          <a:xfrm>
            <a:off x="2385186" y="3429000"/>
            <a:ext cx="697648" cy="1916997"/>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cxnSp>
        <p:nvCxnSpPr>
          <p:cNvPr id="17" name="Straight Arrow Connector 16">
            <a:extLst>
              <a:ext uri="{FF2B5EF4-FFF2-40B4-BE49-F238E27FC236}">
                <a16:creationId xmlns:a16="http://schemas.microsoft.com/office/drawing/2014/main" id="{D570D841-57BD-4E3A-9697-A9FA77439F8F}"/>
              </a:ext>
            </a:extLst>
          </p:cNvPr>
          <p:cNvCxnSpPr>
            <a:cxnSpLocks/>
          </p:cNvCxnSpPr>
          <p:nvPr/>
        </p:nvCxnSpPr>
        <p:spPr>
          <a:xfrm flipV="1">
            <a:off x="2310374" y="5773784"/>
            <a:ext cx="772460" cy="731613"/>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cxnSp>
        <p:nvCxnSpPr>
          <p:cNvPr id="21" name="Straight Arrow Connector 20">
            <a:extLst>
              <a:ext uri="{FF2B5EF4-FFF2-40B4-BE49-F238E27FC236}">
                <a16:creationId xmlns:a16="http://schemas.microsoft.com/office/drawing/2014/main" id="{CB577431-7AD8-4171-98FA-30569432D004}"/>
              </a:ext>
            </a:extLst>
          </p:cNvPr>
          <p:cNvCxnSpPr>
            <a:cxnSpLocks/>
          </p:cNvCxnSpPr>
          <p:nvPr/>
        </p:nvCxnSpPr>
        <p:spPr>
          <a:xfrm>
            <a:off x="3640184" y="5974080"/>
            <a:ext cx="383176" cy="113211"/>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25" name="TextBox 24">
            <a:extLst>
              <a:ext uri="{FF2B5EF4-FFF2-40B4-BE49-F238E27FC236}">
                <a16:creationId xmlns:a16="http://schemas.microsoft.com/office/drawing/2014/main" id="{3977BCA8-1B42-41DA-9D94-659A9B464EA6}"/>
              </a:ext>
            </a:extLst>
          </p:cNvPr>
          <p:cNvSpPr txBox="1"/>
          <p:nvPr/>
        </p:nvSpPr>
        <p:spPr>
          <a:xfrm>
            <a:off x="3985140" y="5960570"/>
            <a:ext cx="728084" cy="261610"/>
          </a:xfrm>
          <a:prstGeom prst="rect">
            <a:avLst/>
          </a:prstGeom>
          <a:noFill/>
        </p:spPr>
        <p:txBody>
          <a:bodyPr wrap="none" rtlCol="0">
            <a:spAutoFit/>
          </a:bodyPr>
          <a:lstStyle/>
          <a:p>
            <a:r>
              <a:rPr lang="en-US" sz="1100" dirty="0">
                <a:solidFill>
                  <a:schemeClr val="bg1"/>
                </a:solidFill>
              </a:rPr>
              <a:t>Welcome</a:t>
            </a:r>
            <a:endParaRPr lang="ru-RU" sz="1100" dirty="0">
              <a:solidFill>
                <a:schemeClr val="bg1"/>
              </a:solidFill>
            </a:endParaRPr>
          </a:p>
        </p:txBody>
      </p:sp>
      <p:pic>
        <p:nvPicPr>
          <p:cNvPr id="69" name="Picture 68">
            <a:extLst>
              <a:ext uri="{FF2B5EF4-FFF2-40B4-BE49-F238E27FC236}">
                <a16:creationId xmlns:a16="http://schemas.microsoft.com/office/drawing/2014/main" id="{0C077A56-14E7-40C1-838F-D1BB71082043}"/>
              </a:ext>
            </a:extLst>
          </p:cNvPr>
          <p:cNvPicPr>
            <a:picLocks noChangeAspect="1"/>
          </p:cNvPicPr>
          <p:nvPr/>
        </p:nvPicPr>
        <p:blipFill>
          <a:blip r:embed="rId3"/>
          <a:stretch>
            <a:fillRect/>
          </a:stretch>
        </p:blipFill>
        <p:spPr>
          <a:xfrm>
            <a:off x="7649339" y="0"/>
            <a:ext cx="4469780" cy="6858000"/>
          </a:xfrm>
          <a:prstGeom prst="rect">
            <a:avLst/>
          </a:prstGeom>
        </p:spPr>
      </p:pic>
      <p:sp>
        <p:nvSpPr>
          <p:cNvPr id="83" name="TextBox 82">
            <a:extLst>
              <a:ext uri="{FF2B5EF4-FFF2-40B4-BE49-F238E27FC236}">
                <a16:creationId xmlns:a16="http://schemas.microsoft.com/office/drawing/2014/main" id="{A0BC7CB7-E6DA-4CB8-B557-A28A0E1BB307}"/>
              </a:ext>
            </a:extLst>
          </p:cNvPr>
          <p:cNvSpPr txBox="1"/>
          <p:nvPr/>
        </p:nvSpPr>
        <p:spPr>
          <a:xfrm>
            <a:off x="5093550" y="0"/>
            <a:ext cx="2213905" cy="523220"/>
          </a:xfrm>
          <a:prstGeom prst="rect">
            <a:avLst/>
          </a:prstGeom>
          <a:noFill/>
        </p:spPr>
        <p:txBody>
          <a:bodyPr wrap="square" rtlCol="0">
            <a:spAutoFit/>
          </a:bodyPr>
          <a:lstStyle/>
          <a:p>
            <a:r>
              <a:rPr lang="en-US" sz="2800" b="1" dirty="0"/>
              <a:t>Developer B</a:t>
            </a:r>
            <a:endParaRPr lang="ru-RU" sz="2800" b="1" dirty="0"/>
          </a:p>
        </p:txBody>
      </p:sp>
      <p:grpSp>
        <p:nvGrpSpPr>
          <p:cNvPr id="99" name="Group 98">
            <a:extLst>
              <a:ext uri="{FF2B5EF4-FFF2-40B4-BE49-F238E27FC236}">
                <a16:creationId xmlns:a16="http://schemas.microsoft.com/office/drawing/2014/main" id="{5C851067-9982-43C1-9DC1-ADBFE1C4BA39}"/>
              </a:ext>
            </a:extLst>
          </p:cNvPr>
          <p:cNvGrpSpPr/>
          <p:nvPr/>
        </p:nvGrpSpPr>
        <p:grpSpPr>
          <a:xfrm>
            <a:off x="45472" y="-22374"/>
            <a:ext cx="2308645" cy="451793"/>
            <a:chOff x="2455119" y="6325700"/>
            <a:chExt cx="2308645" cy="451793"/>
          </a:xfrm>
        </p:grpSpPr>
        <p:sp>
          <p:nvSpPr>
            <p:cNvPr id="84" name="Rectangle: Rounded Corners 83">
              <a:extLst>
                <a:ext uri="{FF2B5EF4-FFF2-40B4-BE49-F238E27FC236}">
                  <a16:creationId xmlns:a16="http://schemas.microsoft.com/office/drawing/2014/main" id="{594F85FF-8082-4033-A71E-BD735BC45C66}"/>
                </a:ext>
              </a:extLst>
            </p:cNvPr>
            <p:cNvSpPr/>
            <p:nvPr/>
          </p:nvSpPr>
          <p:spPr>
            <a:xfrm>
              <a:off x="2455119" y="6368190"/>
              <a:ext cx="2258105" cy="409303"/>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ru-RU" dirty="0"/>
            </a:p>
          </p:txBody>
        </p:sp>
        <p:sp>
          <p:nvSpPr>
            <p:cNvPr id="8" name="TextBox 7">
              <a:extLst>
                <a:ext uri="{FF2B5EF4-FFF2-40B4-BE49-F238E27FC236}">
                  <a16:creationId xmlns:a16="http://schemas.microsoft.com/office/drawing/2014/main" id="{3378EDBE-E4B2-402C-81A4-C5A58245E656}"/>
                </a:ext>
              </a:extLst>
            </p:cNvPr>
            <p:cNvSpPr txBox="1"/>
            <p:nvPr/>
          </p:nvSpPr>
          <p:spPr>
            <a:xfrm>
              <a:off x="2455119" y="6325700"/>
              <a:ext cx="2308645" cy="430887"/>
            </a:xfrm>
            <a:prstGeom prst="rect">
              <a:avLst/>
            </a:prstGeom>
            <a:noFill/>
          </p:spPr>
          <p:txBody>
            <a:bodyPr wrap="none" rtlCol="0">
              <a:spAutoFit/>
            </a:bodyPr>
            <a:lstStyle/>
            <a:p>
              <a:r>
                <a:rPr lang="en-US" sz="2200" dirty="0">
                  <a:latin typeface="Times New Roman" panose="02020603050405020304" pitchFamily="18" charset="0"/>
                  <a:cs typeface="Times New Roman" panose="02020603050405020304" pitchFamily="18" charset="0"/>
                </a:rPr>
                <a:t>Initial presentation</a:t>
              </a:r>
              <a:endParaRPr lang="ru-RU" sz="2200" dirty="0">
                <a:latin typeface="Times New Roman" panose="02020603050405020304" pitchFamily="18" charset="0"/>
                <a:cs typeface="Times New Roman" panose="02020603050405020304" pitchFamily="18" charset="0"/>
              </a:endParaRPr>
            </a:p>
          </p:txBody>
        </p:sp>
      </p:grpSp>
      <p:grpSp>
        <p:nvGrpSpPr>
          <p:cNvPr id="100" name="Group 99">
            <a:extLst>
              <a:ext uri="{FF2B5EF4-FFF2-40B4-BE49-F238E27FC236}">
                <a16:creationId xmlns:a16="http://schemas.microsoft.com/office/drawing/2014/main" id="{45718348-7343-48F4-9DB2-683EE3BF6379}"/>
              </a:ext>
            </a:extLst>
          </p:cNvPr>
          <p:cNvGrpSpPr/>
          <p:nvPr/>
        </p:nvGrpSpPr>
        <p:grpSpPr>
          <a:xfrm>
            <a:off x="9944650" y="273717"/>
            <a:ext cx="2174469" cy="769441"/>
            <a:chOff x="9829427" y="6148930"/>
            <a:chExt cx="2321279" cy="769441"/>
          </a:xfrm>
        </p:grpSpPr>
        <p:sp>
          <p:nvSpPr>
            <p:cNvPr id="87" name="Rectangle: Rounded Corners 86">
              <a:extLst>
                <a:ext uri="{FF2B5EF4-FFF2-40B4-BE49-F238E27FC236}">
                  <a16:creationId xmlns:a16="http://schemas.microsoft.com/office/drawing/2014/main" id="{A1DCEB39-F864-46EE-8737-D3CE355D1E26}"/>
                </a:ext>
              </a:extLst>
            </p:cNvPr>
            <p:cNvSpPr/>
            <p:nvPr/>
          </p:nvSpPr>
          <p:spPr>
            <a:xfrm>
              <a:off x="9861014" y="6209304"/>
              <a:ext cx="2258105" cy="648695"/>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ru-RU" dirty="0"/>
            </a:p>
          </p:txBody>
        </p:sp>
        <p:sp>
          <p:nvSpPr>
            <p:cNvPr id="86" name="TextBox 85">
              <a:extLst>
                <a:ext uri="{FF2B5EF4-FFF2-40B4-BE49-F238E27FC236}">
                  <a16:creationId xmlns:a16="http://schemas.microsoft.com/office/drawing/2014/main" id="{AAD24861-6886-4F53-A275-CAD3F7082879}"/>
                </a:ext>
              </a:extLst>
            </p:cNvPr>
            <p:cNvSpPr txBox="1"/>
            <p:nvPr/>
          </p:nvSpPr>
          <p:spPr>
            <a:xfrm>
              <a:off x="9829427" y="6148930"/>
              <a:ext cx="2321279" cy="769441"/>
            </a:xfrm>
            <a:prstGeom prst="rect">
              <a:avLst/>
            </a:prstGeom>
            <a:noFill/>
          </p:spPr>
          <p:txBody>
            <a:bodyPr wrap="square" rtlCol="0">
              <a:spAutoFit/>
            </a:bodyPr>
            <a:lstStyle/>
            <a:p>
              <a:pPr algn="r"/>
              <a:r>
                <a:rPr lang="en-US" sz="2200" dirty="0">
                  <a:latin typeface="Times New Roman" panose="02020603050405020304" pitchFamily="18" charset="0"/>
                  <a:cs typeface="Times New Roman" panose="02020603050405020304" pitchFamily="18" charset="0"/>
                </a:rPr>
                <a:t>Presentation after changes</a:t>
              </a:r>
              <a:endParaRPr lang="ru-RU" sz="2200" dirty="0">
                <a:latin typeface="Times New Roman" panose="02020603050405020304" pitchFamily="18" charset="0"/>
                <a:cs typeface="Times New Roman" panose="02020603050405020304" pitchFamily="18" charset="0"/>
              </a:endParaRPr>
            </a:p>
          </p:txBody>
        </p:sp>
      </p:grpSp>
      <p:sp>
        <p:nvSpPr>
          <p:cNvPr id="88" name="TextBox 87">
            <a:extLst>
              <a:ext uri="{FF2B5EF4-FFF2-40B4-BE49-F238E27FC236}">
                <a16:creationId xmlns:a16="http://schemas.microsoft.com/office/drawing/2014/main" id="{D9F174A3-FA02-4A1C-B1EC-6AB453D61268}"/>
              </a:ext>
            </a:extLst>
          </p:cNvPr>
          <p:cNvSpPr txBox="1"/>
          <p:nvPr/>
        </p:nvSpPr>
        <p:spPr>
          <a:xfrm>
            <a:off x="4770372" y="658438"/>
            <a:ext cx="2878967" cy="2308324"/>
          </a:xfrm>
          <a:prstGeom prst="rect">
            <a:avLst/>
          </a:prstGeom>
          <a:noFill/>
        </p:spPr>
        <p:txBody>
          <a:bodyPr wrap="square" rtlCol="0">
            <a:spAutoFit/>
          </a:bodyPr>
          <a:lstStyle/>
          <a:p>
            <a:pPr algn="ctr"/>
            <a:r>
              <a:rPr lang="en-US" dirty="0"/>
              <a:t>Changes:</a:t>
            </a:r>
          </a:p>
          <a:p>
            <a:pPr algn="ctr"/>
            <a:endParaRPr lang="en-US" dirty="0"/>
          </a:p>
          <a:p>
            <a:r>
              <a:rPr lang="en-US" sz="1200" b="1" dirty="0"/>
              <a:t>1. Exit slide has been renamed to Welcome</a:t>
            </a:r>
          </a:p>
          <a:p>
            <a:r>
              <a:rPr lang="en-US" sz="1200" b="1" dirty="0"/>
              <a:t> </a:t>
            </a:r>
          </a:p>
          <a:p>
            <a:r>
              <a:rPr lang="en-US" sz="1200" b="1" dirty="0"/>
              <a:t>2. </a:t>
            </a:r>
            <a:r>
              <a:rPr lang="en-US" sz="1200" b="1" dirty="0" err="1"/>
              <a:t>OnOff</a:t>
            </a:r>
            <a:r>
              <a:rPr lang="en-US" sz="1200" b="1" dirty="0"/>
              <a:t> group has been renamed to ONOFF_4010_Group…  and moved to Welcome slide</a:t>
            </a:r>
          </a:p>
          <a:p>
            <a:endParaRPr lang="en-US" sz="1200" b="1" dirty="0"/>
          </a:p>
          <a:p>
            <a:r>
              <a:rPr lang="en-US" sz="1200" b="1" dirty="0"/>
              <a:t>3. ONOFF_4006_... Component has been moved to Welcome slide</a:t>
            </a:r>
          </a:p>
        </p:txBody>
      </p:sp>
      <p:sp>
        <p:nvSpPr>
          <p:cNvPr id="93" name="Oval 92">
            <a:extLst>
              <a:ext uri="{FF2B5EF4-FFF2-40B4-BE49-F238E27FC236}">
                <a16:creationId xmlns:a16="http://schemas.microsoft.com/office/drawing/2014/main" id="{DECDA63F-04BF-424B-821A-D82C9D331A60}"/>
              </a:ext>
            </a:extLst>
          </p:cNvPr>
          <p:cNvSpPr/>
          <p:nvPr/>
        </p:nvSpPr>
        <p:spPr>
          <a:xfrm>
            <a:off x="4055806" y="5641515"/>
            <a:ext cx="390525" cy="369839"/>
          </a:xfrm>
          <a:prstGeom prst="ellipse">
            <a:avLst/>
          </a:prstGeom>
          <a:ln w="190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a:t>1</a:t>
            </a:r>
            <a:endParaRPr lang="ru-RU" dirty="0"/>
          </a:p>
        </p:txBody>
      </p:sp>
      <p:sp>
        <p:nvSpPr>
          <p:cNvPr id="94" name="Oval 93">
            <a:extLst>
              <a:ext uri="{FF2B5EF4-FFF2-40B4-BE49-F238E27FC236}">
                <a16:creationId xmlns:a16="http://schemas.microsoft.com/office/drawing/2014/main" id="{9CA1F982-36D9-4C63-A196-91EE721E3EE4}"/>
              </a:ext>
            </a:extLst>
          </p:cNvPr>
          <p:cNvSpPr/>
          <p:nvPr/>
        </p:nvSpPr>
        <p:spPr>
          <a:xfrm>
            <a:off x="2189923" y="3020145"/>
            <a:ext cx="390525" cy="369839"/>
          </a:xfrm>
          <a:prstGeom prst="ellipse">
            <a:avLst/>
          </a:prstGeom>
          <a:ln w="190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a:t>2</a:t>
            </a:r>
            <a:endParaRPr lang="ru-RU" dirty="0"/>
          </a:p>
        </p:txBody>
      </p:sp>
      <p:sp>
        <p:nvSpPr>
          <p:cNvPr id="95" name="Oval 94">
            <a:extLst>
              <a:ext uri="{FF2B5EF4-FFF2-40B4-BE49-F238E27FC236}">
                <a16:creationId xmlns:a16="http://schemas.microsoft.com/office/drawing/2014/main" id="{0267C48A-E75C-4906-90A2-ABFF471BE76A}"/>
              </a:ext>
            </a:extLst>
          </p:cNvPr>
          <p:cNvSpPr/>
          <p:nvPr/>
        </p:nvSpPr>
        <p:spPr>
          <a:xfrm>
            <a:off x="2421060" y="5695752"/>
            <a:ext cx="390525" cy="369839"/>
          </a:xfrm>
          <a:prstGeom prst="ellipse">
            <a:avLst/>
          </a:prstGeom>
          <a:ln w="190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a:t>3</a:t>
            </a:r>
            <a:endParaRPr lang="ru-RU" dirty="0"/>
          </a:p>
        </p:txBody>
      </p:sp>
    </p:spTree>
    <p:extLst>
      <p:ext uri="{BB962C8B-B14F-4D97-AF65-F5344CB8AC3E}">
        <p14:creationId xmlns:p14="http://schemas.microsoft.com/office/powerpoint/2010/main" val="41100856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Rounded Corners 29">
            <a:extLst>
              <a:ext uri="{FF2B5EF4-FFF2-40B4-BE49-F238E27FC236}">
                <a16:creationId xmlns:a16="http://schemas.microsoft.com/office/drawing/2014/main" id="{95D07F82-D2E2-4BC2-A378-29B856F674F5}"/>
              </a:ext>
            </a:extLst>
          </p:cNvPr>
          <p:cNvSpPr/>
          <p:nvPr/>
        </p:nvSpPr>
        <p:spPr>
          <a:xfrm>
            <a:off x="5951239" y="98120"/>
            <a:ext cx="5994643" cy="5796335"/>
          </a:xfrm>
          <a:prstGeom prst="roundRect">
            <a:avLst>
              <a:gd name="adj" fmla="val 3964"/>
            </a:avLst>
          </a:prstGeom>
          <a:solidFill>
            <a:schemeClr val="bg2">
              <a:lumMod val="9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20" name="Rectangle: Rounded Corners 19">
            <a:extLst>
              <a:ext uri="{FF2B5EF4-FFF2-40B4-BE49-F238E27FC236}">
                <a16:creationId xmlns:a16="http://schemas.microsoft.com/office/drawing/2014/main" id="{5BFB9FD3-78FA-4BAD-9873-F00C9660254E}"/>
              </a:ext>
            </a:extLst>
          </p:cNvPr>
          <p:cNvSpPr/>
          <p:nvPr/>
        </p:nvSpPr>
        <p:spPr>
          <a:xfrm>
            <a:off x="428637" y="2066359"/>
            <a:ext cx="4640583" cy="2200841"/>
          </a:xfrm>
          <a:prstGeom prst="roundRect">
            <a:avLst>
              <a:gd name="adj" fmla="val 7170"/>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ru-RU"/>
          </a:p>
        </p:txBody>
      </p:sp>
      <p:pic>
        <p:nvPicPr>
          <p:cNvPr id="1028" name="Picture 4" descr="ÐÐ°ÑÑÐ¸Ð½ÐºÐ¸ Ð¿Ð¾ Ð·Ð°Ð¿ÑÐ¾ÑÑ developer icon">
            <a:extLst>
              <a:ext uri="{FF2B5EF4-FFF2-40B4-BE49-F238E27FC236}">
                <a16:creationId xmlns:a16="http://schemas.microsoft.com/office/drawing/2014/main" id="{4A24029A-99AB-4224-8539-6E00E89411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2626" y="365661"/>
            <a:ext cx="1271451" cy="1271451"/>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Group 18">
            <a:extLst>
              <a:ext uri="{FF2B5EF4-FFF2-40B4-BE49-F238E27FC236}">
                <a16:creationId xmlns:a16="http://schemas.microsoft.com/office/drawing/2014/main" id="{D110D589-1D24-41CE-9AFC-5346E12BDFB4}"/>
              </a:ext>
            </a:extLst>
          </p:cNvPr>
          <p:cNvGrpSpPr/>
          <p:nvPr/>
        </p:nvGrpSpPr>
        <p:grpSpPr>
          <a:xfrm>
            <a:off x="1634683" y="146881"/>
            <a:ext cx="3381829" cy="898136"/>
            <a:chOff x="1600655" y="123819"/>
            <a:chExt cx="3381829" cy="898136"/>
          </a:xfrm>
        </p:grpSpPr>
        <p:sp>
          <p:nvSpPr>
            <p:cNvPr id="7" name="Flowchart: Sequential Access Storage 6">
              <a:extLst>
                <a:ext uri="{FF2B5EF4-FFF2-40B4-BE49-F238E27FC236}">
                  <a16:creationId xmlns:a16="http://schemas.microsoft.com/office/drawing/2014/main" id="{84CF34A9-A3F4-40C0-8664-5F4704F75B29}"/>
                </a:ext>
              </a:extLst>
            </p:cNvPr>
            <p:cNvSpPr/>
            <p:nvPr/>
          </p:nvSpPr>
          <p:spPr>
            <a:xfrm flipH="1">
              <a:off x="1600655" y="123819"/>
              <a:ext cx="3381829" cy="843227"/>
            </a:xfrm>
            <a:custGeom>
              <a:avLst/>
              <a:gdLst>
                <a:gd name="connsiteX0" fmla="*/ 1689462 w 3378924"/>
                <a:gd name="connsiteY0" fmla="*/ 842832 h 842832"/>
                <a:gd name="connsiteX1" fmla="*/ 698268 w 3378924"/>
                <a:gd name="connsiteY1" fmla="*/ 762683 h 842832"/>
                <a:gd name="connsiteX2" fmla="*/ 1366329 w 3378924"/>
                <a:gd name="connsiteY2" fmla="*/ 7780 h 842832"/>
                <a:gd name="connsiteX3" fmla="*/ 1959657 w 3378924"/>
                <a:gd name="connsiteY3" fmla="*/ 5424 h 842832"/>
                <a:gd name="connsiteX4" fmla="*/ 2884093 w 3378924"/>
                <a:gd name="connsiteY4" fmla="*/ 719402 h 842832"/>
                <a:gd name="connsiteX5" fmla="*/ 3378924 w 3378924"/>
                <a:gd name="connsiteY5" fmla="*/ 719402 h 842832"/>
                <a:gd name="connsiteX6" fmla="*/ 3378924 w 3378924"/>
                <a:gd name="connsiteY6" fmla="*/ 842832 h 842832"/>
                <a:gd name="connsiteX7" fmla="*/ 1689462 w 3378924"/>
                <a:gd name="connsiteY7" fmla="*/ 842832 h 842832"/>
                <a:gd name="connsiteX0" fmla="*/ 1690645 w 3381829"/>
                <a:gd name="connsiteY0" fmla="*/ 842832 h 843227"/>
                <a:gd name="connsiteX1" fmla="*/ 699451 w 3381829"/>
                <a:gd name="connsiteY1" fmla="*/ 762683 h 843227"/>
                <a:gd name="connsiteX2" fmla="*/ 1367512 w 3381829"/>
                <a:gd name="connsiteY2" fmla="*/ 7780 h 843227"/>
                <a:gd name="connsiteX3" fmla="*/ 1960840 w 3381829"/>
                <a:gd name="connsiteY3" fmla="*/ 5424 h 843227"/>
                <a:gd name="connsiteX4" fmla="*/ 2885276 w 3381829"/>
                <a:gd name="connsiteY4" fmla="*/ 719402 h 843227"/>
                <a:gd name="connsiteX5" fmla="*/ 3375344 w 3381829"/>
                <a:gd name="connsiteY5" fmla="*/ 843227 h 843227"/>
                <a:gd name="connsiteX6" fmla="*/ 3380107 w 3381829"/>
                <a:gd name="connsiteY6" fmla="*/ 842832 h 843227"/>
                <a:gd name="connsiteX7" fmla="*/ 1690645 w 3381829"/>
                <a:gd name="connsiteY7" fmla="*/ 842832 h 843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1829" h="843227">
                  <a:moveTo>
                    <a:pt x="1690645" y="842832"/>
                  </a:moveTo>
                  <a:cubicBezTo>
                    <a:pt x="1334645" y="842832"/>
                    <a:pt x="987743" y="814781"/>
                    <a:pt x="699451" y="762683"/>
                  </a:cubicBezTo>
                  <a:cubicBezTo>
                    <a:pt x="-497119" y="546447"/>
                    <a:pt x="-82804" y="78274"/>
                    <a:pt x="1367512" y="7780"/>
                  </a:cubicBezTo>
                  <a:cubicBezTo>
                    <a:pt x="1563182" y="-1731"/>
                    <a:pt x="1764055" y="-2528"/>
                    <a:pt x="1960840" y="5424"/>
                  </a:cubicBezTo>
                  <a:cubicBezTo>
                    <a:pt x="3320772" y="60382"/>
                    <a:pt x="3859432" y="476410"/>
                    <a:pt x="2885276" y="719402"/>
                  </a:cubicBezTo>
                  <a:lnTo>
                    <a:pt x="3375344" y="843227"/>
                  </a:lnTo>
                  <a:lnTo>
                    <a:pt x="3380107" y="842832"/>
                  </a:lnTo>
                  <a:lnTo>
                    <a:pt x="1690645" y="842832"/>
                  </a:lnTo>
                  <a:close/>
                </a:path>
              </a:pathLst>
            </a:cu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ru-RU" dirty="0"/>
            </a:p>
          </p:txBody>
        </p:sp>
        <p:sp>
          <p:nvSpPr>
            <p:cNvPr id="4" name="TextBox 3">
              <a:extLst>
                <a:ext uri="{FF2B5EF4-FFF2-40B4-BE49-F238E27FC236}">
                  <a16:creationId xmlns:a16="http://schemas.microsoft.com/office/drawing/2014/main" id="{053171C3-59A7-48B4-865A-430E8E989DAB}"/>
                </a:ext>
              </a:extLst>
            </p:cNvPr>
            <p:cNvSpPr txBox="1"/>
            <p:nvPr/>
          </p:nvSpPr>
          <p:spPr>
            <a:xfrm>
              <a:off x="2176597" y="160181"/>
              <a:ext cx="2230483" cy="861774"/>
            </a:xfrm>
            <a:prstGeom prst="rect">
              <a:avLst/>
            </a:prstGeom>
            <a:noFill/>
          </p:spPr>
          <p:txBody>
            <a:bodyPr wrap="square" rtlCol="0">
              <a:spAutoFit/>
            </a:bodyPr>
            <a:lstStyle/>
            <a:p>
              <a:pPr algn="ctr"/>
              <a:r>
                <a:rPr lang="en-US" dirty="0"/>
                <a:t>Developer A:</a:t>
              </a:r>
            </a:p>
            <a:p>
              <a:pPr algn="ctr"/>
              <a:r>
                <a:rPr lang="en-US" sz="1300" dirty="0"/>
                <a:t>git push origin master</a:t>
              </a:r>
            </a:p>
            <a:p>
              <a:endParaRPr lang="ru-RU" dirty="0"/>
            </a:p>
          </p:txBody>
        </p:sp>
      </p:grpSp>
      <p:pic>
        <p:nvPicPr>
          <p:cNvPr id="10" name="Picture 4" descr="ÐÐ°ÑÑÐ¸Ð½ÐºÐ¸ Ð¿Ð¾ Ð·Ð°Ð¿ÑÐ¾ÑÑ developer icon">
            <a:extLst>
              <a:ext uri="{FF2B5EF4-FFF2-40B4-BE49-F238E27FC236}">
                <a16:creationId xmlns:a16="http://schemas.microsoft.com/office/drawing/2014/main" id="{46CC87E5-4CF1-4FD3-AE77-8D67609242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6703" y="2870157"/>
            <a:ext cx="1271451" cy="1271451"/>
          </a:xfrm>
          <a:prstGeom prst="rect">
            <a:avLst/>
          </a:prstGeom>
          <a:noFill/>
          <a:extLst>
            <a:ext uri="{909E8E84-426E-40DD-AFC4-6F175D3DCCD1}">
              <a14:hiddenFill xmlns:a14="http://schemas.microsoft.com/office/drawing/2010/main">
                <a:solidFill>
                  <a:srgbClr val="FFFFFF"/>
                </a:solidFill>
              </a14:hiddenFill>
            </a:ext>
          </a:extLst>
        </p:spPr>
      </p:pic>
      <p:sp>
        <p:nvSpPr>
          <p:cNvPr id="8" name="Arrow: Down 7">
            <a:extLst>
              <a:ext uri="{FF2B5EF4-FFF2-40B4-BE49-F238E27FC236}">
                <a16:creationId xmlns:a16="http://schemas.microsoft.com/office/drawing/2014/main" id="{E5435716-5236-4159-AE00-476FB9F428A5}"/>
              </a:ext>
            </a:extLst>
          </p:cNvPr>
          <p:cNvSpPr/>
          <p:nvPr/>
        </p:nvSpPr>
        <p:spPr>
          <a:xfrm>
            <a:off x="2568863" y="1665281"/>
            <a:ext cx="349949" cy="3917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8" name="Picture 17">
            <a:extLst>
              <a:ext uri="{FF2B5EF4-FFF2-40B4-BE49-F238E27FC236}">
                <a16:creationId xmlns:a16="http://schemas.microsoft.com/office/drawing/2014/main" id="{787D7CF9-6B83-4705-9964-A416BD393250}"/>
              </a:ext>
            </a:extLst>
          </p:cNvPr>
          <p:cNvPicPr>
            <a:picLocks noChangeAspect="1"/>
          </p:cNvPicPr>
          <p:nvPr/>
        </p:nvPicPr>
        <p:blipFill>
          <a:blip r:embed="rId3"/>
          <a:stretch>
            <a:fillRect/>
          </a:stretch>
        </p:blipFill>
        <p:spPr>
          <a:xfrm>
            <a:off x="903349" y="2960569"/>
            <a:ext cx="238158" cy="356388"/>
          </a:xfrm>
          <a:prstGeom prst="rect">
            <a:avLst/>
          </a:prstGeom>
        </p:spPr>
      </p:pic>
      <p:sp>
        <p:nvSpPr>
          <p:cNvPr id="22" name="Flowchart: Sequential Access Storage 21">
            <a:extLst>
              <a:ext uri="{FF2B5EF4-FFF2-40B4-BE49-F238E27FC236}">
                <a16:creationId xmlns:a16="http://schemas.microsoft.com/office/drawing/2014/main" id="{690A81E1-D65A-4A3B-8CD5-B7A367784F1A}"/>
              </a:ext>
            </a:extLst>
          </p:cNvPr>
          <p:cNvSpPr/>
          <p:nvPr/>
        </p:nvSpPr>
        <p:spPr>
          <a:xfrm flipH="1">
            <a:off x="1310073" y="2094333"/>
            <a:ext cx="3672301" cy="1349548"/>
          </a:xfrm>
          <a:custGeom>
            <a:avLst/>
            <a:gdLst>
              <a:gd name="connsiteX0" fmla="*/ 1689462 w 3378924"/>
              <a:gd name="connsiteY0" fmla="*/ 842832 h 842832"/>
              <a:gd name="connsiteX1" fmla="*/ 698268 w 3378924"/>
              <a:gd name="connsiteY1" fmla="*/ 762683 h 842832"/>
              <a:gd name="connsiteX2" fmla="*/ 1366329 w 3378924"/>
              <a:gd name="connsiteY2" fmla="*/ 7780 h 842832"/>
              <a:gd name="connsiteX3" fmla="*/ 1959657 w 3378924"/>
              <a:gd name="connsiteY3" fmla="*/ 5424 h 842832"/>
              <a:gd name="connsiteX4" fmla="*/ 2884093 w 3378924"/>
              <a:gd name="connsiteY4" fmla="*/ 719402 h 842832"/>
              <a:gd name="connsiteX5" fmla="*/ 3378924 w 3378924"/>
              <a:gd name="connsiteY5" fmla="*/ 719402 h 842832"/>
              <a:gd name="connsiteX6" fmla="*/ 3378924 w 3378924"/>
              <a:gd name="connsiteY6" fmla="*/ 842832 h 842832"/>
              <a:gd name="connsiteX7" fmla="*/ 1689462 w 3378924"/>
              <a:gd name="connsiteY7" fmla="*/ 842832 h 842832"/>
              <a:gd name="connsiteX0" fmla="*/ 1690645 w 3389632"/>
              <a:gd name="connsiteY0" fmla="*/ 842832 h 843227"/>
              <a:gd name="connsiteX1" fmla="*/ 699451 w 3389632"/>
              <a:gd name="connsiteY1" fmla="*/ 762683 h 843227"/>
              <a:gd name="connsiteX2" fmla="*/ 1367512 w 3389632"/>
              <a:gd name="connsiteY2" fmla="*/ 7780 h 843227"/>
              <a:gd name="connsiteX3" fmla="*/ 1960840 w 3389632"/>
              <a:gd name="connsiteY3" fmla="*/ 5424 h 843227"/>
              <a:gd name="connsiteX4" fmla="*/ 2885276 w 3389632"/>
              <a:gd name="connsiteY4" fmla="*/ 719402 h 843227"/>
              <a:gd name="connsiteX5" fmla="*/ 3389632 w 3389632"/>
              <a:gd name="connsiteY5" fmla="*/ 843227 h 843227"/>
              <a:gd name="connsiteX6" fmla="*/ 3380107 w 3389632"/>
              <a:gd name="connsiteY6" fmla="*/ 842832 h 843227"/>
              <a:gd name="connsiteX7" fmla="*/ 1690645 w 3389632"/>
              <a:gd name="connsiteY7" fmla="*/ 842832 h 843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9632" h="843227">
                <a:moveTo>
                  <a:pt x="1690645" y="842832"/>
                </a:moveTo>
                <a:cubicBezTo>
                  <a:pt x="1334645" y="842832"/>
                  <a:pt x="987743" y="814781"/>
                  <a:pt x="699451" y="762683"/>
                </a:cubicBezTo>
                <a:cubicBezTo>
                  <a:pt x="-497119" y="546447"/>
                  <a:pt x="-82804" y="78274"/>
                  <a:pt x="1367512" y="7780"/>
                </a:cubicBezTo>
                <a:cubicBezTo>
                  <a:pt x="1563182" y="-1731"/>
                  <a:pt x="1764055" y="-2528"/>
                  <a:pt x="1960840" y="5424"/>
                </a:cubicBezTo>
                <a:cubicBezTo>
                  <a:pt x="3320772" y="60382"/>
                  <a:pt x="3859432" y="476410"/>
                  <a:pt x="2885276" y="719402"/>
                </a:cubicBezTo>
                <a:lnTo>
                  <a:pt x="3389632" y="843227"/>
                </a:lnTo>
                <a:lnTo>
                  <a:pt x="3380107" y="842832"/>
                </a:lnTo>
                <a:lnTo>
                  <a:pt x="1690645" y="842832"/>
                </a:lnTo>
                <a:close/>
              </a:path>
            </a:pathLst>
          </a:cu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ru-RU"/>
          </a:p>
        </p:txBody>
      </p:sp>
      <p:sp>
        <p:nvSpPr>
          <p:cNvPr id="23" name="TextBox 22">
            <a:extLst>
              <a:ext uri="{FF2B5EF4-FFF2-40B4-BE49-F238E27FC236}">
                <a16:creationId xmlns:a16="http://schemas.microsoft.com/office/drawing/2014/main" id="{C77D14D0-4CF7-4D7B-A1A1-97D2396EF861}"/>
              </a:ext>
            </a:extLst>
          </p:cNvPr>
          <p:cNvSpPr txBox="1"/>
          <p:nvPr/>
        </p:nvSpPr>
        <p:spPr>
          <a:xfrm>
            <a:off x="1280634" y="2069556"/>
            <a:ext cx="3788586" cy="1107996"/>
          </a:xfrm>
          <a:prstGeom prst="rect">
            <a:avLst/>
          </a:prstGeom>
          <a:noFill/>
        </p:spPr>
        <p:txBody>
          <a:bodyPr wrap="square" rtlCol="0">
            <a:spAutoFit/>
          </a:bodyPr>
          <a:lstStyle/>
          <a:p>
            <a:pPr algn="ctr"/>
            <a:r>
              <a:rPr lang="en-US" dirty="0"/>
              <a:t>Developer B:</a:t>
            </a:r>
          </a:p>
          <a:p>
            <a:pPr algn="ctr"/>
            <a:r>
              <a:rPr lang="en-US" sz="1200" dirty="0"/>
              <a:t>git pull –rebase origin master</a:t>
            </a:r>
          </a:p>
          <a:p>
            <a:pPr algn="ctr"/>
            <a:r>
              <a:rPr lang="en-US" sz="1200" dirty="0">
                <a:solidFill>
                  <a:srgbClr val="FF0000"/>
                </a:solidFill>
              </a:rPr>
              <a:t>*got a merge conflict*</a:t>
            </a:r>
          </a:p>
          <a:p>
            <a:pPr algn="ctr"/>
            <a:r>
              <a:rPr lang="ru-RU" sz="1200" dirty="0">
                <a:solidFill>
                  <a:srgbClr val="00B050"/>
                </a:solidFill>
              </a:rPr>
              <a:t>*</a:t>
            </a:r>
            <a:r>
              <a:rPr lang="en-US" sz="1200" dirty="0">
                <a:solidFill>
                  <a:srgbClr val="00B050"/>
                </a:solidFill>
              </a:rPr>
              <a:t>resolved merge conflict</a:t>
            </a:r>
            <a:r>
              <a:rPr lang="ru-RU" sz="1200" dirty="0">
                <a:solidFill>
                  <a:srgbClr val="00B050"/>
                </a:solidFill>
              </a:rPr>
              <a:t> </a:t>
            </a:r>
            <a:r>
              <a:rPr lang="en-US" sz="1200" dirty="0">
                <a:solidFill>
                  <a:srgbClr val="00B050"/>
                </a:solidFill>
              </a:rPr>
              <a:t>using e.g. </a:t>
            </a:r>
            <a:r>
              <a:rPr lang="ru-RU" sz="1200" dirty="0">
                <a:solidFill>
                  <a:srgbClr val="00B050"/>
                </a:solidFill>
              </a:rPr>
              <a:t>«</a:t>
            </a:r>
            <a:r>
              <a:rPr lang="en-US" sz="1200" dirty="0">
                <a:solidFill>
                  <a:srgbClr val="00B050"/>
                </a:solidFill>
              </a:rPr>
              <a:t>source tree</a:t>
            </a:r>
            <a:r>
              <a:rPr lang="ru-RU" sz="1200" dirty="0">
                <a:solidFill>
                  <a:srgbClr val="00B050"/>
                </a:solidFill>
              </a:rPr>
              <a:t>»</a:t>
            </a:r>
            <a:r>
              <a:rPr lang="en-US" sz="1200" dirty="0">
                <a:solidFill>
                  <a:srgbClr val="00B050"/>
                </a:solidFill>
              </a:rPr>
              <a:t> tool</a:t>
            </a:r>
            <a:r>
              <a:rPr lang="ru-RU" sz="1200" dirty="0">
                <a:solidFill>
                  <a:srgbClr val="00B050"/>
                </a:solidFill>
              </a:rPr>
              <a:t>*</a:t>
            </a:r>
          </a:p>
          <a:p>
            <a:pPr algn="ctr"/>
            <a:r>
              <a:rPr lang="en-US" sz="1200" dirty="0"/>
              <a:t>git rebase</a:t>
            </a:r>
            <a:r>
              <a:rPr lang="ru-RU" sz="1200" dirty="0"/>
              <a:t> --</a:t>
            </a:r>
            <a:r>
              <a:rPr lang="en-US" sz="1200" dirty="0"/>
              <a:t>continue</a:t>
            </a:r>
            <a:endParaRPr lang="en-US" sz="1200" dirty="0">
              <a:solidFill>
                <a:schemeClr val="accent6">
                  <a:lumMod val="75000"/>
                </a:schemeClr>
              </a:solidFill>
            </a:endParaRPr>
          </a:p>
        </p:txBody>
      </p:sp>
      <p:sp>
        <p:nvSpPr>
          <p:cNvPr id="26" name="Rectangle: Rounded Corners 25">
            <a:extLst>
              <a:ext uri="{FF2B5EF4-FFF2-40B4-BE49-F238E27FC236}">
                <a16:creationId xmlns:a16="http://schemas.microsoft.com/office/drawing/2014/main" id="{AFCF10BD-79BE-4526-A840-C3241FDBF7A5}"/>
              </a:ext>
            </a:extLst>
          </p:cNvPr>
          <p:cNvSpPr/>
          <p:nvPr/>
        </p:nvSpPr>
        <p:spPr>
          <a:xfrm>
            <a:off x="428637" y="43672"/>
            <a:ext cx="4640583" cy="1608865"/>
          </a:xfrm>
          <a:prstGeom prst="roundRect">
            <a:avLst>
              <a:gd name="adj" fmla="val 8006"/>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ru-RU"/>
          </a:p>
        </p:txBody>
      </p:sp>
      <p:pic>
        <p:nvPicPr>
          <p:cNvPr id="29" name="Picture 28">
            <a:extLst>
              <a:ext uri="{FF2B5EF4-FFF2-40B4-BE49-F238E27FC236}">
                <a16:creationId xmlns:a16="http://schemas.microsoft.com/office/drawing/2014/main" id="{FB9D9B71-85AE-4353-9F1F-88A5819E43D2}"/>
              </a:ext>
            </a:extLst>
          </p:cNvPr>
          <p:cNvPicPr>
            <a:picLocks noChangeAspect="1"/>
          </p:cNvPicPr>
          <p:nvPr/>
        </p:nvPicPr>
        <p:blipFill>
          <a:blip r:embed="rId4"/>
          <a:stretch>
            <a:fillRect/>
          </a:stretch>
        </p:blipFill>
        <p:spPr>
          <a:xfrm>
            <a:off x="9270897" y="1229095"/>
            <a:ext cx="2591162" cy="1895740"/>
          </a:xfrm>
          <a:prstGeom prst="rect">
            <a:avLst/>
          </a:prstGeom>
        </p:spPr>
      </p:pic>
      <p:grpSp>
        <p:nvGrpSpPr>
          <p:cNvPr id="43" name="Group 42">
            <a:extLst>
              <a:ext uri="{FF2B5EF4-FFF2-40B4-BE49-F238E27FC236}">
                <a16:creationId xmlns:a16="http://schemas.microsoft.com/office/drawing/2014/main" id="{35B94526-2EBF-4835-B741-D8BB57E35AE6}"/>
              </a:ext>
            </a:extLst>
          </p:cNvPr>
          <p:cNvGrpSpPr/>
          <p:nvPr/>
        </p:nvGrpSpPr>
        <p:grpSpPr>
          <a:xfrm>
            <a:off x="7992648" y="243595"/>
            <a:ext cx="2258105" cy="424322"/>
            <a:chOff x="7720127" y="684742"/>
            <a:chExt cx="2258105" cy="442532"/>
          </a:xfrm>
        </p:grpSpPr>
        <p:sp>
          <p:nvSpPr>
            <p:cNvPr id="36" name="Rectangle: Rounded Corners 35">
              <a:extLst>
                <a:ext uri="{FF2B5EF4-FFF2-40B4-BE49-F238E27FC236}">
                  <a16:creationId xmlns:a16="http://schemas.microsoft.com/office/drawing/2014/main" id="{4021F071-06DC-4CC2-8EC7-362F271A6978}"/>
                </a:ext>
              </a:extLst>
            </p:cNvPr>
            <p:cNvSpPr/>
            <p:nvPr/>
          </p:nvSpPr>
          <p:spPr>
            <a:xfrm>
              <a:off x="7720127" y="717971"/>
              <a:ext cx="2258105" cy="409303"/>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dirty="0"/>
            </a:p>
          </p:txBody>
        </p:sp>
        <p:sp>
          <p:nvSpPr>
            <p:cNvPr id="33" name="TextBox 32">
              <a:extLst>
                <a:ext uri="{FF2B5EF4-FFF2-40B4-BE49-F238E27FC236}">
                  <a16:creationId xmlns:a16="http://schemas.microsoft.com/office/drawing/2014/main" id="{0D023C99-40E5-4830-B4DE-C11C95D52171}"/>
                </a:ext>
              </a:extLst>
            </p:cNvPr>
            <p:cNvSpPr txBox="1"/>
            <p:nvPr/>
          </p:nvSpPr>
          <p:spPr>
            <a:xfrm>
              <a:off x="7745036" y="684742"/>
              <a:ext cx="2213905" cy="430887"/>
            </a:xfrm>
            <a:prstGeom prst="rect">
              <a:avLst/>
            </a:prstGeom>
            <a:noFill/>
          </p:spPr>
          <p:txBody>
            <a:bodyPr wrap="square" rtlCol="0">
              <a:spAutoFit/>
            </a:bodyPr>
            <a:lstStyle/>
            <a:p>
              <a:pPr algn="ctr"/>
              <a:r>
                <a:rPr lang="en-US" sz="2200" b="1" dirty="0"/>
                <a:t>Result</a:t>
              </a:r>
              <a:endParaRPr lang="ru-RU" sz="2200" b="1" dirty="0"/>
            </a:p>
          </p:txBody>
        </p:sp>
      </p:grpSp>
      <p:grpSp>
        <p:nvGrpSpPr>
          <p:cNvPr id="46" name="Group 45">
            <a:extLst>
              <a:ext uri="{FF2B5EF4-FFF2-40B4-BE49-F238E27FC236}">
                <a16:creationId xmlns:a16="http://schemas.microsoft.com/office/drawing/2014/main" id="{86C59B9D-EC55-423C-B4E7-619EA48446C4}"/>
              </a:ext>
            </a:extLst>
          </p:cNvPr>
          <p:cNvGrpSpPr/>
          <p:nvPr/>
        </p:nvGrpSpPr>
        <p:grpSpPr>
          <a:xfrm>
            <a:off x="6586562" y="780577"/>
            <a:ext cx="1518129" cy="326752"/>
            <a:chOff x="6152947" y="1644755"/>
            <a:chExt cx="2258108" cy="456039"/>
          </a:xfrm>
        </p:grpSpPr>
        <p:sp>
          <p:nvSpPr>
            <p:cNvPr id="37" name="Rectangle: Rounded Corners 36">
              <a:extLst>
                <a:ext uri="{FF2B5EF4-FFF2-40B4-BE49-F238E27FC236}">
                  <a16:creationId xmlns:a16="http://schemas.microsoft.com/office/drawing/2014/main" id="{07C3B44F-9892-4215-BE32-5D33AEB04A2E}"/>
                </a:ext>
              </a:extLst>
            </p:cNvPr>
            <p:cNvSpPr/>
            <p:nvPr/>
          </p:nvSpPr>
          <p:spPr>
            <a:xfrm>
              <a:off x="6152947" y="1691491"/>
              <a:ext cx="2258105" cy="409303"/>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dirty="0"/>
            </a:p>
          </p:txBody>
        </p:sp>
        <p:sp>
          <p:nvSpPr>
            <p:cNvPr id="39" name="TextBox 38">
              <a:extLst>
                <a:ext uri="{FF2B5EF4-FFF2-40B4-BE49-F238E27FC236}">
                  <a16:creationId xmlns:a16="http://schemas.microsoft.com/office/drawing/2014/main" id="{2ED91BAA-1506-4C84-B9D6-71AD25E245A1}"/>
                </a:ext>
              </a:extLst>
            </p:cNvPr>
            <p:cNvSpPr txBox="1"/>
            <p:nvPr/>
          </p:nvSpPr>
          <p:spPr>
            <a:xfrm>
              <a:off x="6152950" y="1644755"/>
              <a:ext cx="2258105" cy="338554"/>
            </a:xfrm>
            <a:prstGeom prst="rect">
              <a:avLst/>
            </a:prstGeom>
            <a:noFill/>
          </p:spPr>
          <p:txBody>
            <a:bodyPr wrap="square" rtlCol="0">
              <a:spAutoFit/>
            </a:bodyPr>
            <a:lstStyle/>
            <a:p>
              <a:pPr algn="ctr"/>
              <a:r>
                <a:rPr lang="en-US" sz="1600" b="1" dirty="0"/>
                <a:t>Before conflict</a:t>
              </a:r>
              <a:endParaRPr lang="ru-RU" sz="1600" b="1" dirty="0"/>
            </a:p>
          </p:txBody>
        </p:sp>
      </p:grpSp>
      <p:pic>
        <p:nvPicPr>
          <p:cNvPr id="32" name="Picture 31">
            <a:extLst>
              <a:ext uri="{FF2B5EF4-FFF2-40B4-BE49-F238E27FC236}">
                <a16:creationId xmlns:a16="http://schemas.microsoft.com/office/drawing/2014/main" id="{77EE0BCE-7271-48D4-A540-79C3F4691527}"/>
              </a:ext>
            </a:extLst>
          </p:cNvPr>
          <p:cNvPicPr>
            <a:picLocks noChangeAspect="1"/>
          </p:cNvPicPr>
          <p:nvPr/>
        </p:nvPicPr>
        <p:blipFill>
          <a:blip r:embed="rId5"/>
          <a:stretch>
            <a:fillRect/>
          </a:stretch>
        </p:blipFill>
        <p:spPr>
          <a:xfrm>
            <a:off x="6123497" y="1241659"/>
            <a:ext cx="2572109" cy="1905266"/>
          </a:xfrm>
          <a:prstGeom prst="rect">
            <a:avLst/>
          </a:prstGeom>
        </p:spPr>
      </p:pic>
      <p:grpSp>
        <p:nvGrpSpPr>
          <p:cNvPr id="48" name="Group 47">
            <a:extLst>
              <a:ext uri="{FF2B5EF4-FFF2-40B4-BE49-F238E27FC236}">
                <a16:creationId xmlns:a16="http://schemas.microsoft.com/office/drawing/2014/main" id="{F77DA9E2-8546-449A-9E4F-6F476E9BED1E}"/>
              </a:ext>
            </a:extLst>
          </p:cNvPr>
          <p:cNvGrpSpPr/>
          <p:nvPr/>
        </p:nvGrpSpPr>
        <p:grpSpPr>
          <a:xfrm>
            <a:off x="10146116" y="801873"/>
            <a:ext cx="1389541" cy="304799"/>
            <a:chOff x="9372757" y="1652293"/>
            <a:chExt cx="2290837" cy="442836"/>
          </a:xfrm>
        </p:grpSpPr>
        <p:sp>
          <p:nvSpPr>
            <p:cNvPr id="38" name="Rectangle: Rounded Corners 37">
              <a:extLst>
                <a:ext uri="{FF2B5EF4-FFF2-40B4-BE49-F238E27FC236}">
                  <a16:creationId xmlns:a16="http://schemas.microsoft.com/office/drawing/2014/main" id="{7CEE01BD-94BA-4CCF-81B1-C8493A8939F1}"/>
                </a:ext>
              </a:extLst>
            </p:cNvPr>
            <p:cNvSpPr/>
            <p:nvPr/>
          </p:nvSpPr>
          <p:spPr>
            <a:xfrm>
              <a:off x="9372757" y="1685826"/>
              <a:ext cx="2258105" cy="409303"/>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dirty="0"/>
            </a:p>
          </p:txBody>
        </p:sp>
        <p:sp>
          <p:nvSpPr>
            <p:cNvPr id="42" name="TextBox 41">
              <a:extLst>
                <a:ext uri="{FF2B5EF4-FFF2-40B4-BE49-F238E27FC236}">
                  <a16:creationId xmlns:a16="http://schemas.microsoft.com/office/drawing/2014/main" id="{D372B898-C4F6-4EB8-9AE7-6A8951FBCA46}"/>
                </a:ext>
              </a:extLst>
            </p:cNvPr>
            <p:cNvSpPr txBox="1"/>
            <p:nvPr/>
          </p:nvSpPr>
          <p:spPr>
            <a:xfrm>
              <a:off x="9372757" y="1652293"/>
              <a:ext cx="2290837" cy="426080"/>
            </a:xfrm>
            <a:prstGeom prst="rect">
              <a:avLst/>
            </a:prstGeom>
            <a:noFill/>
          </p:spPr>
          <p:txBody>
            <a:bodyPr wrap="square" rtlCol="0">
              <a:spAutoFit/>
            </a:bodyPr>
            <a:lstStyle/>
            <a:p>
              <a:pPr algn="ctr"/>
              <a:r>
                <a:rPr lang="en-US" sz="1600" b="1" dirty="0"/>
                <a:t>After conflict</a:t>
              </a:r>
              <a:endParaRPr lang="ru-RU" sz="1600" b="1" dirty="0"/>
            </a:p>
          </p:txBody>
        </p:sp>
      </p:grpSp>
      <p:grpSp>
        <p:nvGrpSpPr>
          <p:cNvPr id="49" name="Group 48">
            <a:extLst>
              <a:ext uri="{FF2B5EF4-FFF2-40B4-BE49-F238E27FC236}">
                <a16:creationId xmlns:a16="http://schemas.microsoft.com/office/drawing/2014/main" id="{5A6BB485-0D28-4C1E-A911-5168292E8EA6}"/>
              </a:ext>
            </a:extLst>
          </p:cNvPr>
          <p:cNvGrpSpPr/>
          <p:nvPr/>
        </p:nvGrpSpPr>
        <p:grpSpPr>
          <a:xfrm>
            <a:off x="6123497" y="3289324"/>
            <a:ext cx="5738562" cy="676243"/>
            <a:chOff x="6706901" y="4663211"/>
            <a:chExt cx="4507129" cy="676243"/>
          </a:xfrm>
        </p:grpSpPr>
        <p:sp>
          <p:nvSpPr>
            <p:cNvPr id="45" name="Rectangle: Rounded Corners 44">
              <a:extLst>
                <a:ext uri="{FF2B5EF4-FFF2-40B4-BE49-F238E27FC236}">
                  <a16:creationId xmlns:a16="http://schemas.microsoft.com/office/drawing/2014/main" id="{27E71404-E83B-43A7-9AF8-E2604FFEE787}"/>
                </a:ext>
              </a:extLst>
            </p:cNvPr>
            <p:cNvSpPr/>
            <p:nvPr/>
          </p:nvSpPr>
          <p:spPr>
            <a:xfrm>
              <a:off x="6706901" y="4663211"/>
              <a:ext cx="4507129" cy="676243"/>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dirty="0"/>
            </a:p>
          </p:txBody>
        </p:sp>
        <p:sp>
          <p:nvSpPr>
            <p:cNvPr id="40" name="Rectangle 39">
              <a:extLst>
                <a:ext uri="{FF2B5EF4-FFF2-40B4-BE49-F238E27FC236}">
                  <a16:creationId xmlns:a16="http://schemas.microsoft.com/office/drawing/2014/main" id="{1AEF8D8D-F31D-46C4-ACFD-FEC7BCA22F9C}"/>
                </a:ext>
              </a:extLst>
            </p:cNvPr>
            <p:cNvSpPr/>
            <p:nvPr/>
          </p:nvSpPr>
          <p:spPr>
            <a:xfrm>
              <a:off x="6776705" y="4693123"/>
              <a:ext cx="4437325" cy="646331"/>
            </a:xfrm>
            <a:prstGeom prst="rect">
              <a:avLst/>
            </a:prstGeom>
          </p:spPr>
          <p:txBody>
            <a:bodyPr wrap="square">
              <a:spAutoFit/>
            </a:bodyPr>
            <a:lstStyle/>
            <a:p>
              <a:pPr algn="just"/>
              <a:r>
                <a:rPr lang="en-US" sz="1200" dirty="0">
                  <a:solidFill>
                    <a:srgbClr val="203864"/>
                  </a:solidFill>
                  <a:latin typeface="Calibri" panose="020F0502020204030204" pitchFamily="34" charset="0"/>
                  <a:ea typeface="Calibri" panose="020F0502020204030204" pitchFamily="34" charset="0"/>
                  <a:cs typeface="Times New Roman" panose="02020603050405020304" pitchFamily="18" charset="0"/>
                </a:rPr>
                <a:t>e.g. after the merge, you can see a case that cannot be repeated from the Qt3DStudio UI: </a:t>
              </a:r>
              <a:r>
                <a:rPr lang="en-US" sz="1200" b="1" dirty="0">
                  <a:solidFill>
                    <a:srgbClr val="203864"/>
                  </a:solidFill>
                  <a:latin typeface="Calibri" panose="020F0502020204030204" pitchFamily="34" charset="0"/>
                  <a:ea typeface="Calibri" panose="020F0502020204030204" pitchFamily="34" charset="0"/>
                  <a:cs typeface="Times New Roman" panose="02020603050405020304" pitchFamily="18" charset="0"/>
                </a:rPr>
                <a:t>there is no material in the HYBRID_3002_Image_BatteryChargeLevel rectangle</a:t>
              </a:r>
              <a:endParaRPr lang="ru-RU" sz="1200" dirty="0"/>
            </a:p>
          </p:txBody>
        </p:sp>
      </p:grpSp>
      <p:sp>
        <p:nvSpPr>
          <p:cNvPr id="47" name="Arrow: Down 46">
            <a:extLst>
              <a:ext uri="{FF2B5EF4-FFF2-40B4-BE49-F238E27FC236}">
                <a16:creationId xmlns:a16="http://schemas.microsoft.com/office/drawing/2014/main" id="{005B1CC6-E1E2-4F68-B078-D2E2653FC009}"/>
              </a:ext>
            </a:extLst>
          </p:cNvPr>
          <p:cNvSpPr/>
          <p:nvPr/>
        </p:nvSpPr>
        <p:spPr>
          <a:xfrm rot="16200000">
            <a:off x="5346611" y="2945919"/>
            <a:ext cx="349949" cy="8289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nvGrpSpPr>
          <p:cNvPr id="52" name="Group 51">
            <a:extLst>
              <a:ext uri="{FF2B5EF4-FFF2-40B4-BE49-F238E27FC236}">
                <a16:creationId xmlns:a16="http://schemas.microsoft.com/office/drawing/2014/main" id="{53E6F55A-7FCC-4F78-AAC7-74D9D3CA4EAF}"/>
              </a:ext>
            </a:extLst>
          </p:cNvPr>
          <p:cNvGrpSpPr/>
          <p:nvPr/>
        </p:nvGrpSpPr>
        <p:grpSpPr>
          <a:xfrm>
            <a:off x="6119566" y="4236358"/>
            <a:ext cx="5698275" cy="1793492"/>
            <a:chOff x="6706901" y="4713493"/>
            <a:chExt cx="4507129" cy="689058"/>
          </a:xfrm>
        </p:grpSpPr>
        <p:sp>
          <p:nvSpPr>
            <p:cNvPr id="53" name="Rectangle: Rounded Corners 52">
              <a:extLst>
                <a:ext uri="{FF2B5EF4-FFF2-40B4-BE49-F238E27FC236}">
                  <a16:creationId xmlns:a16="http://schemas.microsoft.com/office/drawing/2014/main" id="{0110B56A-C3B2-4125-B817-16F4DA7120A8}"/>
                </a:ext>
              </a:extLst>
            </p:cNvPr>
            <p:cNvSpPr/>
            <p:nvPr/>
          </p:nvSpPr>
          <p:spPr>
            <a:xfrm>
              <a:off x="6706901" y="4713493"/>
              <a:ext cx="4507129" cy="544938"/>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dirty="0"/>
            </a:p>
          </p:txBody>
        </p:sp>
        <p:sp>
          <p:nvSpPr>
            <p:cNvPr id="54" name="Rectangle 53">
              <a:extLst>
                <a:ext uri="{FF2B5EF4-FFF2-40B4-BE49-F238E27FC236}">
                  <a16:creationId xmlns:a16="http://schemas.microsoft.com/office/drawing/2014/main" id="{5FFCEC74-BCC4-4DA8-A30A-29BF0A05FC0A}"/>
                </a:ext>
              </a:extLst>
            </p:cNvPr>
            <p:cNvSpPr/>
            <p:nvPr/>
          </p:nvSpPr>
          <p:spPr>
            <a:xfrm>
              <a:off x="6780308" y="4721632"/>
              <a:ext cx="4387210" cy="680919"/>
            </a:xfrm>
            <a:prstGeom prst="rect">
              <a:avLst/>
            </a:prstGeom>
          </p:spPr>
          <p:txBody>
            <a:bodyPr wrap="square">
              <a:spAutoFit/>
            </a:bodyPr>
            <a:lstStyle/>
            <a:p>
              <a:pPr algn="ctr"/>
              <a:r>
                <a:rPr lang="en-US" sz="28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As a result, it doesn’t work</a:t>
              </a:r>
              <a:endParaRPr lang="ru-RU" sz="2800" b="1"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algn="just"/>
              <a:r>
                <a:rPr lang="en-US" sz="1400" b="1" dirty="0">
                  <a:latin typeface="Calibri" panose="020F0502020204030204" pitchFamily="34" charset="0"/>
                  <a:ea typeface="Calibri" panose="020F0502020204030204" pitchFamily="34" charset="0"/>
                  <a:cs typeface="Times New Roman" panose="02020603050405020304" pitchFamily="18" charset="0"/>
                </a:rPr>
                <a:t>Some elements are lost or don’t work correctly</a:t>
              </a:r>
              <a:r>
                <a:rPr lang="ru-RU" sz="1400" b="1" dirty="0">
                  <a:latin typeface="Calibri" panose="020F0502020204030204" pitchFamily="34" charset="0"/>
                  <a:ea typeface="Calibri" panose="020F0502020204030204" pitchFamily="34" charset="0"/>
                  <a:cs typeface="Times New Roman" panose="02020603050405020304" pitchFamily="18" charset="0"/>
                </a:rPr>
                <a:t> (*)</a:t>
              </a:r>
              <a:r>
                <a:rPr lang="en-US" sz="1400" b="1" dirty="0">
                  <a:latin typeface="Calibri" panose="020F0502020204030204" pitchFamily="34" charset="0"/>
                  <a:ea typeface="Calibri" panose="020F0502020204030204" pitchFamily="34" charset="0"/>
                  <a:cs typeface="Times New Roman" panose="02020603050405020304" pitchFamily="18" charset="0"/>
                </a:rPr>
                <a:t> if we use this “merge” method, and It is necessary to check correctly working of each element from presentation and  developer will lose a lot of time.</a:t>
              </a:r>
            </a:p>
            <a:p>
              <a:pPr algn="just"/>
              <a:endParaRPr lang="ru-RU" sz="1400" b="1" dirty="0"/>
            </a:p>
          </p:txBody>
        </p:sp>
      </p:grpSp>
      <p:pic>
        <p:nvPicPr>
          <p:cNvPr id="51" name="Picture 50">
            <a:extLst>
              <a:ext uri="{FF2B5EF4-FFF2-40B4-BE49-F238E27FC236}">
                <a16:creationId xmlns:a16="http://schemas.microsoft.com/office/drawing/2014/main" id="{DEDB6575-494A-44E2-BC1A-073BA02DE1F0}"/>
              </a:ext>
            </a:extLst>
          </p:cNvPr>
          <p:cNvPicPr>
            <a:picLocks noChangeAspect="1"/>
          </p:cNvPicPr>
          <p:nvPr/>
        </p:nvPicPr>
        <p:blipFill>
          <a:blip r:embed="rId6"/>
          <a:stretch>
            <a:fillRect/>
          </a:stretch>
        </p:blipFill>
        <p:spPr>
          <a:xfrm>
            <a:off x="1035456" y="545547"/>
            <a:ext cx="285790" cy="285790"/>
          </a:xfrm>
          <a:prstGeom prst="rect">
            <a:avLst/>
          </a:prstGeom>
        </p:spPr>
      </p:pic>
      <p:grpSp>
        <p:nvGrpSpPr>
          <p:cNvPr id="58" name="Group 57">
            <a:extLst>
              <a:ext uri="{FF2B5EF4-FFF2-40B4-BE49-F238E27FC236}">
                <a16:creationId xmlns:a16="http://schemas.microsoft.com/office/drawing/2014/main" id="{0D452274-5DB7-4246-8978-F8E6EF8645EF}"/>
              </a:ext>
            </a:extLst>
          </p:cNvPr>
          <p:cNvGrpSpPr/>
          <p:nvPr/>
        </p:nvGrpSpPr>
        <p:grpSpPr>
          <a:xfrm>
            <a:off x="112907" y="6056129"/>
            <a:ext cx="11957066" cy="775224"/>
            <a:chOff x="6706901" y="4713493"/>
            <a:chExt cx="4507129" cy="903840"/>
          </a:xfrm>
        </p:grpSpPr>
        <p:sp>
          <p:nvSpPr>
            <p:cNvPr id="59" name="Rectangle: Rounded Corners 58">
              <a:extLst>
                <a:ext uri="{FF2B5EF4-FFF2-40B4-BE49-F238E27FC236}">
                  <a16:creationId xmlns:a16="http://schemas.microsoft.com/office/drawing/2014/main" id="{6948C0CE-FD54-4234-8BF4-0043CC309A7F}"/>
                </a:ext>
              </a:extLst>
            </p:cNvPr>
            <p:cNvSpPr/>
            <p:nvPr/>
          </p:nvSpPr>
          <p:spPr>
            <a:xfrm>
              <a:off x="6706901" y="4713493"/>
              <a:ext cx="4507129" cy="90384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dirty="0"/>
            </a:p>
          </p:txBody>
        </p:sp>
        <p:sp>
          <p:nvSpPr>
            <p:cNvPr id="60" name="Rectangle 59">
              <a:extLst>
                <a:ext uri="{FF2B5EF4-FFF2-40B4-BE49-F238E27FC236}">
                  <a16:creationId xmlns:a16="http://schemas.microsoft.com/office/drawing/2014/main" id="{28806D74-7EAA-4457-9957-B4D06F52177F}"/>
                </a:ext>
              </a:extLst>
            </p:cNvPr>
            <p:cNvSpPr/>
            <p:nvPr/>
          </p:nvSpPr>
          <p:spPr>
            <a:xfrm>
              <a:off x="6746407" y="4753495"/>
              <a:ext cx="4420848" cy="861216"/>
            </a:xfrm>
            <a:prstGeom prst="rect">
              <a:avLst/>
            </a:prstGeom>
          </p:spPr>
          <p:txBody>
            <a:bodyPr wrap="square">
              <a:spAutoFit/>
            </a:bodyPr>
            <a:lstStyle/>
            <a:p>
              <a:pPr algn="just"/>
              <a:r>
                <a:rPr lang="en-US" sz="1400" dirty="0"/>
                <a:t>(*)-In addition to the described problem, many different problems were discovered, for example: after resolving the conflict, some elements are displayed in the QT3DS editor but not displayed in the application, or some elements completely disappear from the presentation (although at first glance they are present in xml), etc.  </a:t>
              </a:r>
              <a:endParaRPr lang="ru-RU" sz="1400" dirty="0"/>
            </a:p>
          </p:txBody>
        </p:sp>
      </p:grpSp>
      <p:grpSp>
        <p:nvGrpSpPr>
          <p:cNvPr id="61" name="Group 60">
            <a:extLst>
              <a:ext uri="{FF2B5EF4-FFF2-40B4-BE49-F238E27FC236}">
                <a16:creationId xmlns:a16="http://schemas.microsoft.com/office/drawing/2014/main" id="{87C3B4D9-86AF-4206-983F-AD97924E6225}"/>
              </a:ext>
            </a:extLst>
          </p:cNvPr>
          <p:cNvGrpSpPr/>
          <p:nvPr/>
        </p:nvGrpSpPr>
        <p:grpSpPr>
          <a:xfrm>
            <a:off x="428637" y="4661501"/>
            <a:ext cx="4678489" cy="1045472"/>
            <a:chOff x="6706901" y="4713494"/>
            <a:chExt cx="4507129" cy="923388"/>
          </a:xfrm>
          <a:solidFill>
            <a:schemeClr val="accent2">
              <a:lumMod val="20000"/>
              <a:lumOff val="80000"/>
            </a:schemeClr>
          </a:solidFill>
        </p:grpSpPr>
        <p:sp>
          <p:nvSpPr>
            <p:cNvPr id="62" name="Rectangle: Rounded Corners 61">
              <a:extLst>
                <a:ext uri="{FF2B5EF4-FFF2-40B4-BE49-F238E27FC236}">
                  <a16:creationId xmlns:a16="http://schemas.microsoft.com/office/drawing/2014/main" id="{C4050880-062C-4111-9D66-EBC777893509}"/>
                </a:ext>
              </a:extLst>
            </p:cNvPr>
            <p:cNvSpPr/>
            <p:nvPr/>
          </p:nvSpPr>
          <p:spPr>
            <a:xfrm>
              <a:off x="6706901" y="4713494"/>
              <a:ext cx="4507129" cy="923388"/>
            </a:xfrm>
            <a:prstGeom prst="roundRect">
              <a:avLst/>
            </a:prstGeom>
            <a:grpFill/>
          </p:spPr>
          <p:style>
            <a:lnRef idx="2">
              <a:schemeClr val="dk1"/>
            </a:lnRef>
            <a:fillRef idx="1">
              <a:schemeClr val="lt1"/>
            </a:fillRef>
            <a:effectRef idx="0">
              <a:schemeClr val="dk1"/>
            </a:effectRef>
            <a:fontRef idx="minor">
              <a:schemeClr val="dk1"/>
            </a:fontRef>
          </p:style>
          <p:txBody>
            <a:bodyPr rtlCol="0" anchor="ctr"/>
            <a:lstStyle/>
            <a:p>
              <a:pPr algn="ctr"/>
              <a:endParaRPr lang="ru-RU" dirty="0"/>
            </a:p>
          </p:txBody>
        </p:sp>
        <p:sp>
          <p:nvSpPr>
            <p:cNvPr id="63" name="Rectangle 62">
              <a:extLst>
                <a:ext uri="{FF2B5EF4-FFF2-40B4-BE49-F238E27FC236}">
                  <a16:creationId xmlns:a16="http://schemas.microsoft.com/office/drawing/2014/main" id="{A03FCA9C-3F3D-4063-9464-FAC1A455A698}"/>
                </a:ext>
              </a:extLst>
            </p:cNvPr>
            <p:cNvSpPr/>
            <p:nvPr/>
          </p:nvSpPr>
          <p:spPr>
            <a:xfrm>
              <a:off x="6741803" y="4767006"/>
              <a:ext cx="4437325" cy="869876"/>
            </a:xfrm>
            <a:prstGeom prst="rect">
              <a:avLst/>
            </a:prstGeom>
            <a:noFill/>
          </p:spPr>
          <p:txBody>
            <a:bodyPr wrap="square">
              <a:spAutoFit/>
            </a:bodyPr>
            <a:lstStyle/>
            <a:p>
              <a:r>
                <a:rPr lang="en-US" sz="1500" b="1" dirty="0">
                  <a:solidFill>
                    <a:srgbClr val="00B050"/>
                  </a:solidFill>
                </a:rPr>
                <a:t>Therefore, developers must resolve merge conflicts as follows:</a:t>
              </a:r>
            </a:p>
            <a:p>
              <a:pPr algn="just"/>
              <a:r>
                <a:rPr lang="en-US" sz="1400" dirty="0"/>
                <a:t>The developer applies his changes to the presentation from master branch manually. </a:t>
              </a:r>
              <a:endParaRPr lang="ru-RU" sz="1400" dirty="0"/>
            </a:p>
          </p:txBody>
        </p:sp>
      </p:grpSp>
      <p:sp>
        <p:nvSpPr>
          <p:cNvPr id="64" name="Arrow: Down 63">
            <a:extLst>
              <a:ext uri="{FF2B5EF4-FFF2-40B4-BE49-F238E27FC236}">
                <a16:creationId xmlns:a16="http://schemas.microsoft.com/office/drawing/2014/main" id="{7B74823A-6E59-4A66-94BF-0CF0F68B81FC}"/>
              </a:ext>
            </a:extLst>
          </p:cNvPr>
          <p:cNvSpPr/>
          <p:nvPr/>
        </p:nvSpPr>
        <p:spPr>
          <a:xfrm rot="5400000">
            <a:off x="5346610" y="4686487"/>
            <a:ext cx="349949" cy="8289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40876857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6847</TotalTime>
  <Words>305</Words>
  <Application>Microsoft Office PowerPoint</Application>
  <PresentationFormat>Widescreen</PresentationFormat>
  <Paragraphs>40</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Times New Roman</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Tyuntyaev, Sergey</dc:creator>
  <cp:lastModifiedBy>Tyuntyaev, Sergey</cp:lastModifiedBy>
  <cp:revision>42</cp:revision>
  <dcterms:created xsi:type="dcterms:W3CDTF">2019-08-15T15:16:43Z</dcterms:created>
  <dcterms:modified xsi:type="dcterms:W3CDTF">2019-08-20T09:24:18Z</dcterms:modified>
</cp:coreProperties>
</file>