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omments/modernComment_14A_FECDC091.xml" ContentType="application/vnd.ms-powerpoint.comments+xml"/>
  <Override PartName="/ppt/comments/modernComment_14B_3F70D09F.xml" ContentType="application/vnd.ms-powerpoint.comments+xml"/>
  <Override PartName="/ppt/comments/modernComment_14C_29FD593.xml" ContentType="application/vnd.ms-powerpoint.comments+xml"/>
  <Override PartName="/ppt/comments/modernComment_14D_8519E8B1.xml" ContentType="application/vnd.ms-powerpoint.comments+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p:sldMasterIdLst>
    <p:sldMasterId id="2147483648" r:id="rId4"/>
  </p:sldMasterIdLst>
  <p:notesMasterIdLst>
    <p:notesMasterId r:id="rId22"/>
  </p:notesMasterIdLst>
  <p:handoutMasterIdLst>
    <p:handoutMasterId r:id="rId23"/>
  </p:handoutMasterIdLst>
  <p:sldIdLst>
    <p:sldId id="312" r:id="rId5"/>
    <p:sldId id="324" r:id="rId6"/>
    <p:sldId id="3685" r:id="rId7"/>
    <p:sldId id="334" r:id="rId8"/>
    <p:sldId id="321" r:id="rId9"/>
    <p:sldId id="326" r:id="rId10"/>
    <p:sldId id="325" r:id="rId11"/>
    <p:sldId id="327" r:id="rId12"/>
    <p:sldId id="322" r:id="rId13"/>
    <p:sldId id="328" r:id="rId14"/>
    <p:sldId id="330" r:id="rId15"/>
    <p:sldId id="331" r:id="rId16"/>
    <p:sldId id="323" r:id="rId17"/>
    <p:sldId id="329" r:id="rId18"/>
    <p:sldId id="332" r:id="rId19"/>
    <p:sldId id="333" r:id="rId20"/>
    <p:sldId id="3686" r:id="rId21"/>
  </p:sldIdLst>
  <p:sldSz cx="12192000" cy="6858000"/>
  <p:notesSz cx="6797675" cy="9926638"/>
  <p:embeddedFontLst>
    <p:embeddedFont>
      <p:font typeface="Titillium Web" pitchFamily="2" charset="77"/>
      <p:regular r:id="rId24"/>
      <p:bold r:id="rId25"/>
      <p:italic r:id="rId26"/>
      <p:boldItalic r:id="rId27"/>
    </p:embeddedFont>
  </p:embeddedFontLst>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3" orient="horz" pos="3884">
          <p15:clr>
            <a:srgbClr val="A4A3A4"/>
          </p15:clr>
        </p15:guide>
        <p15:guide id="4" orient="horz" pos="1162">
          <p15:clr>
            <a:srgbClr val="A4A3A4"/>
          </p15:clr>
        </p15:guide>
        <p15:guide id="5" orient="horz" pos="436">
          <p15:clr>
            <a:srgbClr val="A4A3A4"/>
          </p15:clr>
        </p15:guide>
        <p15:guide id="6" pos="347">
          <p15:clr>
            <a:srgbClr val="A4A3A4"/>
          </p15:clr>
        </p15:guide>
        <p15:guide id="7" pos="7333">
          <p15:clr>
            <a:srgbClr val="A4A3A4"/>
          </p15:clr>
        </p15:guide>
        <p15:guide id="9" pos="3840" userDrawn="1">
          <p15:clr>
            <a:srgbClr val="A4A3A4"/>
          </p15:clr>
        </p15:guide>
      </p15:sldGuideLst>
    </p:ext>
    <p:ext uri="{2D200454-40CA-4A62-9FC3-DE9A4176ACB9}">
      <p15:notesGuideLst xmlns:p15="http://schemas.microsoft.com/office/powerpoint/2012/main">
        <p15:guide id="1" orient="horz" pos="3126">
          <p15:clr>
            <a:srgbClr val="A4A3A4"/>
          </p15:clr>
        </p15:guide>
        <p15:guide id="2" pos="214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A4461EE-C7EA-2983-1FBA-DD3CAA03CCD4}" name="Hanna Humaljoki" initials="HH" userId="S::hanna.humaljoki@qt.io::32f0ba67-8b12-4a78-a9d0-05e5eeb46c8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1CD52"/>
    <a:srgbClr val="848895"/>
    <a:srgbClr val="09102B"/>
    <a:srgbClr val="DBDDE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269F3A-513E-AB4D-B00C-3418A1966A6D}" v="4" dt="2023-02-27T07:05:00.232"/>
    <p1510:client id="{DC6B4E84-DBCA-754F-8C4D-A86B0D3F9FBC}" v="3025" dt="2023-02-27T07:16:50.177"/>
  </p1510:revLst>
</p1510:revInfo>
</file>

<file path=ppt/tableStyles.xml><?xml version="1.0" encoding="utf-8"?>
<a:tblStyleLst xmlns:a="http://schemas.openxmlformats.org/drawingml/2006/main" def="{21E4AEA4-8DFA-4A89-87EB-49C32662AFE0}">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493"/>
    <p:restoredTop sz="94694"/>
  </p:normalViewPr>
  <p:slideViewPr>
    <p:cSldViewPr snapToGrid="0">
      <p:cViewPr varScale="1">
        <p:scale>
          <a:sx n="149" d="100"/>
          <a:sy n="149" d="100"/>
        </p:scale>
        <p:origin x="192" y="248"/>
      </p:cViewPr>
      <p:guideLst>
        <p:guide orient="horz" pos="2160"/>
        <p:guide orient="horz" pos="3884"/>
        <p:guide orient="horz" pos="1162"/>
        <p:guide orient="horz" pos="436"/>
        <p:guide pos="347"/>
        <p:guide pos="7333"/>
        <p:guide pos="3840"/>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3.fntdata"/><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2.fntdata"/><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1.fntdata"/><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font" Target="fonts/font4.fntdata"/><Relationship Id="rId30" Type="http://schemas.openxmlformats.org/officeDocument/2006/relationships/theme" Target="theme/theme1.xml"/><Relationship Id="rId8" Type="http://schemas.openxmlformats.org/officeDocument/2006/relationships/slide" Target="slides/slide4.xml"/></Relationships>
</file>

<file path=ppt/comments/modernComment_14A_FECDC091.xml><?xml version="1.0" encoding="utf-8"?>
<p188:cmLst xmlns:a="http://schemas.openxmlformats.org/drawingml/2006/main" xmlns:r="http://schemas.openxmlformats.org/officeDocument/2006/relationships" xmlns:p188="http://schemas.microsoft.com/office/powerpoint/2018/8/main">
  <p188:cm id="{4F32D2DF-31B2-FA46-A4D7-ED83C74086AD}" authorId="{CA4461EE-C7EA-2983-1FBA-DD3CAA03CCD4}" created="2023-02-14T05:57:02.750">
    <ac:txMkLst xmlns:ac="http://schemas.microsoft.com/office/drawing/2013/main/command">
      <pc:docMk xmlns:pc="http://schemas.microsoft.com/office/powerpoint/2013/main/command"/>
      <pc:sldMk xmlns:pc="http://schemas.microsoft.com/office/powerpoint/2013/main/command" cId="4274897041" sldId="330"/>
      <ac:spMk id="27" creationId="{3C29B947-8BFB-BB59-8BE3-FB03D8B88A26}"/>
      <ac:txMk cp="10" len="25">
        <ac:context len="70" hash="3977494776"/>
      </ac:txMk>
    </ac:txMkLst>
    <p188:pos x="2425228" y="934696"/>
    <p188:txBody>
      <a:bodyPr/>
      <a:lstStyle/>
      <a:p>
        <a:r>
          <a:rPr lang="en-FI"/>
          <a:t>What is Qt Design Studio, version for commenting: https://360.articulate.com/review/content/71e19689-dc21-4798-90c9-344942d64de2/review</a:t>
        </a:r>
      </a:p>
    </p188:txBody>
  </p188:cm>
  <p188:cm id="{3D5B1DF4-C45E-A743-B0FF-46208BF962DC}" authorId="{CA4461EE-C7EA-2983-1FBA-DD3CAA03CCD4}" created="2023-02-14T05:58:49.698">
    <ac:txMkLst xmlns:ac="http://schemas.microsoft.com/office/drawing/2013/main/command">
      <pc:docMk xmlns:pc="http://schemas.microsoft.com/office/powerpoint/2013/main/command"/>
      <pc:sldMk xmlns:pc="http://schemas.microsoft.com/office/powerpoint/2013/main/command" cId="4274897041" sldId="330"/>
      <ac:spMk id="27" creationId="{3C29B947-8BFB-BB59-8BE3-FB03D8B88A26}"/>
      <ac:txMk cp="37" len="32">
        <ac:context len="70" hash="3977494776"/>
      </ac:txMk>
    </ac:txMkLst>
    <p188:pos x="2889055" y="1358766"/>
    <p188:txBody>
      <a:bodyPr/>
      <a:lstStyle/>
      <a:p>
        <a:r>
          <a:rPr lang="en-FI"/>
          <a:t>Introduction to Qt Design Studio, version for commenting: https://360.articulate.com/review/content/2735642a-29e1-4406-b09a-b175f3e57230/review</a:t>
        </a:r>
      </a:p>
    </p188:txBody>
  </p188:cm>
</p188:cmLst>
</file>

<file path=ppt/comments/modernComment_14B_3F70D09F.xml><?xml version="1.0" encoding="utf-8"?>
<p188:cmLst xmlns:a="http://schemas.openxmlformats.org/drawingml/2006/main" xmlns:r="http://schemas.openxmlformats.org/officeDocument/2006/relationships" xmlns:p188="http://schemas.microsoft.com/office/powerpoint/2018/8/main">
  <p188:cm id="{8DBD783B-65FB-E74C-813C-9C356C808F67}" authorId="{CA4461EE-C7EA-2983-1FBA-DD3CAA03CCD4}" created="2023-02-14T05:59:51.664">
    <ac:txMkLst xmlns:ac="http://schemas.microsoft.com/office/drawing/2013/main/command">
      <pc:docMk xmlns:pc="http://schemas.microsoft.com/office/powerpoint/2013/main/command"/>
      <pc:sldMk xmlns:pc="http://schemas.microsoft.com/office/powerpoint/2013/main/command" cId="1064358047" sldId="331"/>
      <ac:spMk id="27" creationId="{3C29B947-8BFB-BB59-8BE3-FB03D8B88A26}"/>
      <ac:txMk cp="10" len="29">
        <ac:context len="125" hash="3331947928"/>
      </ac:txMk>
    </ac:txMkLst>
    <p188:pos x="2571002" y="934696"/>
    <p188:txBody>
      <a:bodyPr/>
      <a:lstStyle/>
      <a:p>
        <a:r>
          <a:rPr lang="en-FI"/>
          <a:t>Design your first application, version for commenting: https://360.articulate.com/review/content/f1771d4c-2b03-4d1d-a585-e392654efda1/review</a:t>
        </a:r>
      </a:p>
    </p188:txBody>
  </p188:cm>
  <p188:cm id="{41581728-8DC5-CF43-B4ED-C608C1B6E9CB}" authorId="{CA4461EE-C7EA-2983-1FBA-DD3CAA03CCD4}" created="2023-02-14T06:00:44.681">
    <ac:txMkLst xmlns:ac="http://schemas.microsoft.com/office/drawing/2013/main/command">
      <pc:docMk xmlns:pc="http://schemas.microsoft.com/office/powerpoint/2013/main/command"/>
      <pc:sldMk xmlns:pc="http://schemas.microsoft.com/office/powerpoint/2013/main/command" cId="1064358047" sldId="331"/>
      <ac:spMk id="27" creationId="{3C29B947-8BFB-BB59-8BE3-FB03D8B88A26}"/>
      <ac:txMk cp="41" len="37">
        <ac:context len="125" hash="3331947928"/>
      </ac:txMk>
    </ac:txMkLst>
    <p188:pos x="3021576" y="1358766"/>
    <p188:txBody>
      <a:bodyPr/>
      <a:lstStyle/>
      <a:p>
        <a:r>
          <a:rPr lang="en-FI"/>
          <a:t>Apply logic to your first application, version for commenting: https://360.articulate.com/review/content/f3822e40-d7d1-4e0a-9065-70d43ebdffe2/review</a:t>
        </a:r>
      </a:p>
    </p188:txBody>
  </p188:cm>
  <p188:cm id="{612B5A93-C46F-E043-87B3-8125D7915ED9}" authorId="{CA4461EE-C7EA-2983-1FBA-DD3CAA03CCD4}" created="2023-02-14T06:01:28.766">
    <ac:txMkLst xmlns:ac="http://schemas.microsoft.com/office/drawing/2013/main/command">
      <pc:docMk xmlns:pc="http://schemas.microsoft.com/office/powerpoint/2013/main/command"/>
      <pc:sldMk xmlns:pc="http://schemas.microsoft.com/office/powerpoint/2013/main/command" cId="1064358047" sldId="331"/>
      <ac:spMk id="27" creationId="{3C29B947-8BFB-BB59-8BE3-FB03D8B88A26}"/>
      <ac:txMk cp="80" len="44">
        <ac:context len="125" hash="3331947928"/>
      </ac:txMk>
    </ac:txMkLst>
    <p188:pos x="3299872" y="1796088"/>
    <p188:txBody>
      <a:bodyPr/>
      <a:lstStyle/>
      <a:p>
        <a:r>
          <a:rPr lang="en-FI"/>
          <a:t>Share your application, video in Youtube (needs updating, older version): https://www.youtube.com/watch?v=RieOEQXQsHQ</a:t>
        </a:r>
      </a:p>
    </p188:txBody>
  </p188:cm>
</p188:cmLst>
</file>

<file path=ppt/comments/modernComment_14C_29FD593.xml><?xml version="1.0" encoding="utf-8"?>
<p188:cmLst xmlns:a="http://schemas.openxmlformats.org/drawingml/2006/main" xmlns:r="http://schemas.openxmlformats.org/officeDocument/2006/relationships" xmlns:p188="http://schemas.microsoft.com/office/powerpoint/2018/8/main">
  <p188:cm id="{96F064CD-38C2-4149-8430-082817304A20}" authorId="{CA4461EE-C7EA-2983-1FBA-DD3CAA03CCD4}" created="2023-02-14T06:03:21.653">
    <ac:txMkLst xmlns:ac="http://schemas.microsoft.com/office/drawing/2013/main/command">
      <pc:docMk xmlns:pc="http://schemas.microsoft.com/office/powerpoint/2013/main/command"/>
      <pc:sldMk xmlns:pc="http://schemas.microsoft.com/office/powerpoint/2013/main/command" cId="44029331" sldId="332"/>
      <ac:spMk id="25" creationId="{57555024-BFED-A661-9FDC-CA2BD0EBE535}"/>
      <ac:txMk cp="0" len="51">
        <ac:context len="52" hash="1004964931"/>
      </ac:txMk>
    </ac:txMkLst>
    <p188:pos x="3483002" y="522440"/>
    <p188:txBody>
      <a:bodyPr/>
      <a:lstStyle/>
      <a:p>
        <a:r>
          <a:rPr lang="en-FI"/>
          <a:t>Version for commenting: https://360.articulate.com/review/content/f5baa8e2-a281-4e6a-ac2d-88b72955b25e/review</a:t>
        </a:r>
      </a:p>
    </p188:txBody>
  </p188:cm>
</p188:cmLst>
</file>

<file path=ppt/comments/modernComment_14D_8519E8B1.xml><?xml version="1.0" encoding="utf-8"?>
<p188:cmLst xmlns:a="http://schemas.openxmlformats.org/drawingml/2006/main" xmlns:r="http://schemas.openxmlformats.org/officeDocument/2006/relationships" xmlns:p188="http://schemas.microsoft.com/office/powerpoint/2018/8/main">
  <p188:cm id="{1B5DA859-4041-1C48-8264-C54DC58B4C2A}" authorId="{CA4461EE-C7EA-2983-1FBA-DD3CAA03CCD4}" created="2023-02-14T06:04:12.252">
    <ac:txMkLst xmlns:ac="http://schemas.microsoft.com/office/drawing/2013/main/command">
      <pc:docMk xmlns:pc="http://schemas.microsoft.com/office/powerpoint/2013/main/command"/>
      <pc:sldMk xmlns:pc="http://schemas.microsoft.com/office/powerpoint/2013/main/command" cId="2233067697" sldId="333"/>
      <ac:spMk id="25" creationId="{57555024-BFED-A661-9FDC-CA2BD0EBE535}"/>
      <ac:txMk cp="0" len="48">
        <ac:context len="49" hash="3130293990"/>
      </ac:txMk>
    </ac:txMkLst>
    <p188:pos x="3483002" y="522440"/>
    <p188:txBody>
      <a:bodyPr/>
      <a:lstStyle/>
      <a:p>
        <a:r>
          <a:rPr lang="en-FI"/>
          <a:t>Version for commenting: https://360.articulate.com/review/content/dcd27198-98bf-407b-990e-c09ed2a037a2/review</a:t>
        </a:r>
      </a:p>
    </p188:txBody>
  </p188:cm>
</p188: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027B366-BC2C-C740-85F5-C5E8733ECF92}" type="doc">
      <dgm:prSet loTypeId="urn:microsoft.com/office/officeart/2005/8/layout/hProcess11" loCatId="" qsTypeId="urn:microsoft.com/office/officeart/2005/8/quickstyle/simple1" qsCatId="simple" csTypeId="urn:microsoft.com/office/officeart/2005/8/colors/accent1_2" csCatId="accent1" phldr="1"/>
      <dgm:spPr/>
      <dgm:t>
        <a:bodyPr/>
        <a:lstStyle/>
        <a:p>
          <a:endParaRPr lang="en-GB"/>
        </a:p>
      </dgm:t>
    </dgm:pt>
    <dgm:pt modelId="{72275B07-5A14-9F42-8540-E9A1A8076B3E}">
      <dgm:prSet phldrT="[Text]" custT="1"/>
      <dgm:spPr/>
      <dgm:t>
        <a:bodyPr/>
        <a:lstStyle/>
        <a:p>
          <a:r>
            <a:rPr lang="en-GB" sz="1000"/>
            <a:t>Research &amp; prototype</a:t>
          </a:r>
        </a:p>
      </dgm:t>
    </dgm:pt>
    <dgm:pt modelId="{85A924D9-C921-484C-A2A0-274D32AA42C7}" type="parTrans" cxnId="{BE2A6DAC-DC36-244E-825F-13B0C1D88B83}">
      <dgm:prSet/>
      <dgm:spPr/>
      <dgm:t>
        <a:bodyPr/>
        <a:lstStyle/>
        <a:p>
          <a:endParaRPr lang="en-GB"/>
        </a:p>
      </dgm:t>
    </dgm:pt>
    <dgm:pt modelId="{B7D5474D-C864-B04B-A4D5-F5CAED563831}" type="sibTrans" cxnId="{BE2A6DAC-DC36-244E-825F-13B0C1D88B83}">
      <dgm:prSet/>
      <dgm:spPr/>
      <dgm:t>
        <a:bodyPr/>
        <a:lstStyle/>
        <a:p>
          <a:endParaRPr lang="en-GB"/>
        </a:p>
      </dgm:t>
    </dgm:pt>
    <dgm:pt modelId="{55582D61-6286-D14E-B1D0-48564FBDA8DF}">
      <dgm:prSet phldrT="[Text]" custT="1"/>
      <dgm:spPr/>
      <dgm:t>
        <a:bodyPr/>
        <a:lstStyle/>
        <a:p>
          <a:r>
            <a:rPr lang="en-GB" sz="1000"/>
            <a:t>Iterate</a:t>
          </a:r>
          <a:endParaRPr lang="en-GB" sz="1100"/>
        </a:p>
      </dgm:t>
    </dgm:pt>
    <dgm:pt modelId="{2BBAFA01-772B-024A-B1F3-7FD63A33B981}" type="parTrans" cxnId="{68E973C6-973D-524A-8D7D-05F75AFE6587}">
      <dgm:prSet/>
      <dgm:spPr/>
      <dgm:t>
        <a:bodyPr/>
        <a:lstStyle/>
        <a:p>
          <a:endParaRPr lang="en-GB"/>
        </a:p>
      </dgm:t>
    </dgm:pt>
    <dgm:pt modelId="{5B4D7C18-8FCB-BF49-A2D6-755470EB2C21}" type="sibTrans" cxnId="{68E973C6-973D-524A-8D7D-05F75AFE6587}">
      <dgm:prSet/>
      <dgm:spPr/>
      <dgm:t>
        <a:bodyPr/>
        <a:lstStyle/>
        <a:p>
          <a:endParaRPr lang="en-GB"/>
        </a:p>
      </dgm:t>
    </dgm:pt>
    <dgm:pt modelId="{9BBE74B4-4CEB-D046-9EBF-BA10F17CB356}">
      <dgm:prSet phldrT="[Text]" custT="1"/>
      <dgm:spPr/>
      <dgm:t>
        <a:bodyPr/>
        <a:lstStyle/>
        <a:p>
          <a:r>
            <a:rPr lang="en-GB" sz="1000"/>
            <a:t>Implement</a:t>
          </a:r>
        </a:p>
      </dgm:t>
    </dgm:pt>
    <dgm:pt modelId="{833C45D9-9576-494A-A1CB-40BF88FAC7CA}" type="parTrans" cxnId="{203C0FB3-2578-7A47-B147-7D0C1DEE0BF4}">
      <dgm:prSet/>
      <dgm:spPr/>
      <dgm:t>
        <a:bodyPr/>
        <a:lstStyle/>
        <a:p>
          <a:endParaRPr lang="en-GB"/>
        </a:p>
      </dgm:t>
    </dgm:pt>
    <dgm:pt modelId="{CBB3B772-F0D6-D14C-8A05-52072DCA0C85}" type="sibTrans" cxnId="{203C0FB3-2578-7A47-B147-7D0C1DEE0BF4}">
      <dgm:prSet/>
      <dgm:spPr/>
      <dgm:t>
        <a:bodyPr/>
        <a:lstStyle/>
        <a:p>
          <a:endParaRPr lang="en-GB"/>
        </a:p>
      </dgm:t>
    </dgm:pt>
    <dgm:pt modelId="{0150C01E-9D57-414D-AD80-50B6EAB8586A}" type="pres">
      <dgm:prSet presAssocID="{5027B366-BC2C-C740-85F5-C5E8733ECF92}" presName="Name0" presStyleCnt="0">
        <dgm:presLayoutVars>
          <dgm:dir/>
          <dgm:resizeHandles val="exact"/>
        </dgm:presLayoutVars>
      </dgm:prSet>
      <dgm:spPr/>
    </dgm:pt>
    <dgm:pt modelId="{6F1A4097-A476-9846-B62C-C0920F814964}" type="pres">
      <dgm:prSet presAssocID="{5027B366-BC2C-C740-85F5-C5E8733ECF92}" presName="arrow" presStyleLbl="bgShp" presStyleIdx="0" presStyleCnt="1"/>
      <dgm:spPr/>
    </dgm:pt>
    <dgm:pt modelId="{9115FC47-4C07-B042-9E34-6BEE679D1427}" type="pres">
      <dgm:prSet presAssocID="{5027B366-BC2C-C740-85F5-C5E8733ECF92}" presName="points" presStyleCnt="0"/>
      <dgm:spPr/>
    </dgm:pt>
    <dgm:pt modelId="{5B532D9C-B087-E043-82C5-FAC99570BCEF}" type="pres">
      <dgm:prSet presAssocID="{72275B07-5A14-9F42-8540-E9A1A8076B3E}" presName="compositeA" presStyleCnt="0"/>
      <dgm:spPr/>
    </dgm:pt>
    <dgm:pt modelId="{70A80D9B-CDA6-9E47-A973-F800A8DEE959}" type="pres">
      <dgm:prSet presAssocID="{72275B07-5A14-9F42-8540-E9A1A8076B3E}" presName="textA" presStyleLbl="revTx" presStyleIdx="0" presStyleCnt="3">
        <dgm:presLayoutVars>
          <dgm:bulletEnabled val="1"/>
        </dgm:presLayoutVars>
      </dgm:prSet>
      <dgm:spPr/>
    </dgm:pt>
    <dgm:pt modelId="{CE4410AF-F827-0A46-ABC8-036D4552313F}" type="pres">
      <dgm:prSet presAssocID="{72275B07-5A14-9F42-8540-E9A1A8076B3E}" presName="circleA" presStyleLbl="node1" presStyleIdx="0" presStyleCnt="3"/>
      <dgm:spPr/>
    </dgm:pt>
    <dgm:pt modelId="{D81BE995-42FE-BC4C-8919-486861BAEBCD}" type="pres">
      <dgm:prSet presAssocID="{72275B07-5A14-9F42-8540-E9A1A8076B3E}" presName="spaceA" presStyleCnt="0"/>
      <dgm:spPr/>
    </dgm:pt>
    <dgm:pt modelId="{31E9D61D-9BD4-1D4B-A36E-53BDC76F207E}" type="pres">
      <dgm:prSet presAssocID="{B7D5474D-C864-B04B-A4D5-F5CAED563831}" presName="space" presStyleCnt="0"/>
      <dgm:spPr/>
    </dgm:pt>
    <dgm:pt modelId="{FFAC9ECF-DBA2-6F4D-B78E-D7A46B5D520C}" type="pres">
      <dgm:prSet presAssocID="{55582D61-6286-D14E-B1D0-48564FBDA8DF}" presName="compositeB" presStyleCnt="0"/>
      <dgm:spPr/>
    </dgm:pt>
    <dgm:pt modelId="{81AD2DDF-F05C-9A45-A682-EFC0D52638AC}" type="pres">
      <dgm:prSet presAssocID="{55582D61-6286-D14E-B1D0-48564FBDA8DF}" presName="textB" presStyleLbl="revTx" presStyleIdx="1" presStyleCnt="3">
        <dgm:presLayoutVars>
          <dgm:bulletEnabled val="1"/>
        </dgm:presLayoutVars>
      </dgm:prSet>
      <dgm:spPr/>
    </dgm:pt>
    <dgm:pt modelId="{76EA2D9B-A1A2-084D-8D4A-B02402A484A3}" type="pres">
      <dgm:prSet presAssocID="{55582D61-6286-D14E-B1D0-48564FBDA8DF}" presName="circleB" presStyleLbl="node1" presStyleIdx="1" presStyleCnt="3"/>
      <dgm:spPr/>
    </dgm:pt>
    <dgm:pt modelId="{F9D771AA-49D2-974C-B404-5981938D4DB5}" type="pres">
      <dgm:prSet presAssocID="{55582D61-6286-D14E-B1D0-48564FBDA8DF}" presName="spaceB" presStyleCnt="0"/>
      <dgm:spPr/>
    </dgm:pt>
    <dgm:pt modelId="{DDE22B3A-FCB9-804B-B841-5E6EC1AA0331}" type="pres">
      <dgm:prSet presAssocID="{5B4D7C18-8FCB-BF49-A2D6-755470EB2C21}" presName="space" presStyleCnt="0"/>
      <dgm:spPr/>
    </dgm:pt>
    <dgm:pt modelId="{5F203C77-499A-1E43-81EB-AB0DC265DD08}" type="pres">
      <dgm:prSet presAssocID="{9BBE74B4-4CEB-D046-9EBF-BA10F17CB356}" presName="compositeA" presStyleCnt="0"/>
      <dgm:spPr/>
    </dgm:pt>
    <dgm:pt modelId="{D105DC3A-1386-4244-9E33-86DEFD362131}" type="pres">
      <dgm:prSet presAssocID="{9BBE74B4-4CEB-D046-9EBF-BA10F17CB356}" presName="textA" presStyleLbl="revTx" presStyleIdx="2" presStyleCnt="3">
        <dgm:presLayoutVars>
          <dgm:bulletEnabled val="1"/>
        </dgm:presLayoutVars>
      </dgm:prSet>
      <dgm:spPr/>
    </dgm:pt>
    <dgm:pt modelId="{BDD1423E-E927-B542-BC85-368E2788F770}" type="pres">
      <dgm:prSet presAssocID="{9BBE74B4-4CEB-D046-9EBF-BA10F17CB356}" presName="circleA" presStyleLbl="node1" presStyleIdx="2" presStyleCnt="3"/>
      <dgm:spPr/>
    </dgm:pt>
    <dgm:pt modelId="{0F9B71CE-C3E7-8845-B8ED-E5FB5CB3B2C5}" type="pres">
      <dgm:prSet presAssocID="{9BBE74B4-4CEB-D046-9EBF-BA10F17CB356}" presName="spaceA" presStyleCnt="0"/>
      <dgm:spPr/>
    </dgm:pt>
  </dgm:ptLst>
  <dgm:cxnLst>
    <dgm:cxn modelId="{55792F04-7529-5940-BD70-70BCFA65CC2E}" type="presOf" srcId="{55582D61-6286-D14E-B1D0-48564FBDA8DF}" destId="{81AD2DDF-F05C-9A45-A682-EFC0D52638AC}" srcOrd="0" destOrd="0" presId="urn:microsoft.com/office/officeart/2005/8/layout/hProcess11"/>
    <dgm:cxn modelId="{1D6C415A-DBC4-3449-99F7-1C7460E7D493}" type="presOf" srcId="{5027B366-BC2C-C740-85F5-C5E8733ECF92}" destId="{0150C01E-9D57-414D-AD80-50B6EAB8586A}" srcOrd="0" destOrd="0" presId="urn:microsoft.com/office/officeart/2005/8/layout/hProcess11"/>
    <dgm:cxn modelId="{8AC99D69-B82B-864B-BB5C-D556BF5E25F4}" type="presOf" srcId="{9BBE74B4-4CEB-D046-9EBF-BA10F17CB356}" destId="{D105DC3A-1386-4244-9E33-86DEFD362131}" srcOrd="0" destOrd="0" presId="urn:microsoft.com/office/officeart/2005/8/layout/hProcess11"/>
    <dgm:cxn modelId="{BE2A6DAC-DC36-244E-825F-13B0C1D88B83}" srcId="{5027B366-BC2C-C740-85F5-C5E8733ECF92}" destId="{72275B07-5A14-9F42-8540-E9A1A8076B3E}" srcOrd="0" destOrd="0" parTransId="{85A924D9-C921-484C-A2A0-274D32AA42C7}" sibTransId="{B7D5474D-C864-B04B-A4D5-F5CAED563831}"/>
    <dgm:cxn modelId="{203C0FB3-2578-7A47-B147-7D0C1DEE0BF4}" srcId="{5027B366-BC2C-C740-85F5-C5E8733ECF92}" destId="{9BBE74B4-4CEB-D046-9EBF-BA10F17CB356}" srcOrd="2" destOrd="0" parTransId="{833C45D9-9576-494A-A1CB-40BF88FAC7CA}" sibTransId="{CBB3B772-F0D6-D14C-8A05-52072DCA0C85}"/>
    <dgm:cxn modelId="{68E973C6-973D-524A-8D7D-05F75AFE6587}" srcId="{5027B366-BC2C-C740-85F5-C5E8733ECF92}" destId="{55582D61-6286-D14E-B1D0-48564FBDA8DF}" srcOrd="1" destOrd="0" parTransId="{2BBAFA01-772B-024A-B1F3-7FD63A33B981}" sibTransId="{5B4D7C18-8FCB-BF49-A2D6-755470EB2C21}"/>
    <dgm:cxn modelId="{12ECF6F2-B580-FD40-9274-BCD67E46B660}" type="presOf" srcId="{72275B07-5A14-9F42-8540-E9A1A8076B3E}" destId="{70A80D9B-CDA6-9E47-A973-F800A8DEE959}" srcOrd="0" destOrd="0" presId="urn:microsoft.com/office/officeart/2005/8/layout/hProcess11"/>
    <dgm:cxn modelId="{6FD248DC-FBDA-B447-B1AC-2D5234B23329}" type="presParOf" srcId="{0150C01E-9D57-414D-AD80-50B6EAB8586A}" destId="{6F1A4097-A476-9846-B62C-C0920F814964}" srcOrd="0" destOrd="0" presId="urn:microsoft.com/office/officeart/2005/8/layout/hProcess11"/>
    <dgm:cxn modelId="{127B3028-F4DE-BC44-90CE-A6D8878407C0}" type="presParOf" srcId="{0150C01E-9D57-414D-AD80-50B6EAB8586A}" destId="{9115FC47-4C07-B042-9E34-6BEE679D1427}" srcOrd="1" destOrd="0" presId="urn:microsoft.com/office/officeart/2005/8/layout/hProcess11"/>
    <dgm:cxn modelId="{25AD6EF9-2B4B-584F-9B01-47927B5CB9A5}" type="presParOf" srcId="{9115FC47-4C07-B042-9E34-6BEE679D1427}" destId="{5B532D9C-B087-E043-82C5-FAC99570BCEF}" srcOrd="0" destOrd="0" presId="urn:microsoft.com/office/officeart/2005/8/layout/hProcess11"/>
    <dgm:cxn modelId="{578A07CE-6504-BF40-A7BE-02693D89B5B3}" type="presParOf" srcId="{5B532D9C-B087-E043-82C5-FAC99570BCEF}" destId="{70A80D9B-CDA6-9E47-A973-F800A8DEE959}" srcOrd="0" destOrd="0" presId="urn:microsoft.com/office/officeart/2005/8/layout/hProcess11"/>
    <dgm:cxn modelId="{5F29E07E-6F8C-1A45-A77C-F1C2CF2FDF05}" type="presParOf" srcId="{5B532D9C-B087-E043-82C5-FAC99570BCEF}" destId="{CE4410AF-F827-0A46-ABC8-036D4552313F}" srcOrd="1" destOrd="0" presId="urn:microsoft.com/office/officeart/2005/8/layout/hProcess11"/>
    <dgm:cxn modelId="{6F860200-6663-FE4C-BF22-C05F746C78E6}" type="presParOf" srcId="{5B532D9C-B087-E043-82C5-FAC99570BCEF}" destId="{D81BE995-42FE-BC4C-8919-486861BAEBCD}" srcOrd="2" destOrd="0" presId="urn:microsoft.com/office/officeart/2005/8/layout/hProcess11"/>
    <dgm:cxn modelId="{F169300A-243E-3B4D-9B25-1B45EA15EC8F}" type="presParOf" srcId="{9115FC47-4C07-B042-9E34-6BEE679D1427}" destId="{31E9D61D-9BD4-1D4B-A36E-53BDC76F207E}" srcOrd="1" destOrd="0" presId="urn:microsoft.com/office/officeart/2005/8/layout/hProcess11"/>
    <dgm:cxn modelId="{1383522B-6D1E-764A-83D9-39560C99606F}" type="presParOf" srcId="{9115FC47-4C07-B042-9E34-6BEE679D1427}" destId="{FFAC9ECF-DBA2-6F4D-B78E-D7A46B5D520C}" srcOrd="2" destOrd="0" presId="urn:microsoft.com/office/officeart/2005/8/layout/hProcess11"/>
    <dgm:cxn modelId="{FB8E208C-8615-BA4E-A762-4C4D8C5F3E15}" type="presParOf" srcId="{FFAC9ECF-DBA2-6F4D-B78E-D7A46B5D520C}" destId="{81AD2DDF-F05C-9A45-A682-EFC0D52638AC}" srcOrd="0" destOrd="0" presId="urn:microsoft.com/office/officeart/2005/8/layout/hProcess11"/>
    <dgm:cxn modelId="{CA6A9D14-3F12-F149-BEE8-94BF1A560D14}" type="presParOf" srcId="{FFAC9ECF-DBA2-6F4D-B78E-D7A46B5D520C}" destId="{76EA2D9B-A1A2-084D-8D4A-B02402A484A3}" srcOrd="1" destOrd="0" presId="urn:microsoft.com/office/officeart/2005/8/layout/hProcess11"/>
    <dgm:cxn modelId="{32F1E2FD-0F1A-8D47-ADD8-1F9251CD7B57}" type="presParOf" srcId="{FFAC9ECF-DBA2-6F4D-B78E-D7A46B5D520C}" destId="{F9D771AA-49D2-974C-B404-5981938D4DB5}" srcOrd="2" destOrd="0" presId="urn:microsoft.com/office/officeart/2005/8/layout/hProcess11"/>
    <dgm:cxn modelId="{CC8FDF31-FB70-D141-8AE4-8530EA7097EF}" type="presParOf" srcId="{9115FC47-4C07-B042-9E34-6BEE679D1427}" destId="{DDE22B3A-FCB9-804B-B841-5E6EC1AA0331}" srcOrd="3" destOrd="0" presId="urn:microsoft.com/office/officeart/2005/8/layout/hProcess11"/>
    <dgm:cxn modelId="{CABEBC0A-B29E-794A-BD6E-E8371BC096FE}" type="presParOf" srcId="{9115FC47-4C07-B042-9E34-6BEE679D1427}" destId="{5F203C77-499A-1E43-81EB-AB0DC265DD08}" srcOrd="4" destOrd="0" presId="urn:microsoft.com/office/officeart/2005/8/layout/hProcess11"/>
    <dgm:cxn modelId="{3BFCD7A2-8AA1-154B-B467-36913F3A1CDC}" type="presParOf" srcId="{5F203C77-499A-1E43-81EB-AB0DC265DD08}" destId="{D105DC3A-1386-4244-9E33-86DEFD362131}" srcOrd="0" destOrd="0" presId="urn:microsoft.com/office/officeart/2005/8/layout/hProcess11"/>
    <dgm:cxn modelId="{736C36D9-FF32-D646-9A12-D4FDC5FAA68C}" type="presParOf" srcId="{5F203C77-499A-1E43-81EB-AB0DC265DD08}" destId="{BDD1423E-E927-B542-BC85-368E2788F770}" srcOrd="1" destOrd="0" presId="urn:microsoft.com/office/officeart/2005/8/layout/hProcess11"/>
    <dgm:cxn modelId="{D78C7D9B-E8F9-AF42-82D6-0471AE249D4E}" type="presParOf" srcId="{5F203C77-499A-1E43-81EB-AB0DC265DD08}" destId="{0F9B71CE-C3E7-8845-B8ED-E5FB5CB3B2C5}" srcOrd="2" destOrd="0" presId="urn:microsoft.com/office/officeart/2005/8/layout/hProcess1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1A4097-A476-9846-B62C-C0920F814964}">
      <dsp:nvSpPr>
        <dsp:cNvPr id="0" name=""/>
        <dsp:cNvSpPr/>
      </dsp:nvSpPr>
      <dsp:spPr>
        <a:xfrm>
          <a:off x="0" y="527743"/>
          <a:ext cx="6189951" cy="703658"/>
        </a:xfrm>
        <a:prstGeom prst="notched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0A80D9B-CDA6-9E47-A973-F800A8DEE959}">
      <dsp:nvSpPr>
        <dsp:cNvPr id="0" name=""/>
        <dsp:cNvSpPr/>
      </dsp:nvSpPr>
      <dsp:spPr>
        <a:xfrm>
          <a:off x="2720" y="0"/>
          <a:ext cx="1795327" cy="7036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b" anchorCtr="0">
          <a:noAutofit/>
        </a:bodyPr>
        <a:lstStyle/>
        <a:p>
          <a:pPr marL="0" lvl="0" indent="0" algn="ctr" defTabSz="444500">
            <a:lnSpc>
              <a:spcPct val="90000"/>
            </a:lnSpc>
            <a:spcBef>
              <a:spcPct val="0"/>
            </a:spcBef>
            <a:spcAft>
              <a:spcPct val="35000"/>
            </a:spcAft>
            <a:buNone/>
          </a:pPr>
          <a:r>
            <a:rPr lang="en-GB" sz="1000" kern="1200"/>
            <a:t>Research &amp; prototype</a:t>
          </a:r>
        </a:p>
      </dsp:txBody>
      <dsp:txXfrm>
        <a:off x="2720" y="0"/>
        <a:ext cx="1795327" cy="703658"/>
      </dsp:txXfrm>
    </dsp:sp>
    <dsp:sp modelId="{CE4410AF-F827-0A46-ABC8-036D4552313F}">
      <dsp:nvSpPr>
        <dsp:cNvPr id="0" name=""/>
        <dsp:cNvSpPr/>
      </dsp:nvSpPr>
      <dsp:spPr>
        <a:xfrm>
          <a:off x="812426" y="791615"/>
          <a:ext cx="175914" cy="17591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1AD2DDF-F05C-9A45-A682-EFC0D52638AC}">
      <dsp:nvSpPr>
        <dsp:cNvPr id="0" name=""/>
        <dsp:cNvSpPr/>
      </dsp:nvSpPr>
      <dsp:spPr>
        <a:xfrm>
          <a:off x="1887814" y="1055487"/>
          <a:ext cx="1795327" cy="7036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t" anchorCtr="0">
          <a:noAutofit/>
        </a:bodyPr>
        <a:lstStyle/>
        <a:p>
          <a:pPr marL="0" lvl="0" indent="0" algn="ctr" defTabSz="444500">
            <a:lnSpc>
              <a:spcPct val="90000"/>
            </a:lnSpc>
            <a:spcBef>
              <a:spcPct val="0"/>
            </a:spcBef>
            <a:spcAft>
              <a:spcPct val="35000"/>
            </a:spcAft>
            <a:buNone/>
          </a:pPr>
          <a:r>
            <a:rPr lang="en-GB" sz="1000" kern="1200"/>
            <a:t>Iterate</a:t>
          </a:r>
          <a:endParaRPr lang="en-GB" sz="1100" kern="1200"/>
        </a:p>
      </dsp:txBody>
      <dsp:txXfrm>
        <a:off x="1887814" y="1055487"/>
        <a:ext cx="1795327" cy="703658"/>
      </dsp:txXfrm>
    </dsp:sp>
    <dsp:sp modelId="{76EA2D9B-A1A2-084D-8D4A-B02402A484A3}">
      <dsp:nvSpPr>
        <dsp:cNvPr id="0" name=""/>
        <dsp:cNvSpPr/>
      </dsp:nvSpPr>
      <dsp:spPr>
        <a:xfrm>
          <a:off x="2697520" y="791615"/>
          <a:ext cx="175914" cy="17591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105DC3A-1386-4244-9E33-86DEFD362131}">
      <dsp:nvSpPr>
        <dsp:cNvPr id="0" name=""/>
        <dsp:cNvSpPr/>
      </dsp:nvSpPr>
      <dsp:spPr>
        <a:xfrm>
          <a:off x="3772908" y="0"/>
          <a:ext cx="1795327" cy="7036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b" anchorCtr="0">
          <a:noAutofit/>
        </a:bodyPr>
        <a:lstStyle/>
        <a:p>
          <a:pPr marL="0" lvl="0" indent="0" algn="ctr" defTabSz="444500">
            <a:lnSpc>
              <a:spcPct val="90000"/>
            </a:lnSpc>
            <a:spcBef>
              <a:spcPct val="0"/>
            </a:spcBef>
            <a:spcAft>
              <a:spcPct val="35000"/>
            </a:spcAft>
            <a:buNone/>
          </a:pPr>
          <a:r>
            <a:rPr lang="en-GB" sz="1000" kern="1200"/>
            <a:t>Implement</a:t>
          </a:r>
        </a:p>
      </dsp:txBody>
      <dsp:txXfrm>
        <a:off x="3772908" y="0"/>
        <a:ext cx="1795327" cy="703658"/>
      </dsp:txXfrm>
    </dsp:sp>
    <dsp:sp modelId="{BDD1423E-E927-B542-BC85-368E2788F770}">
      <dsp:nvSpPr>
        <dsp:cNvPr id="0" name=""/>
        <dsp:cNvSpPr/>
      </dsp:nvSpPr>
      <dsp:spPr>
        <a:xfrm>
          <a:off x="4582614" y="791615"/>
          <a:ext cx="175914" cy="17591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sz="800">
              <a:solidFill>
                <a:schemeClr val="accent2"/>
              </a:solidFill>
            </a:endParaRPr>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5A2E260A-B6D0-49E6-806B-E0CC43CEE356}" type="datetimeFigureOut">
              <a:rPr lang="en-GB" sz="800" smtClean="0">
                <a:solidFill>
                  <a:schemeClr val="accent2"/>
                </a:solidFill>
              </a:rPr>
              <a:t>28/02/2023</a:t>
            </a:fld>
            <a:endParaRPr lang="en-GB" sz="800">
              <a:solidFill>
                <a:schemeClr val="accent2"/>
              </a:solidFill>
            </a:endParaRPr>
          </a:p>
        </p:txBody>
      </p:sp>
      <p:sp>
        <p:nvSpPr>
          <p:cNvPr id="4" name="Footer Placeholder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vl1pPr>
          </a:lstStyle>
          <a:p>
            <a:endParaRPr lang="en-GB" sz="800">
              <a:solidFill>
                <a:schemeClr val="accent2"/>
              </a:solidFill>
            </a:endParaRPr>
          </a:p>
        </p:txBody>
      </p:sp>
      <p:sp>
        <p:nvSpPr>
          <p:cNvPr id="5" name="Slide Number Placeholder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fld id="{972171EF-D8DF-401C-A1A4-6311CE19AD51}" type="slidenum">
              <a:rPr lang="en-GB" sz="800" smtClean="0">
                <a:solidFill>
                  <a:schemeClr val="accent2"/>
                </a:solidFill>
              </a:rPr>
              <a:t>‹#›</a:t>
            </a:fld>
            <a:endParaRPr lang="en-GB" sz="800">
              <a:solidFill>
                <a:schemeClr val="accent2"/>
              </a:solidFill>
            </a:endParaRPr>
          </a:p>
        </p:txBody>
      </p:sp>
    </p:spTree>
    <p:extLst>
      <p:ext uri="{BB962C8B-B14F-4D97-AF65-F5344CB8AC3E}">
        <p14:creationId xmlns:p14="http://schemas.microsoft.com/office/powerpoint/2010/main" val="41869876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800">
                <a:solidFill>
                  <a:schemeClr val="accent2"/>
                </a:solidFill>
              </a:defRPr>
            </a:lvl1pPr>
          </a:lstStyle>
          <a:p>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800">
                <a:solidFill>
                  <a:schemeClr val="accent2"/>
                </a:solidFill>
              </a:defRPr>
            </a:lvl1pPr>
          </a:lstStyle>
          <a:p>
            <a:fld id="{8F2B8A8A-A21E-41B1-B6A8-00B8C329DF1C}" type="datetimeFigureOut">
              <a:rPr lang="en-GB" smtClean="0"/>
              <a:pPr/>
              <a:t>28/02/2023</a:t>
            </a:fld>
            <a:endParaRPr lang="en-GB"/>
          </a:p>
        </p:txBody>
      </p:sp>
      <p:sp>
        <p:nvSpPr>
          <p:cNvPr id="4" name="Slide Image Placeholder 3"/>
          <p:cNvSpPr>
            <a:spLocks noGrp="1" noRot="1" noChangeAspect="1"/>
          </p:cNvSpPr>
          <p:nvPr>
            <p:ph type="sldImg" idx="2"/>
          </p:nvPr>
        </p:nvSpPr>
        <p:spPr>
          <a:xfrm>
            <a:off x="662535" y="1066382"/>
            <a:ext cx="5472606" cy="307899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800">
                <a:solidFill>
                  <a:schemeClr val="accent2"/>
                </a:solidFill>
              </a:defRPr>
            </a:lvl1pPr>
          </a:lstStyle>
          <a:p>
            <a:endParaRPr lang="en-GB"/>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800">
                <a:solidFill>
                  <a:schemeClr val="accent2"/>
                </a:solidFill>
              </a:defRPr>
            </a:lvl1pPr>
          </a:lstStyle>
          <a:p>
            <a:fld id="{110CFD31-5913-44C3-926E-B25B244597EE}" type="slidenum">
              <a:rPr lang="en-GB" smtClean="0"/>
              <a:pPr/>
              <a:t>‹#›</a:t>
            </a:fld>
            <a:endParaRPr lang="en-GB"/>
          </a:p>
        </p:txBody>
      </p:sp>
    </p:spTree>
    <p:extLst>
      <p:ext uri="{BB962C8B-B14F-4D97-AF65-F5344CB8AC3E}">
        <p14:creationId xmlns:p14="http://schemas.microsoft.com/office/powerpoint/2010/main" val="37536764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61988" y="1066800"/>
            <a:ext cx="5473700" cy="3078163"/>
          </a:xfrm>
        </p:spPr>
      </p:sp>
      <p:sp>
        <p:nvSpPr>
          <p:cNvPr id="3" name="Notes Placeholder 2"/>
          <p:cNvSpPr>
            <a:spLocks noGrp="1"/>
          </p:cNvSpPr>
          <p:nvPr>
            <p:ph type="body" idx="1"/>
          </p:nvPr>
        </p:nvSpPr>
        <p:spPr/>
        <p:txBody>
          <a:bodyPr/>
          <a:lstStyle/>
          <a:p>
            <a:endParaRPr lang="en-FI"/>
          </a:p>
        </p:txBody>
      </p:sp>
      <p:sp>
        <p:nvSpPr>
          <p:cNvPr id="4" name="Slide Number Placeholder 3"/>
          <p:cNvSpPr>
            <a:spLocks noGrp="1"/>
          </p:cNvSpPr>
          <p:nvPr>
            <p:ph type="sldNum" sz="quarter" idx="5"/>
          </p:nvPr>
        </p:nvSpPr>
        <p:spPr/>
        <p:txBody>
          <a:bodyPr/>
          <a:lstStyle/>
          <a:p>
            <a:fld id="{110CFD31-5913-44C3-926E-B25B244597EE}" type="slidenum">
              <a:rPr lang="en-GB" smtClean="0"/>
              <a:pPr/>
              <a:t>3</a:t>
            </a:fld>
            <a:endParaRPr lang="en-GB"/>
          </a:p>
        </p:txBody>
      </p:sp>
    </p:spTree>
    <p:extLst>
      <p:ext uri="{BB962C8B-B14F-4D97-AF65-F5344CB8AC3E}">
        <p14:creationId xmlns:p14="http://schemas.microsoft.com/office/powerpoint/2010/main" val="7563583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
    <p:bg>
      <p:bgPr>
        <a:solidFill>
          <a:schemeClr val="bg2"/>
        </a:solidFill>
        <a:effectLst/>
      </p:bgPr>
    </p:bg>
    <p:spTree>
      <p:nvGrpSpPr>
        <p:cNvPr id="1" name=""/>
        <p:cNvGrpSpPr/>
        <p:nvPr/>
      </p:nvGrpSpPr>
      <p:grpSpPr>
        <a:xfrm>
          <a:off x="0" y="0"/>
          <a:ext cx="0" cy="0"/>
          <a:chOff x="0" y="0"/>
          <a:chExt cx="0" cy="0"/>
        </a:xfrm>
      </p:grpSpPr>
      <p:sp>
        <p:nvSpPr>
          <p:cNvPr id="16" name="Freeform 14">
            <a:extLst>
              <a:ext uri="{C183D7F6-B498-43B3-948B-1728B52AA6E4}">
                <adec:decorative xmlns:adec="http://schemas.microsoft.com/office/drawing/2017/decorative" val="1"/>
              </a:ext>
            </a:extLst>
          </p:cNvPr>
          <p:cNvSpPr>
            <a:spLocks/>
          </p:cNvSpPr>
          <p:nvPr userDrawn="1"/>
        </p:nvSpPr>
        <p:spPr bwMode="auto">
          <a:xfrm>
            <a:off x="1273175" y="551147"/>
            <a:ext cx="10918825" cy="6307137"/>
          </a:xfrm>
          <a:custGeom>
            <a:avLst/>
            <a:gdLst>
              <a:gd name="T0" fmla="*/ 6878 w 6878"/>
              <a:gd name="T1" fmla="*/ 0 h 3973"/>
              <a:gd name="T2" fmla="*/ 6878 w 6878"/>
              <a:gd name="T3" fmla="*/ 3973 h 3973"/>
              <a:gd name="T4" fmla="*/ 310 w 6878"/>
              <a:gd name="T5" fmla="*/ 3973 h 3973"/>
              <a:gd name="T6" fmla="*/ 0 w 6878"/>
              <a:gd name="T7" fmla="*/ 3220 h 3973"/>
              <a:gd name="T8" fmla="*/ 0 w 6878"/>
              <a:gd name="T9" fmla="*/ 3220 h 3973"/>
              <a:gd name="T10" fmla="*/ 0 w 6878"/>
              <a:gd name="T11" fmla="*/ 3220 h 3973"/>
              <a:gd name="T12" fmla="*/ 1043 w 6878"/>
              <a:gd name="T13" fmla="*/ 1496 h 3973"/>
              <a:gd name="T14" fmla="*/ 6878 w 6878"/>
              <a:gd name="T15" fmla="*/ 0 h 39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78" h="3973">
                <a:moveTo>
                  <a:pt x="6878" y="0"/>
                </a:moveTo>
                <a:lnTo>
                  <a:pt x="6878" y="3973"/>
                </a:lnTo>
                <a:lnTo>
                  <a:pt x="310" y="3973"/>
                </a:lnTo>
                <a:lnTo>
                  <a:pt x="0" y="3220"/>
                </a:lnTo>
                <a:lnTo>
                  <a:pt x="0" y="3220"/>
                </a:lnTo>
                <a:lnTo>
                  <a:pt x="0" y="3220"/>
                </a:lnTo>
                <a:lnTo>
                  <a:pt x="1043" y="1496"/>
                </a:lnTo>
                <a:lnTo>
                  <a:pt x="6878"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fi-FI"/>
          </a:p>
        </p:txBody>
      </p:sp>
      <p:sp>
        <p:nvSpPr>
          <p:cNvPr id="2" name="Title 1"/>
          <p:cNvSpPr>
            <a:spLocks noGrp="1"/>
          </p:cNvSpPr>
          <p:nvPr>
            <p:ph type="ctrTitle" hasCustomPrompt="1"/>
          </p:nvPr>
        </p:nvSpPr>
        <p:spPr>
          <a:xfrm>
            <a:off x="6383338" y="2924175"/>
            <a:ext cx="5257799" cy="1800969"/>
          </a:xfrm>
        </p:spPr>
        <p:txBody>
          <a:bodyPr anchor="b" anchorCtr="0"/>
          <a:lstStyle>
            <a:lvl1pPr algn="r">
              <a:defRPr sz="4800">
                <a:solidFill>
                  <a:schemeClr val="tx1"/>
                </a:solidFill>
              </a:defRPr>
            </a:lvl1pPr>
          </a:lstStyle>
          <a:p>
            <a:r>
              <a:rPr lang="en-US"/>
              <a:t>Click to add Presentation title</a:t>
            </a:r>
          </a:p>
        </p:txBody>
      </p:sp>
      <p:sp>
        <p:nvSpPr>
          <p:cNvPr id="3" name="Subtitle 2"/>
          <p:cNvSpPr>
            <a:spLocks noGrp="1"/>
          </p:cNvSpPr>
          <p:nvPr>
            <p:ph type="subTitle" idx="1"/>
          </p:nvPr>
        </p:nvSpPr>
        <p:spPr>
          <a:xfrm>
            <a:off x="6383338" y="4868862"/>
            <a:ext cx="5257800" cy="864394"/>
          </a:xfrm>
        </p:spPr>
        <p:txBody>
          <a:bodyPr/>
          <a:lstStyle>
            <a:lvl1pPr marL="0" indent="0" algn="r">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lvl1pPr>
              <a:defRPr>
                <a:noFill/>
              </a:defRPr>
            </a:lvl1pPr>
          </a:lstStyle>
          <a:p>
            <a:fld id="{F69B70B3-1A03-4256-9B25-6BC6262B2312}" type="datetime3">
              <a:rPr lang="en-US" smtClean="0"/>
              <a:pPr/>
              <a:t>28 February 2023</a:t>
            </a:fld>
            <a:endParaRPr lang="en-US"/>
          </a:p>
        </p:txBody>
      </p:sp>
      <p:sp>
        <p:nvSpPr>
          <p:cNvPr id="5" name="Footer Placeholder 4"/>
          <p:cNvSpPr>
            <a:spLocks noGrp="1"/>
          </p:cNvSpPr>
          <p:nvPr>
            <p:ph type="ftr" sz="quarter" idx="11"/>
          </p:nvPr>
        </p:nvSpPr>
        <p:spPr/>
        <p:txBody>
          <a:bodyPr/>
          <a:lstStyle>
            <a:lvl1pPr>
              <a:defRPr>
                <a:noFill/>
              </a:defRPr>
            </a:lvl1pPr>
          </a:lstStyle>
          <a:p>
            <a:r>
              <a:rPr lang="en-US"/>
              <a:t>© The Qt Company</a:t>
            </a:r>
          </a:p>
        </p:txBody>
      </p:sp>
      <p:sp>
        <p:nvSpPr>
          <p:cNvPr id="6" name="Slide Number Placeholder 5"/>
          <p:cNvSpPr>
            <a:spLocks noGrp="1"/>
          </p:cNvSpPr>
          <p:nvPr>
            <p:ph type="sldNum" sz="quarter" idx="12"/>
          </p:nvPr>
        </p:nvSpPr>
        <p:spPr/>
        <p:txBody>
          <a:bodyPr/>
          <a:lstStyle>
            <a:lvl1pPr>
              <a:defRPr>
                <a:noFill/>
              </a:defRPr>
            </a:lvl1pPr>
          </a:lstStyle>
          <a:p>
            <a:fld id="{A683D178-98AA-4574-9EAA-8EB007C55176}" type="slidenum">
              <a:rPr lang="en-US" smtClean="0"/>
              <a:pPr/>
              <a:t>‹#›</a:t>
            </a:fld>
            <a:endParaRPr lang="en-US"/>
          </a:p>
        </p:txBody>
      </p:sp>
      <p:sp>
        <p:nvSpPr>
          <p:cNvPr id="12" name="Text Placeholder 11"/>
          <p:cNvSpPr>
            <a:spLocks noGrp="1"/>
          </p:cNvSpPr>
          <p:nvPr>
            <p:ph type="body" sz="quarter" idx="13" hasCustomPrompt="1"/>
          </p:nvPr>
        </p:nvSpPr>
        <p:spPr>
          <a:xfrm>
            <a:off x="6383338" y="5733256"/>
            <a:ext cx="5257800" cy="432594"/>
          </a:xfrm>
        </p:spPr>
        <p:txBody>
          <a:bodyPr anchor="b" anchorCtr="0"/>
          <a:lstStyle>
            <a:lvl1pPr marL="0" indent="0" algn="r">
              <a:buFontTx/>
              <a:buNone/>
              <a:defRPr sz="1400">
                <a:solidFill>
                  <a:schemeClr val="tx1"/>
                </a:solidFill>
              </a:defRPr>
            </a:lvl1pPr>
          </a:lstStyle>
          <a:p>
            <a:pPr lvl="0"/>
            <a:r>
              <a:rPr lang="en-US"/>
              <a:t>Insert date</a:t>
            </a:r>
            <a:endParaRPr lang="en-GB"/>
          </a:p>
        </p:txBody>
      </p:sp>
      <p:grpSp>
        <p:nvGrpSpPr>
          <p:cNvPr id="26" name="Group 25">
            <a:extLst>
              <a:ext uri="{C183D7F6-B498-43B3-948B-1728B52AA6E4}">
                <adec:decorative xmlns:adec="http://schemas.microsoft.com/office/drawing/2017/decorative" val="1"/>
              </a:ext>
            </a:extLst>
          </p:cNvPr>
          <p:cNvGrpSpPr>
            <a:grpSpLocks noChangeAspect="1"/>
          </p:cNvGrpSpPr>
          <p:nvPr userDrawn="1"/>
        </p:nvGrpSpPr>
        <p:grpSpPr>
          <a:xfrm>
            <a:off x="551464" y="550800"/>
            <a:ext cx="720000" cy="529065"/>
            <a:chOff x="11151163" y="6165850"/>
            <a:chExt cx="489975" cy="360040"/>
          </a:xfrm>
        </p:grpSpPr>
        <p:sp>
          <p:nvSpPr>
            <p:cNvPr id="27" name="Snip Diagonal Corner Rectangle 26"/>
            <p:cNvSpPr/>
            <p:nvPr userDrawn="1"/>
          </p:nvSpPr>
          <p:spPr>
            <a:xfrm>
              <a:off x="11151538" y="6165850"/>
              <a:ext cx="489600" cy="360040"/>
            </a:xfrm>
            <a:prstGeom prst="snip2DiagRect">
              <a:avLst>
                <a:gd name="adj1" fmla="val 19602"/>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8" name="Freeform 6"/>
            <p:cNvSpPr>
              <a:spLocks noChangeAspect="1" noEditPoints="1"/>
            </p:cNvSpPr>
            <p:nvPr userDrawn="1"/>
          </p:nvSpPr>
          <p:spPr bwMode="auto">
            <a:xfrm>
              <a:off x="11151163" y="6165850"/>
              <a:ext cx="489975" cy="360000"/>
            </a:xfrm>
            <a:custGeom>
              <a:avLst/>
              <a:gdLst>
                <a:gd name="T0" fmla="*/ 2431 w 3438"/>
                <a:gd name="T1" fmla="*/ 1652 h 2526"/>
                <a:gd name="T2" fmla="*/ 2460 w 3438"/>
                <a:gd name="T3" fmla="*/ 1720 h 2526"/>
                <a:gd name="T4" fmla="*/ 2533 w 3438"/>
                <a:gd name="T5" fmla="*/ 1741 h 2526"/>
                <a:gd name="T6" fmla="*/ 2577 w 3438"/>
                <a:gd name="T7" fmla="*/ 1947 h 2526"/>
                <a:gd name="T8" fmla="*/ 2406 w 3438"/>
                <a:gd name="T9" fmla="*/ 1943 h 2526"/>
                <a:gd name="T10" fmla="*/ 2298 w 3438"/>
                <a:gd name="T11" fmla="*/ 1903 h 2526"/>
                <a:gd name="T12" fmla="*/ 2226 w 3438"/>
                <a:gd name="T13" fmla="*/ 1815 h 2526"/>
                <a:gd name="T14" fmla="*/ 2192 w 3438"/>
                <a:gd name="T15" fmla="*/ 1655 h 2526"/>
                <a:gd name="T16" fmla="*/ 2188 w 3438"/>
                <a:gd name="T17" fmla="*/ 842 h 2526"/>
                <a:gd name="T18" fmla="*/ 1012 w 3438"/>
                <a:gd name="T19" fmla="*/ 1663 h 2526"/>
                <a:gd name="T20" fmla="*/ 1105 w 3438"/>
                <a:gd name="T21" fmla="*/ 1736 h 2526"/>
                <a:gd name="T22" fmla="*/ 1218 w 3438"/>
                <a:gd name="T23" fmla="*/ 1764 h 2526"/>
                <a:gd name="T24" fmla="*/ 1376 w 3438"/>
                <a:gd name="T25" fmla="*/ 1760 h 2526"/>
                <a:gd name="T26" fmla="*/ 1481 w 3438"/>
                <a:gd name="T27" fmla="*/ 1724 h 2526"/>
                <a:gd name="T28" fmla="*/ 1553 w 3438"/>
                <a:gd name="T29" fmla="*/ 1657 h 2526"/>
                <a:gd name="T30" fmla="*/ 1603 w 3438"/>
                <a:gd name="T31" fmla="*/ 1536 h 2526"/>
                <a:gd name="T32" fmla="*/ 1633 w 3438"/>
                <a:gd name="T33" fmla="*/ 1326 h 2526"/>
                <a:gd name="T34" fmla="*/ 1628 w 3438"/>
                <a:gd name="T35" fmla="*/ 1050 h 2526"/>
                <a:gd name="T36" fmla="*/ 1585 w 3438"/>
                <a:gd name="T37" fmla="*/ 844 h 2526"/>
                <a:gd name="T38" fmla="*/ 1514 w 3438"/>
                <a:gd name="T39" fmla="*/ 729 h 2526"/>
                <a:gd name="T40" fmla="*/ 1425 w 3438"/>
                <a:gd name="T41" fmla="*/ 675 h 2526"/>
                <a:gd name="T42" fmla="*/ 1280 w 3438"/>
                <a:gd name="T43" fmla="*/ 653 h 2526"/>
                <a:gd name="T44" fmla="*/ 1154 w 3438"/>
                <a:gd name="T45" fmla="*/ 669 h 2526"/>
                <a:gd name="T46" fmla="*/ 1046 w 3438"/>
                <a:gd name="T47" fmla="*/ 729 h 2526"/>
                <a:gd name="T48" fmla="*/ 985 w 3438"/>
                <a:gd name="T49" fmla="*/ 815 h 2526"/>
                <a:gd name="T50" fmla="*/ 938 w 3438"/>
                <a:gd name="T51" fmla="*/ 990 h 2526"/>
                <a:gd name="T52" fmla="*/ 923 w 3438"/>
                <a:gd name="T53" fmla="*/ 1254 h 2526"/>
                <a:gd name="T54" fmla="*/ 947 w 3438"/>
                <a:gd name="T55" fmla="*/ 1497 h 2526"/>
                <a:gd name="T56" fmla="*/ 998 w 3438"/>
                <a:gd name="T57" fmla="*/ 1641 h 2526"/>
                <a:gd name="T58" fmla="*/ 1142 w 3438"/>
                <a:gd name="T59" fmla="*/ 1970 h 2526"/>
                <a:gd name="T60" fmla="*/ 992 w 3438"/>
                <a:gd name="T61" fmla="*/ 1933 h 2526"/>
                <a:gd name="T62" fmla="*/ 864 w 3438"/>
                <a:gd name="T63" fmla="*/ 1857 h 2526"/>
                <a:gd name="T64" fmla="*/ 798 w 3438"/>
                <a:gd name="T65" fmla="*/ 1784 h 2526"/>
                <a:gd name="T66" fmla="*/ 731 w 3438"/>
                <a:gd name="T67" fmla="*/ 1645 h 2526"/>
                <a:gd name="T68" fmla="*/ 681 w 3438"/>
                <a:gd name="T69" fmla="*/ 1402 h 2526"/>
                <a:gd name="T70" fmla="*/ 674 w 3438"/>
                <a:gd name="T71" fmla="*/ 1124 h 2526"/>
                <a:gd name="T72" fmla="*/ 716 w 3438"/>
                <a:gd name="T73" fmla="*/ 839 h 2526"/>
                <a:gd name="T74" fmla="*/ 777 w 3438"/>
                <a:gd name="T75" fmla="*/ 684 h 2526"/>
                <a:gd name="T76" fmla="*/ 856 w 3438"/>
                <a:gd name="T77" fmla="*/ 579 h 2526"/>
                <a:gd name="T78" fmla="*/ 966 w 3438"/>
                <a:gd name="T79" fmla="*/ 502 h 2526"/>
                <a:gd name="T80" fmla="*/ 1125 w 3438"/>
                <a:gd name="T81" fmla="*/ 454 h 2526"/>
                <a:gd name="T82" fmla="*/ 1301 w 3438"/>
                <a:gd name="T83" fmla="*/ 443 h 2526"/>
                <a:gd name="T84" fmla="*/ 1471 w 3438"/>
                <a:gd name="T85" fmla="*/ 461 h 2526"/>
                <a:gd name="T86" fmla="*/ 1634 w 3438"/>
                <a:gd name="T87" fmla="*/ 524 h 2526"/>
                <a:gd name="T88" fmla="*/ 1723 w 3438"/>
                <a:gd name="T89" fmla="*/ 599 h 2526"/>
                <a:gd name="T90" fmla="*/ 1809 w 3438"/>
                <a:gd name="T91" fmla="*/ 740 h 2526"/>
                <a:gd name="T92" fmla="*/ 1867 w 3438"/>
                <a:gd name="T93" fmla="*/ 951 h 2526"/>
                <a:gd name="T94" fmla="*/ 1885 w 3438"/>
                <a:gd name="T95" fmla="*/ 1250 h 2526"/>
                <a:gd name="T96" fmla="*/ 1871 w 3438"/>
                <a:gd name="T97" fmla="*/ 1454 h 2526"/>
                <a:gd name="T98" fmla="*/ 1830 w 3438"/>
                <a:gd name="T99" fmla="*/ 1639 h 2526"/>
                <a:gd name="T100" fmla="*/ 1768 w 3438"/>
                <a:gd name="T101" fmla="*/ 1765 h 2526"/>
                <a:gd name="T102" fmla="*/ 1663 w 3438"/>
                <a:gd name="T103" fmla="*/ 1874 h 2526"/>
                <a:gd name="T104" fmla="*/ 1375 w 3438"/>
                <a:gd name="T105" fmla="*/ 1973 h 2526"/>
                <a:gd name="T106" fmla="*/ 2359 w 3438"/>
                <a:gd name="T107" fmla="*/ 0 h 2526"/>
                <a:gd name="T108" fmla="*/ 0 w 3438"/>
                <a:gd name="T109" fmla="*/ 2526 h 2526"/>
                <a:gd name="T110" fmla="*/ 3438 w 3438"/>
                <a:gd name="T111" fmla="*/ 1255 h 2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38" h="2526">
                  <a:moveTo>
                    <a:pt x="2724" y="1043"/>
                  </a:moveTo>
                  <a:lnTo>
                    <a:pt x="2423" y="1043"/>
                  </a:lnTo>
                  <a:lnTo>
                    <a:pt x="2423" y="1521"/>
                  </a:lnTo>
                  <a:lnTo>
                    <a:pt x="2423" y="1553"/>
                  </a:lnTo>
                  <a:lnTo>
                    <a:pt x="2424" y="1582"/>
                  </a:lnTo>
                  <a:lnTo>
                    <a:pt x="2425" y="1608"/>
                  </a:lnTo>
                  <a:lnTo>
                    <a:pt x="2428" y="1632"/>
                  </a:lnTo>
                  <a:lnTo>
                    <a:pt x="2431" y="1652"/>
                  </a:lnTo>
                  <a:lnTo>
                    <a:pt x="2434" y="1670"/>
                  </a:lnTo>
                  <a:lnTo>
                    <a:pt x="2438" y="1684"/>
                  </a:lnTo>
                  <a:lnTo>
                    <a:pt x="2442" y="1697"/>
                  </a:lnTo>
                  <a:lnTo>
                    <a:pt x="2446" y="1702"/>
                  </a:lnTo>
                  <a:lnTo>
                    <a:pt x="2449" y="1707"/>
                  </a:lnTo>
                  <a:lnTo>
                    <a:pt x="2452" y="1711"/>
                  </a:lnTo>
                  <a:lnTo>
                    <a:pt x="2456" y="1716"/>
                  </a:lnTo>
                  <a:lnTo>
                    <a:pt x="2460" y="1720"/>
                  </a:lnTo>
                  <a:lnTo>
                    <a:pt x="2466" y="1724"/>
                  </a:lnTo>
                  <a:lnTo>
                    <a:pt x="2477" y="1729"/>
                  </a:lnTo>
                  <a:lnTo>
                    <a:pt x="2491" y="1735"/>
                  </a:lnTo>
                  <a:lnTo>
                    <a:pt x="2499" y="1736"/>
                  </a:lnTo>
                  <a:lnTo>
                    <a:pt x="2506" y="1738"/>
                  </a:lnTo>
                  <a:lnTo>
                    <a:pt x="2514" y="1739"/>
                  </a:lnTo>
                  <a:lnTo>
                    <a:pt x="2523" y="1739"/>
                  </a:lnTo>
                  <a:lnTo>
                    <a:pt x="2533" y="1741"/>
                  </a:lnTo>
                  <a:lnTo>
                    <a:pt x="2542" y="1741"/>
                  </a:lnTo>
                  <a:lnTo>
                    <a:pt x="2722" y="1734"/>
                  </a:lnTo>
                  <a:lnTo>
                    <a:pt x="2732" y="1923"/>
                  </a:lnTo>
                  <a:lnTo>
                    <a:pt x="2697" y="1929"/>
                  </a:lnTo>
                  <a:lnTo>
                    <a:pt x="2664" y="1935"/>
                  </a:lnTo>
                  <a:lnTo>
                    <a:pt x="2633" y="1941"/>
                  </a:lnTo>
                  <a:lnTo>
                    <a:pt x="2603" y="1944"/>
                  </a:lnTo>
                  <a:lnTo>
                    <a:pt x="2577" y="1947"/>
                  </a:lnTo>
                  <a:lnTo>
                    <a:pt x="2553" y="1950"/>
                  </a:lnTo>
                  <a:lnTo>
                    <a:pt x="2530" y="1951"/>
                  </a:lnTo>
                  <a:lnTo>
                    <a:pt x="2510" y="1952"/>
                  </a:lnTo>
                  <a:lnTo>
                    <a:pt x="2487" y="1951"/>
                  </a:lnTo>
                  <a:lnTo>
                    <a:pt x="2466" y="1950"/>
                  </a:lnTo>
                  <a:lnTo>
                    <a:pt x="2445" y="1948"/>
                  </a:lnTo>
                  <a:lnTo>
                    <a:pt x="2425" y="1946"/>
                  </a:lnTo>
                  <a:lnTo>
                    <a:pt x="2406" y="1943"/>
                  </a:lnTo>
                  <a:lnTo>
                    <a:pt x="2388" y="1939"/>
                  </a:lnTo>
                  <a:lnTo>
                    <a:pt x="2370" y="1935"/>
                  </a:lnTo>
                  <a:lnTo>
                    <a:pt x="2362" y="1933"/>
                  </a:lnTo>
                  <a:lnTo>
                    <a:pt x="2354" y="1930"/>
                  </a:lnTo>
                  <a:lnTo>
                    <a:pt x="2339" y="1925"/>
                  </a:lnTo>
                  <a:lnTo>
                    <a:pt x="2324" y="1918"/>
                  </a:lnTo>
                  <a:lnTo>
                    <a:pt x="2311" y="1911"/>
                  </a:lnTo>
                  <a:lnTo>
                    <a:pt x="2298" y="1903"/>
                  </a:lnTo>
                  <a:lnTo>
                    <a:pt x="2286" y="1896"/>
                  </a:lnTo>
                  <a:lnTo>
                    <a:pt x="2276" y="1887"/>
                  </a:lnTo>
                  <a:lnTo>
                    <a:pt x="2265" y="1877"/>
                  </a:lnTo>
                  <a:lnTo>
                    <a:pt x="2256" y="1866"/>
                  </a:lnTo>
                  <a:lnTo>
                    <a:pt x="2249" y="1855"/>
                  </a:lnTo>
                  <a:lnTo>
                    <a:pt x="2241" y="1843"/>
                  </a:lnTo>
                  <a:lnTo>
                    <a:pt x="2233" y="1829"/>
                  </a:lnTo>
                  <a:lnTo>
                    <a:pt x="2226" y="1815"/>
                  </a:lnTo>
                  <a:lnTo>
                    <a:pt x="2220" y="1799"/>
                  </a:lnTo>
                  <a:lnTo>
                    <a:pt x="2215" y="1782"/>
                  </a:lnTo>
                  <a:lnTo>
                    <a:pt x="2209" y="1764"/>
                  </a:lnTo>
                  <a:lnTo>
                    <a:pt x="2205" y="1744"/>
                  </a:lnTo>
                  <a:lnTo>
                    <a:pt x="2201" y="1724"/>
                  </a:lnTo>
                  <a:lnTo>
                    <a:pt x="2198" y="1702"/>
                  </a:lnTo>
                  <a:lnTo>
                    <a:pt x="2195" y="1679"/>
                  </a:lnTo>
                  <a:lnTo>
                    <a:pt x="2192" y="1655"/>
                  </a:lnTo>
                  <a:lnTo>
                    <a:pt x="2190" y="1630"/>
                  </a:lnTo>
                  <a:lnTo>
                    <a:pt x="2189" y="1603"/>
                  </a:lnTo>
                  <a:lnTo>
                    <a:pt x="2188" y="1575"/>
                  </a:lnTo>
                  <a:lnTo>
                    <a:pt x="2188" y="1547"/>
                  </a:lnTo>
                  <a:lnTo>
                    <a:pt x="2188" y="1043"/>
                  </a:lnTo>
                  <a:lnTo>
                    <a:pt x="2021" y="1043"/>
                  </a:lnTo>
                  <a:lnTo>
                    <a:pt x="2021" y="842"/>
                  </a:lnTo>
                  <a:lnTo>
                    <a:pt x="2188" y="842"/>
                  </a:lnTo>
                  <a:lnTo>
                    <a:pt x="2188" y="526"/>
                  </a:lnTo>
                  <a:lnTo>
                    <a:pt x="2423" y="526"/>
                  </a:lnTo>
                  <a:lnTo>
                    <a:pt x="2423" y="842"/>
                  </a:lnTo>
                  <a:lnTo>
                    <a:pt x="2724" y="842"/>
                  </a:lnTo>
                  <a:lnTo>
                    <a:pt x="2724" y="1043"/>
                  </a:lnTo>
                  <a:close/>
                  <a:moveTo>
                    <a:pt x="998" y="1641"/>
                  </a:moveTo>
                  <a:lnTo>
                    <a:pt x="1007" y="1656"/>
                  </a:lnTo>
                  <a:lnTo>
                    <a:pt x="1012" y="1663"/>
                  </a:lnTo>
                  <a:lnTo>
                    <a:pt x="1018" y="1670"/>
                  </a:lnTo>
                  <a:lnTo>
                    <a:pt x="1029" y="1683"/>
                  </a:lnTo>
                  <a:lnTo>
                    <a:pt x="1043" y="1696"/>
                  </a:lnTo>
                  <a:lnTo>
                    <a:pt x="1056" y="1707"/>
                  </a:lnTo>
                  <a:lnTo>
                    <a:pt x="1072" y="1718"/>
                  </a:lnTo>
                  <a:lnTo>
                    <a:pt x="1088" y="1727"/>
                  </a:lnTo>
                  <a:lnTo>
                    <a:pt x="1097" y="1732"/>
                  </a:lnTo>
                  <a:lnTo>
                    <a:pt x="1105" y="1736"/>
                  </a:lnTo>
                  <a:lnTo>
                    <a:pt x="1123" y="1743"/>
                  </a:lnTo>
                  <a:lnTo>
                    <a:pt x="1143" y="1750"/>
                  </a:lnTo>
                  <a:lnTo>
                    <a:pt x="1153" y="1753"/>
                  </a:lnTo>
                  <a:lnTo>
                    <a:pt x="1163" y="1755"/>
                  </a:lnTo>
                  <a:lnTo>
                    <a:pt x="1185" y="1760"/>
                  </a:lnTo>
                  <a:lnTo>
                    <a:pt x="1195" y="1762"/>
                  </a:lnTo>
                  <a:lnTo>
                    <a:pt x="1207" y="1763"/>
                  </a:lnTo>
                  <a:lnTo>
                    <a:pt x="1218" y="1764"/>
                  </a:lnTo>
                  <a:lnTo>
                    <a:pt x="1230" y="1765"/>
                  </a:lnTo>
                  <a:lnTo>
                    <a:pt x="1254" y="1768"/>
                  </a:lnTo>
                  <a:lnTo>
                    <a:pt x="1280" y="1768"/>
                  </a:lnTo>
                  <a:lnTo>
                    <a:pt x="1306" y="1768"/>
                  </a:lnTo>
                  <a:lnTo>
                    <a:pt x="1330" y="1765"/>
                  </a:lnTo>
                  <a:lnTo>
                    <a:pt x="1342" y="1764"/>
                  </a:lnTo>
                  <a:lnTo>
                    <a:pt x="1353" y="1763"/>
                  </a:lnTo>
                  <a:lnTo>
                    <a:pt x="1376" y="1760"/>
                  </a:lnTo>
                  <a:lnTo>
                    <a:pt x="1397" y="1755"/>
                  </a:lnTo>
                  <a:lnTo>
                    <a:pt x="1418" y="1750"/>
                  </a:lnTo>
                  <a:lnTo>
                    <a:pt x="1428" y="1747"/>
                  </a:lnTo>
                  <a:lnTo>
                    <a:pt x="1437" y="1744"/>
                  </a:lnTo>
                  <a:lnTo>
                    <a:pt x="1455" y="1736"/>
                  </a:lnTo>
                  <a:lnTo>
                    <a:pt x="1464" y="1733"/>
                  </a:lnTo>
                  <a:lnTo>
                    <a:pt x="1473" y="1728"/>
                  </a:lnTo>
                  <a:lnTo>
                    <a:pt x="1481" y="1724"/>
                  </a:lnTo>
                  <a:lnTo>
                    <a:pt x="1489" y="1719"/>
                  </a:lnTo>
                  <a:lnTo>
                    <a:pt x="1503" y="1708"/>
                  </a:lnTo>
                  <a:lnTo>
                    <a:pt x="1510" y="1703"/>
                  </a:lnTo>
                  <a:lnTo>
                    <a:pt x="1517" y="1697"/>
                  </a:lnTo>
                  <a:lnTo>
                    <a:pt x="1530" y="1685"/>
                  </a:lnTo>
                  <a:lnTo>
                    <a:pt x="1536" y="1679"/>
                  </a:lnTo>
                  <a:lnTo>
                    <a:pt x="1541" y="1672"/>
                  </a:lnTo>
                  <a:lnTo>
                    <a:pt x="1553" y="1657"/>
                  </a:lnTo>
                  <a:lnTo>
                    <a:pt x="1562" y="1643"/>
                  </a:lnTo>
                  <a:lnTo>
                    <a:pt x="1571" y="1626"/>
                  </a:lnTo>
                  <a:lnTo>
                    <a:pt x="1579" y="1609"/>
                  </a:lnTo>
                  <a:lnTo>
                    <a:pt x="1583" y="1599"/>
                  </a:lnTo>
                  <a:lnTo>
                    <a:pt x="1587" y="1590"/>
                  </a:lnTo>
                  <a:lnTo>
                    <a:pt x="1594" y="1570"/>
                  </a:lnTo>
                  <a:lnTo>
                    <a:pt x="1600" y="1547"/>
                  </a:lnTo>
                  <a:lnTo>
                    <a:pt x="1603" y="1536"/>
                  </a:lnTo>
                  <a:lnTo>
                    <a:pt x="1607" y="1525"/>
                  </a:lnTo>
                  <a:lnTo>
                    <a:pt x="1612" y="1500"/>
                  </a:lnTo>
                  <a:lnTo>
                    <a:pt x="1617" y="1474"/>
                  </a:lnTo>
                  <a:lnTo>
                    <a:pt x="1621" y="1447"/>
                  </a:lnTo>
                  <a:lnTo>
                    <a:pt x="1625" y="1419"/>
                  </a:lnTo>
                  <a:lnTo>
                    <a:pt x="1628" y="1389"/>
                  </a:lnTo>
                  <a:lnTo>
                    <a:pt x="1630" y="1359"/>
                  </a:lnTo>
                  <a:lnTo>
                    <a:pt x="1633" y="1326"/>
                  </a:lnTo>
                  <a:lnTo>
                    <a:pt x="1634" y="1292"/>
                  </a:lnTo>
                  <a:lnTo>
                    <a:pt x="1635" y="1256"/>
                  </a:lnTo>
                  <a:lnTo>
                    <a:pt x="1635" y="1220"/>
                  </a:lnTo>
                  <a:lnTo>
                    <a:pt x="1635" y="1183"/>
                  </a:lnTo>
                  <a:lnTo>
                    <a:pt x="1634" y="1148"/>
                  </a:lnTo>
                  <a:lnTo>
                    <a:pt x="1633" y="1115"/>
                  </a:lnTo>
                  <a:lnTo>
                    <a:pt x="1630" y="1081"/>
                  </a:lnTo>
                  <a:lnTo>
                    <a:pt x="1628" y="1050"/>
                  </a:lnTo>
                  <a:lnTo>
                    <a:pt x="1625" y="1020"/>
                  </a:lnTo>
                  <a:lnTo>
                    <a:pt x="1620" y="991"/>
                  </a:lnTo>
                  <a:lnTo>
                    <a:pt x="1616" y="963"/>
                  </a:lnTo>
                  <a:lnTo>
                    <a:pt x="1611" y="937"/>
                  </a:lnTo>
                  <a:lnTo>
                    <a:pt x="1606" y="911"/>
                  </a:lnTo>
                  <a:lnTo>
                    <a:pt x="1600" y="888"/>
                  </a:lnTo>
                  <a:lnTo>
                    <a:pt x="1593" y="865"/>
                  </a:lnTo>
                  <a:lnTo>
                    <a:pt x="1585" y="844"/>
                  </a:lnTo>
                  <a:lnTo>
                    <a:pt x="1578" y="824"/>
                  </a:lnTo>
                  <a:lnTo>
                    <a:pt x="1568" y="806"/>
                  </a:lnTo>
                  <a:lnTo>
                    <a:pt x="1559" y="788"/>
                  </a:lnTo>
                  <a:lnTo>
                    <a:pt x="1550" y="772"/>
                  </a:lnTo>
                  <a:lnTo>
                    <a:pt x="1545" y="764"/>
                  </a:lnTo>
                  <a:lnTo>
                    <a:pt x="1539" y="756"/>
                  </a:lnTo>
                  <a:lnTo>
                    <a:pt x="1527" y="742"/>
                  </a:lnTo>
                  <a:lnTo>
                    <a:pt x="1514" y="729"/>
                  </a:lnTo>
                  <a:lnTo>
                    <a:pt x="1508" y="723"/>
                  </a:lnTo>
                  <a:lnTo>
                    <a:pt x="1500" y="717"/>
                  </a:lnTo>
                  <a:lnTo>
                    <a:pt x="1493" y="711"/>
                  </a:lnTo>
                  <a:lnTo>
                    <a:pt x="1485" y="706"/>
                  </a:lnTo>
                  <a:lnTo>
                    <a:pt x="1469" y="696"/>
                  </a:lnTo>
                  <a:lnTo>
                    <a:pt x="1453" y="687"/>
                  </a:lnTo>
                  <a:lnTo>
                    <a:pt x="1435" y="679"/>
                  </a:lnTo>
                  <a:lnTo>
                    <a:pt x="1425" y="675"/>
                  </a:lnTo>
                  <a:lnTo>
                    <a:pt x="1415" y="672"/>
                  </a:lnTo>
                  <a:lnTo>
                    <a:pt x="1395" y="666"/>
                  </a:lnTo>
                  <a:lnTo>
                    <a:pt x="1375" y="662"/>
                  </a:lnTo>
                  <a:lnTo>
                    <a:pt x="1352" y="657"/>
                  </a:lnTo>
                  <a:lnTo>
                    <a:pt x="1341" y="656"/>
                  </a:lnTo>
                  <a:lnTo>
                    <a:pt x="1330" y="655"/>
                  </a:lnTo>
                  <a:lnTo>
                    <a:pt x="1305" y="654"/>
                  </a:lnTo>
                  <a:lnTo>
                    <a:pt x="1280" y="653"/>
                  </a:lnTo>
                  <a:lnTo>
                    <a:pt x="1255" y="654"/>
                  </a:lnTo>
                  <a:lnTo>
                    <a:pt x="1243" y="654"/>
                  </a:lnTo>
                  <a:lnTo>
                    <a:pt x="1231" y="655"/>
                  </a:lnTo>
                  <a:lnTo>
                    <a:pt x="1219" y="656"/>
                  </a:lnTo>
                  <a:lnTo>
                    <a:pt x="1208" y="657"/>
                  </a:lnTo>
                  <a:lnTo>
                    <a:pt x="1186" y="662"/>
                  </a:lnTo>
                  <a:lnTo>
                    <a:pt x="1165" y="666"/>
                  </a:lnTo>
                  <a:lnTo>
                    <a:pt x="1154" y="669"/>
                  </a:lnTo>
                  <a:lnTo>
                    <a:pt x="1145" y="672"/>
                  </a:lnTo>
                  <a:lnTo>
                    <a:pt x="1126" y="679"/>
                  </a:lnTo>
                  <a:lnTo>
                    <a:pt x="1108" y="687"/>
                  </a:lnTo>
                  <a:lnTo>
                    <a:pt x="1091" y="696"/>
                  </a:lnTo>
                  <a:lnTo>
                    <a:pt x="1082" y="700"/>
                  </a:lnTo>
                  <a:lnTo>
                    <a:pt x="1074" y="706"/>
                  </a:lnTo>
                  <a:lnTo>
                    <a:pt x="1060" y="717"/>
                  </a:lnTo>
                  <a:lnTo>
                    <a:pt x="1046" y="729"/>
                  </a:lnTo>
                  <a:lnTo>
                    <a:pt x="1033" y="742"/>
                  </a:lnTo>
                  <a:lnTo>
                    <a:pt x="1026" y="748"/>
                  </a:lnTo>
                  <a:lnTo>
                    <a:pt x="1020" y="756"/>
                  </a:lnTo>
                  <a:lnTo>
                    <a:pt x="1015" y="764"/>
                  </a:lnTo>
                  <a:lnTo>
                    <a:pt x="1009" y="772"/>
                  </a:lnTo>
                  <a:lnTo>
                    <a:pt x="1000" y="788"/>
                  </a:lnTo>
                  <a:lnTo>
                    <a:pt x="990" y="806"/>
                  </a:lnTo>
                  <a:lnTo>
                    <a:pt x="985" y="815"/>
                  </a:lnTo>
                  <a:lnTo>
                    <a:pt x="982" y="824"/>
                  </a:lnTo>
                  <a:lnTo>
                    <a:pt x="974" y="844"/>
                  </a:lnTo>
                  <a:lnTo>
                    <a:pt x="966" y="865"/>
                  </a:lnTo>
                  <a:lnTo>
                    <a:pt x="959" y="888"/>
                  </a:lnTo>
                  <a:lnTo>
                    <a:pt x="953" y="911"/>
                  </a:lnTo>
                  <a:lnTo>
                    <a:pt x="947" y="936"/>
                  </a:lnTo>
                  <a:lnTo>
                    <a:pt x="942" y="963"/>
                  </a:lnTo>
                  <a:lnTo>
                    <a:pt x="938" y="990"/>
                  </a:lnTo>
                  <a:lnTo>
                    <a:pt x="933" y="1019"/>
                  </a:lnTo>
                  <a:lnTo>
                    <a:pt x="930" y="1048"/>
                  </a:lnTo>
                  <a:lnTo>
                    <a:pt x="928" y="1080"/>
                  </a:lnTo>
                  <a:lnTo>
                    <a:pt x="926" y="1112"/>
                  </a:lnTo>
                  <a:lnTo>
                    <a:pt x="924" y="1146"/>
                  </a:lnTo>
                  <a:lnTo>
                    <a:pt x="923" y="1182"/>
                  </a:lnTo>
                  <a:lnTo>
                    <a:pt x="923" y="1218"/>
                  </a:lnTo>
                  <a:lnTo>
                    <a:pt x="923" y="1254"/>
                  </a:lnTo>
                  <a:lnTo>
                    <a:pt x="924" y="1289"/>
                  </a:lnTo>
                  <a:lnTo>
                    <a:pt x="926" y="1323"/>
                  </a:lnTo>
                  <a:lnTo>
                    <a:pt x="928" y="1355"/>
                  </a:lnTo>
                  <a:lnTo>
                    <a:pt x="930" y="1387"/>
                  </a:lnTo>
                  <a:lnTo>
                    <a:pt x="933" y="1416"/>
                  </a:lnTo>
                  <a:lnTo>
                    <a:pt x="937" y="1444"/>
                  </a:lnTo>
                  <a:lnTo>
                    <a:pt x="941" y="1471"/>
                  </a:lnTo>
                  <a:lnTo>
                    <a:pt x="947" y="1497"/>
                  </a:lnTo>
                  <a:lnTo>
                    <a:pt x="953" y="1521"/>
                  </a:lnTo>
                  <a:lnTo>
                    <a:pt x="958" y="1545"/>
                  </a:lnTo>
                  <a:lnTo>
                    <a:pt x="962" y="1555"/>
                  </a:lnTo>
                  <a:lnTo>
                    <a:pt x="965" y="1566"/>
                  </a:lnTo>
                  <a:lnTo>
                    <a:pt x="972" y="1587"/>
                  </a:lnTo>
                  <a:lnTo>
                    <a:pt x="980" y="1606"/>
                  </a:lnTo>
                  <a:lnTo>
                    <a:pt x="989" y="1624"/>
                  </a:lnTo>
                  <a:lnTo>
                    <a:pt x="998" y="1641"/>
                  </a:lnTo>
                  <a:close/>
                  <a:moveTo>
                    <a:pt x="1280" y="1978"/>
                  </a:moveTo>
                  <a:lnTo>
                    <a:pt x="1259" y="1978"/>
                  </a:lnTo>
                  <a:lnTo>
                    <a:pt x="1239" y="1978"/>
                  </a:lnTo>
                  <a:lnTo>
                    <a:pt x="1218" y="1977"/>
                  </a:lnTo>
                  <a:lnTo>
                    <a:pt x="1198" y="1975"/>
                  </a:lnTo>
                  <a:lnTo>
                    <a:pt x="1179" y="1974"/>
                  </a:lnTo>
                  <a:lnTo>
                    <a:pt x="1160" y="1972"/>
                  </a:lnTo>
                  <a:lnTo>
                    <a:pt x="1142" y="1970"/>
                  </a:lnTo>
                  <a:lnTo>
                    <a:pt x="1124" y="1966"/>
                  </a:lnTo>
                  <a:lnTo>
                    <a:pt x="1106" y="1964"/>
                  </a:lnTo>
                  <a:lnTo>
                    <a:pt x="1088" y="1961"/>
                  </a:lnTo>
                  <a:lnTo>
                    <a:pt x="1071" y="1956"/>
                  </a:lnTo>
                  <a:lnTo>
                    <a:pt x="1054" y="1953"/>
                  </a:lnTo>
                  <a:lnTo>
                    <a:pt x="1038" y="1948"/>
                  </a:lnTo>
                  <a:lnTo>
                    <a:pt x="1022" y="1943"/>
                  </a:lnTo>
                  <a:lnTo>
                    <a:pt x="992" y="1933"/>
                  </a:lnTo>
                  <a:lnTo>
                    <a:pt x="963" y="1920"/>
                  </a:lnTo>
                  <a:lnTo>
                    <a:pt x="949" y="1914"/>
                  </a:lnTo>
                  <a:lnTo>
                    <a:pt x="936" y="1907"/>
                  </a:lnTo>
                  <a:lnTo>
                    <a:pt x="911" y="1892"/>
                  </a:lnTo>
                  <a:lnTo>
                    <a:pt x="899" y="1884"/>
                  </a:lnTo>
                  <a:lnTo>
                    <a:pt x="886" y="1875"/>
                  </a:lnTo>
                  <a:lnTo>
                    <a:pt x="875" y="1866"/>
                  </a:lnTo>
                  <a:lnTo>
                    <a:pt x="864" y="1857"/>
                  </a:lnTo>
                  <a:lnTo>
                    <a:pt x="853" y="1848"/>
                  </a:lnTo>
                  <a:lnTo>
                    <a:pt x="843" y="1838"/>
                  </a:lnTo>
                  <a:lnTo>
                    <a:pt x="833" y="1828"/>
                  </a:lnTo>
                  <a:lnTo>
                    <a:pt x="824" y="1818"/>
                  </a:lnTo>
                  <a:lnTo>
                    <a:pt x="815" y="1807"/>
                  </a:lnTo>
                  <a:lnTo>
                    <a:pt x="811" y="1801"/>
                  </a:lnTo>
                  <a:lnTo>
                    <a:pt x="806" y="1796"/>
                  </a:lnTo>
                  <a:lnTo>
                    <a:pt x="798" y="1784"/>
                  </a:lnTo>
                  <a:lnTo>
                    <a:pt x="790" y="1772"/>
                  </a:lnTo>
                  <a:lnTo>
                    <a:pt x="783" y="1760"/>
                  </a:lnTo>
                  <a:lnTo>
                    <a:pt x="776" y="1747"/>
                  </a:lnTo>
                  <a:lnTo>
                    <a:pt x="761" y="1720"/>
                  </a:lnTo>
                  <a:lnTo>
                    <a:pt x="754" y="1706"/>
                  </a:lnTo>
                  <a:lnTo>
                    <a:pt x="748" y="1691"/>
                  </a:lnTo>
                  <a:lnTo>
                    <a:pt x="736" y="1661"/>
                  </a:lnTo>
                  <a:lnTo>
                    <a:pt x="731" y="1645"/>
                  </a:lnTo>
                  <a:lnTo>
                    <a:pt x="725" y="1629"/>
                  </a:lnTo>
                  <a:lnTo>
                    <a:pt x="715" y="1596"/>
                  </a:lnTo>
                  <a:lnTo>
                    <a:pt x="706" y="1561"/>
                  </a:lnTo>
                  <a:lnTo>
                    <a:pt x="698" y="1524"/>
                  </a:lnTo>
                  <a:lnTo>
                    <a:pt x="695" y="1505"/>
                  </a:lnTo>
                  <a:lnTo>
                    <a:pt x="691" y="1484"/>
                  </a:lnTo>
                  <a:lnTo>
                    <a:pt x="686" y="1445"/>
                  </a:lnTo>
                  <a:lnTo>
                    <a:pt x="681" y="1402"/>
                  </a:lnTo>
                  <a:lnTo>
                    <a:pt x="678" y="1360"/>
                  </a:lnTo>
                  <a:lnTo>
                    <a:pt x="676" y="1337"/>
                  </a:lnTo>
                  <a:lnTo>
                    <a:pt x="674" y="1315"/>
                  </a:lnTo>
                  <a:lnTo>
                    <a:pt x="673" y="1267"/>
                  </a:lnTo>
                  <a:lnTo>
                    <a:pt x="673" y="1219"/>
                  </a:lnTo>
                  <a:lnTo>
                    <a:pt x="673" y="1171"/>
                  </a:lnTo>
                  <a:lnTo>
                    <a:pt x="674" y="1147"/>
                  </a:lnTo>
                  <a:lnTo>
                    <a:pt x="674" y="1124"/>
                  </a:lnTo>
                  <a:lnTo>
                    <a:pt x="678" y="1079"/>
                  </a:lnTo>
                  <a:lnTo>
                    <a:pt x="681" y="1035"/>
                  </a:lnTo>
                  <a:lnTo>
                    <a:pt x="686" y="992"/>
                  </a:lnTo>
                  <a:lnTo>
                    <a:pt x="689" y="972"/>
                  </a:lnTo>
                  <a:lnTo>
                    <a:pt x="692" y="952"/>
                  </a:lnTo>
                  <a:lnTo>
                    <a:pt x="699" y="912"/>
                  </a:lnTo>
                  <a:lnTo>
                    <a:pt x="707" y="875"/>
                  </a:lnTo>
                  <a:lnTo>
                    <a:pt x="716" y="839"/>
                  </a:lnTo>
                  <a:lnTo>
                    <a:pt x="721" y="823"/>
                  </a:lnTo>
                  <a:lnTo>
                    <a:pt x="726" y="806"/>
                  </a:lnTo>
                  <a:lnTo>
                    <a:pt x="738" y="773"/>
                  </a:lnTo>
                  <a:lnTo>
                    <a:pt x="743" y="757"/>
                  </a:lnTo>
                  <a:lnTo>
                    <a:pt x="750" y="742"/>
                  </a:lnTo>
                  <a:lnTo>
                    <a:pt x="762" y="712"/>
                  </a:lnTo>
                  <a:lnTo>
                    <a:pt x="770" y="698"/>
                  </a:lnTo>
                  <a:lnTo>
                    <a:pt x="777" y="684"/>
                  </a:lnTo>
                  <a:lnTo>
                    <a:pt x="793" y="658"/>
                  </a:lnTo>
                  <a:lnTo>
                    <a:pt x="801" y="646"/>
                  </a:lnTo>
                  <a:lnTo>
                    <a:pt x="808" y="634"/>
                  </a:lnTo>
                  <a:lnTo>
                    <a:pt x="817" y="621"/>
                  </a:lnTo>
                  <a:lnTo>
                    <a:pt x="826" y="610"/>
                  </a:lnTo>
                  <a:lnTo>
                    <a:pt x="837" y="599"/>
                  </a:lnTo>
                  <a:lnTo>
                    <a:pt x="846" y="589"/>
                  </a:lnTo>
                  <a:lnTo>
                    <a:pt x="856" y="579"/>
                  </a:lnTo>
                  <a:lnTo>
                    <a:pt x="867" y="569"/>
                  </a:lnTo>
                  <a:lnTo>
                    <a:pt x="878" y="558"/>
                  </a:lnTo>
                  <a:lnTo>
                    <a:pt x="890" y="549"/>
                  </a:lnTo>
                  <a:lnTo>
                    <a:pt x="901" y="542"/>
                  </a:lnTo>
                  <a:lnTo>
                    <a:pt x="913" y="533"/>
                  </a:lnTo>
                  <a:lnTo>
                    <a:pt x="939" y="517"/>
                  </a:lnTo>
                  <a:lnTo>
                    <a:pt x="953" y="510"/>
                  </a:lnTo>
                  <a:lnTo>
                    <a:pt x="966" y="502"/>
                  </a:lnTo>
                  <a:lnTo>
                    <a:pt x="981" y="497"/>
                  </a:lnTo>
                  <a:lnTo>
                    <a:pt x="994" y="490"/>
                  </a:lnTo>
                  <a:lnTo>
                    <a:pt x="1025" y="479"/>
                  </a:lnTo>
                  <a:lnTo>
                    <a:pt x="1057" y="470"/>
                  </a:lnTo>
                  <a:lnTo>
                    <a:pt x="1073" y="465"/>
                  </a:lnTo>
                  <a:lnTo>
                    <a:pt x="1090" y="461"/>
                  </a:lnTo>
                  <a:lnTo>
                    <a:pt x="1107" y="457"/>
                  </a:lnTo>
                  <a:lnTo>
                    <a:pt x="1125" y="454"/>
                  </a:lnTo>
                  <a:lnTo>
                    <a:pt x="1162" y="449"/>
                  </a:lnTo>
                  <a:lnTo>
                    <a:pt x="1180" y="447"/>
                  </a:lnTo>
                  <a:lnTo>
                    <a:pt x="1199" y="445"/>
                  </a:lnTo>
                  <a:lnTo>
                    <a:pt x="1219" y="444"/>
                  </a:lnTo>
                  <a:lnTo>
                    <a:pt x="1239" y="443"/>
                  </a:lnTo>
                  <a:lnTo>
                    <a:pt x="1260" y="443"/>
                  </a:lnTo>
                  <a:lnTo>
                    <a:pt x="1280" y="443"/>
                  </a:lnTo>
                  <a:lnTo>
                    <a:pt x="1301" y="443"/>
                  </a:lnTo>
                  <a:lnTo>
                    <a:pt x="1321" y="443"/>
                  </a:lnTo>
                  <a:lnTo>
                    <a:pt x="1341" y="444"/>
                  </a:lnTo>
                  <a:lnTo>
                    <a:pt x="1361" y="445"/>
                  </a:lnTo>
                  <a:lnTo>
                    <a:pt x="1398" y="449"/>
                  </a:lnTo>
                  <a:lnTo>
                    <a:pt x="1418" y="452"/>
                  </a:lnTo>
                  <a:lnTo>
                    <a:pt x="1436" y="454"/>
                  </a:lnTo>
                  <a:lnTo>
                    <a:pt x="1453" y="457"/>
                  </a:lnTo>
                  <a:lnTo>
                    <a:pt x="1471" y="461"/>
                  </a:lnTo>
                  <a:lnTo>
                    <a:pt x="1503" y="469"/>
                  </a:lnTo>
                  <a:lnTo>
                    <a:pt x="1535" y="479"/>
                  </a:lnTo>
                  <a:lnTo>
                    <a:pt x="1550" y="484"/>
                  </a:lnTo>
                  <a:lnTo>
                    <a:pt x="1565" y="490"/>
                  </a:lnTo>
                  <a:lnTo>
                    <a:pt x="1580" y="496"/>
                  </a:lnTo>
                  <a:lnTo>
                    <a:pt x="1594" y="502"/>
                  </a:lnTo>
                  <a:lnTo>
                    <a:pt x="1621" y="517"/>
                  </a:lnTo>
                  <a:lnTo>
                    <a:pt x="1634" y="524"/>
                  </a:lnTo>
                  <a:lnTo>
                    <a:pt x="1646" y="533"/>
                  </a:lnTo>
                  <a:lnTo>
                    <a:pt x="1659" y="540"/>
                  </a:lnTo>
                  <a:lnTo>
                    <a:pt x="1670" y="549"/>
                  </a:lnTo>
                  <a:lnTo>
                    <a:pt x="1682" y="558"/>
                  </a:lnTo>
                  <a:lnTo>
                    <a:pt x="1692" y="567"/>
                  </a:lnTo>
                  <a:lnTo>
                    <a:pt x="1704" y="578"/>
                  </a:lnTo>
                  <a:lnTo>
                    <a:pt x="1714" y="588"/>
                  </a:lnTo>
                  <a:lnTo>
                    <a:pt x="1723" y="599"/>
                  </a:lnTo>
                  <a:lnTo>
                    <a:pt x="1733" y="609"/>
                  </a:lnTo>
                  <a:lnTo>
                    <a:pt x="1742" y="620"/>
                  </a:lnTo>
                  <a:lnTo>
                    <a:pt x="1751" y="633"/>
                  </a:lnTo>
                  <a:lnTo>
                    <a:pt x="1767" y="657"/>
                  </a:lnTo>
                  <a:lnTo>
                    <a:pt x="1775" y="670"/>
                  </a:lnTo>
                  <a:lnTo>
                    <a:pt x="1782" y="683"/>
                  </a:lnTo>
                  <a:lnTo>
                    <a:pt x="1796" y="711"/>
                  </a:lnTo>
                  <a:lnTo>
                    <a:pt x="1809" y="740"/>
                  </a:lnTo>
                  <a:lnTo>
                    <a:pt x="1822" y="771"/>
                  </a:lnTo>
                  <a:lnTo>
                    <a:pt x="1827" y="788"/>
                  </a:lnTo>
                  <a:lnTo>
                    <a:pt x="1833" y="803"/>
                  </a:lnTo>
                  <a:lnTo>
                    <a:pt x="1842" y="838"/>
                  </a:lnTo>
                  <a:lnTo>
                    <a:pt x="1851" y="874"/>
                  </a:lnTo>
                  <a:lnTo>
                    <a:pt x="1859" y="911"/>
                  </a:lnTo>
                  <a:lnTo>
                    <a:pt x="1864" y="930"/>
                  </a:lnTo>
                  <a:lnTo>
                    <a:pt x="1867" y="951"/>
                  </a:lnTo>
                  <a:lnTo>
                    <a:pt x="1873" y="991"/>
                  </a:lnTo>
                  <a:lnTo>
                    <a:pt x="1877" y="1033"/>
                  </a:lnTo>
                  <a:lnTo>
                    <a:pt x="1880" y="1076"/>
                  </a:lnTo>
                  <a:lnTo>
                    <a:pt x="1882" y="1099"/>
                  </a:lnTo>
                  <a:lnTo>
                    <a:pt x="1884" y="1123"/>
                  </a:lnTo>
                  <a:lnTo>
                    <a:pt x="1885" y="1170"/>
                  </a:lnTo>
                  <a:lnTo>
                    <a:pt x="1885" y="1218"/>
                  </a:lnTo>
                  <a:lnTo>
                    <a:pt x="1885" y="1250"/>
                  </a:lnTo>
                  <a:lnTo>
                    <a:pt x="1885" y="1281"/>
                  </a:lnTo>
                  <a:lnTo>
                    <a:pt x="1884" y="1312"/>
                  </a:lnTo>
                  <a:lnTo>
                    <a:pt x="1882" y="1342"/>
                  </a:lnTo>
                  <a:lnTo>
                    <a:pt x="1880" y="1371"/>
                  </a:lnTo>
                  <a:lnTo>
                    <a:pt x="1877" y="1399"/>
                  </a:lnTo>
                  <a:lnTo>
                    <a:pt x="1875" y="1427"/>
                  </a:lnTo>
                  <a:lnTo>
                    <a:pt x="1874" y="1441"/>
                  </a:lnTo>
                  <a:lnTo>
                    <a:pt x="1871" y="1454"/>
                  </a:lnTo>
                  <a:lnTo>
                    <a:pt x="1868" y="1480"/>
                  </a:lnTo>
                  <a:lnTo>
                    <a:pt x="1864" y="1505"/>
                  </a:lnTo>
                  <a:lnTo>
                    <a:pt x="1859" y="1529"/>
                  </a:lnTo>
                  <a:lnTo>
                    <a:pt x="1854" y="1553"/>
                  </a:lnTo>
                  <a:lnTo>
                    <a:pt x="1849" y="1575"/>
                  </a:lnTo>
                  <a:lnTo>
                    <a:pt x="1843" y="1598"/>
                  </a:lnTo>
                  <a:lnTo>
                    <a:pt x="1836" y="1619"/>
                  </a:lnTo>
                  <a:lnTo>
                    <a:pt x="1830" y="1639"/>
                  </a:lnTo>
                  <a:lnTo>
                    <a:pt x="1823" y="1659"/>
                  </a:lnTo>
                  <a:lnTo>
                    <a:pt x="1815" y="1679"/>
                  </a:lnTo>
                  <a:lnTo>
                    <a:pt x="1811" y="1688"/>
                  </a:lnTo>
                  <a:lnTo>
                    <a:pt x="1806" y="1697"/>
                  </a:lnTo>
                  <a:lnTo>
                    <a:pt x="1798" y="1715"/>
                  </a:lnTo>
                  <a:lnTo>
                    <a:pt x="1788" y="1733"/>
                  </a:lnTo>
                  <a:lnTo>
                    <a:pt x="1778" y="1750"/>
                  </a:lnTo>
                  <a:lnTo>
                    <a:pt x="1768" y="1765"/>
                  </a:lnTo>
                  <a:lnTo>
                    <a:pt x="1757" y="1781"/>
                  </a:lnTo>
                  <a:lnTo>
                    <a:pt x="1745" y="1796"/>
                  </a:lnTo>
                  <a:lnTo>
                    <a:pt x="1733" y="1810"/>
                  </a:lnTo>
                  <a:lnTo>
                    <a:pt x="1721" y="1825"/>
                  </a:lnTo>
                  <a:lnTo>
                    <a:pt x="1707" y="1837"/>
                  </a:lnTo>
                  <a:lnTo>
                    <a:pt x="1693" y="1851"/>
                  </a:lnTo>
                  <a:lnTo>
                    <a:pt x="1679" y="1862"/>
                  </a:lnTo>
                  <a:lnTo>
                    <a:pt x="1663" y="1874"/>
                  </a:lnTo>
                  <a:lnTo>
                    <a:pt x="1648" y="1884"/>
                  </a:lnTo>
                  <a:lnTo>
                    <a:pt x="1831" y="2178"/>
                  </a:lnTo>
                  <a:lnTo>
                    <a:pt x="1607" y="2282"/>
                  </a:lnTo>
                  <a:lnTo>
                    <a:pt x="1413" y="1965"/>
                  </a:lnTo>
                  <a:lnTo>
                    <a:pt x="1402" y="1969"/>
                  </a:lnTo>
                  <a:lnTo>
                    <a:pt x="1396" y="1970"/>
                  </a:lnTo>
                  <a:lnTo>
                    <a:pt x="1389" y="1971"/>
                  </a:lnTo>
                  <a:lnTo>
                    <a:pt x="1375" y="1973"/>
                  </a:lnTo>
                  <a:lnTo>
                    <a:pt x="1359" y="1975"/>
                  </a:lnTo>
                  <a:lnTo>
                    <a:pt x="1342" y="1977"/>
                  </a:lnTo>
                  <a:lnTo>
                    <a:pt x="1323" y="1978"/>
                  </a:lnTo>
                  <a:lnTo>
                    <a:pt x="1303" y="1978"/>
                  </a:lnTo>
                  <a:lnTo>
                    <a:pt x="1280" y="1978"/>
                  </a:lnTo>
                  <a:close/>
                  <a:moveTo>
                    <a:pt x="3107" y="0"/>
                  </a:moveTo>
                  <a:lnTo>
                    <a:pt x="2987" y="0"/>
                  </a:lnTo>
                  <a:lnTo>
                    <a:pt x="2359" y="0"/>
                  </a:lnTo>
                  <a:lnTo>
                    <a:pt x="1732" y="0"/>
                  </a:lnTo>
                  <a:lnTo>
                    <a:pt x="1103" y="0"/>
                  </a:lnTo>
                  <a:lnTo>
                    <a:pt x="476" y="0"/>
                  </a:lnTo>
                  <a:lnTo>
                    <a:pt x="0" y="475"/>
                  </a:lnTo>
                  <a:lnTo>
                    <a:pt x="0" y="1271"/>
                  </a:lnTo>
                  <a:lnTo>
                    <a:pt x="0" y="2066"/>
                  </a:lnTo>
                  <a:lnTo>
                    <a:pt x="0" y="2197"/>
                  </a:lnTo>
                  <a:lnTo>
                    <a:pt x="0" y="2526"/>
                  </a:lnTo>
                  <a:lnTo>
                    <a:pt x="330" y="2526"/>
                  </a:lnTo>
                  <a:lnTo>
                    <a:pt x="450" y="2526"/>
                  </a:lnTo>
                  <a:lnTo>
                    <a:pt x="1078" y="2526"/>
                  </a:lnTo>
                  <a:lnTo>
                    <a:pt x="1706" y="2526"/>
                  </a:lnTo>
                  <a:lnTo>
                    <a:pt x="2333" y="2526"/>
                  </a:lnTo>
                  <a:lnTo>
                    <a:pt x="2961" y="2526"/>
                  </a:lnTo>
                  <a:lnTo>
                    <a:pt x="3438" y="2051"/>
                  </a:lnTo>
                  <a:lnTo>
                    <a:pt x="3438" y="1255"/>
                  </a:lnTo>
                  <a:lnTo>
                    <a:pt x="3438" y="460"/>
                  </a:lnTo>
                  <a:lnTo>
                    <a:pt x="3438" y="329"/>
                  </a:lnTo>
                  <a:lnTo>
                    <a:pt x="3438" y="0"/>
                  </a:lnTo>
                  <a:lnTo>
                    <a:pt x="3107"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1983680588"/>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Section Header ">
    <p:bg>
      <p:bgPr>
        <a:solidFill>
          <a:schemeClr val="bg2"/>
        </a:solidFill>
        <a:effectLst/>
      </p:bgPr>
    </p:bg>
    <p:spTree>
      <p:nvGrpSpPr>
        <p:cNvPr id="1" name=""/>
        <p:cNvGrpSpPr/>
        <p:nvPr/>
      </p:nvGrpSpPr>
      <p:grpSpPr>
        <a:xfrm>
          <a:off x="0" y="0"/>
          <a:ext cx="0" cy="0"/>
          <a:chOff x="0" y="0"/>
          <a:chExt cx="0" cy="0"/>
        </a:xfrm>
      </p:grpSpPr>
      <p:sp>
        <p:nvSpPr>
          <p:cNvPr id="24" name="Picture Placeholder 23"/>
          <p:cNvSpPr>
            <a:spLocks noGrp="1"/>
          </p:cNvSpPr>
          <p:nvPr>
            <p:ph type="pic" sz="quarter" idx="17" hasCustomPrompt="1"/>
          </p:nvPr>
        </p:nvSpPr>
        <p:spPr>
          <a:xfrm>
            <a:off x="0" y="2"/>
            <a:ext cx="12192000" cy="5877271"/>
          </a:xfrm>
          <a:custGeom>
            <a:avLst/>
            <a:gdLst/>
            <a:ahLst/>
            <a:cxnLst/>
            <a:rect l="l" t="t" r="r" b="b"/>
            <a:pathLst>
              <a:path w="12192000" h="5877271">
                <a:moveTo>
                  <a:pt x="0" y="0"/>
                </a:moveTo>
                <a:lnTo>
                  <a:pt x="12192000" y="0"/>
                </a:lnTo>
                <a:lnTo>
                  <a:pt x="12192000" y="4580284"/>
                </a:lnTo>
                <a:lnTo>
                  <a:pt x="0" y="5877271"/>
                </a:lnTo>
                <a:close/>
              </a:path>
            </a:pathLst>
          </a:custGeom>
          <a:solidFill>
            <a:schemeClr val="accent2"/>
          </a:solidFill>
        </p:spPr>
        <p:txBody>
          <a:bodyPr/>
          <a:lstStyle>
            <a:lvl1pPr marL="0" marR="0" indent="0" algn="l" defTabSz="914400" rtl="0" eaLnBrk="1" fontAlgn="auto" latinLnBrk="0" hangingPunct="1">
              <a:lnSpc>
                <a:spcPct val="100000"/>
              </a:lnSpc>
              <a:spcBef>
                <a:spcPts val="600"/>
              </a:spcBef>
              <a:spcAft>
                <a:spcPts val="0"/>
              </a:spcAft>
              <a:buClrTx/>
              <a:buSzTx/>
              <a:buFontTx/>
              <a:buNone/>
              <a:tabLst/>
              <a:defRPr sz="1200">
                <a:solidFill>
                  <a:schemeClr val="bg1"/>
                </a:solidFill>
              </a:defRPr>
            </a:lvl1pPr>
          </a:lstStyle>
          <a:p>
            <a:r>
              <a:rPr lang="en-GB"/>
              <a:t>Click icon to change picture (</a:t>
            </a:r>
            <a:r>
              <a:rPr lang="en-US"/>
              <a:t>Download more pictures from brand.qt.io</a:t>
            </a:r>
            <a:r>
              <a:rPr lang="en-GB"/>
              <a:t>)</a:t>
            </a:r>
          </a:p>
        </p:txBody>
      </p:sp>
      <p:sp>
        <p:nvSpPr>
          <p:cNvPr id="4" name="Date Placeholder 3"/>
          <p:cNvSpPr>
            <a:spLocks noGrp="1"/>
          </p:cNvSpPr>
          <p:nvPr>
            <p:ph type="dt" sz="half" idx="10"/>
          </p:nvPr>
        </p:nvSpPr>
        <p:spPr/>
        <p:txBody>
          <a:bodyPr/>
          <a:lstStyle>
            <a:lvl1pPr>
              <a:defRPr>
                <a:noFill/>
              </a:defRPr>
            </a:lvl1pPr>
          </a:lstStyle>
          <a:p>
            <a:fld id="{822EA8A3-ED0B-4CC0-A7BA-3A85DD603AED}" type="datetime3">
              <a:rPr lang="en-US" smtClean="0"/>
              <a:t>28 February 2023</a:t>
            </a:fld>
            <a:endParaRPr lang="en-US"/>
          </a:p>
        </p:txBody>
      </p:sp>
      <p:sp>
        <p:nvSpPr>
          <p:cNvPr id="5" name="Footer Placeholder 4"/>
          <p:cNvSpPr>
            <a:spLocks noGrp="1"/>
          </p:cNvSpPr>
          <p:nvPr>
            <p:ph type="ftr" sz="quarter" idx="11"/>
          </p:nvPr>
        </p:nvSpPr>
        <p:spPr/>
        <p:txBody>
          <a:bodyPr/>
          <a:lstStyle>
            <a:lvl1pPr>
              <a:defRPr>
                <a:noFill/>
              </a:defRPr>
            </a:lvl1pPr>
          </a:lstStyle>
          <a:p>
            <a:r>
              <a:rPr lang="en-US"/>
              <a:t>© The Qt Company</a:t>
            </a:r>
          </a:p>
        </p:txBody>
      </p:sp>
      <p:sp>
        <p:nvSpPr>
          <p:cNvPr id="6" name="Slide Number Placeholder 5"/>
          <p:cNvSpPr>
            <a:spLocks noGrp="1"/>
          </p:cNvSpPr>
          <p:nvPr>
            <p:ph type="sldNum" sz="quarter" idx="12"/>
          </p:nvPr>
        </p:nvSpPr>
        <p:spPr/>
        <p:txBody>
          <a:bodyPr/>
          <a:lstStyle>
            <a:lvl1pPr>
              <a:defRPr>
                <a:noFill/>
              </a:defRPr>
            </a:lvl1pPr>
          </a:lstStyle>
          <a:p>
            <a:fld id="{A683D178-98AA-4574-9EAA-8EB007C55176}" type="slidenum">
              <a:rPr lang="en-US" smtClean="0"/>
              <a:pPr/>
              <a:t>‹#›</a:t>
            </a:fld>
            <a:endParaRPr lang="en-US"/>
          </a:p>
        </p:txBody>
      </p:sp>
      <p:sp>
        <p:nvSpPr>
          <p:cNvPr id="19" name="Text Placeholder 20"/>
          <p:cNvSpPr>
            <a:spLocks noGrp="1"/>
          </p:cNvSpPr>
          <p:nvPr>
            <p:ph type="body" sz="quarter" idx="14"/>
          </p:nvPr>
        </p:nvSpPr>
        <p:spPr>
          <a:xfrm>
            <a:off x="6743700" y="5733627"/>
            <a:ext cx="4897437" cy="432817"/>
          </a:xfrm>
        </p:spPr>
        <p:txBody>
          <a:bodyPr anchor="ctr" anchorCtr="0"/>
          <a:lstStyle>
            <a:lvl1pPr marL="0" indent="0">
              <a:buFontTx/>
              <a:buNone/>
              <a:defRPr sz="2400"/>
            </a:lvl1pPr>
            <a:lvl2pPr marL="0" indent="0">
              <a:buFontTx/>
              <a:buNone/>
              <a:defRPr/>
            </a:lvl2pPr>
            <a:lvl3pPr marL="0" indent="0">
              <a:buFontTx/>
              <a:buNone/>
              <a:defRPr/>
            </a:lvl3pPr>
            <a:lvl4pPr marL="0" indent="0">
              <a:buFontTx/>
              <a:buNone/>
              <a:defRPr/>
            </a:lvl4pPr>
            <a:lvl5pPr marL="0" indent="0">
              <a:buFontTx/>
              <a:buNone/>
              <a:defRPr/>
            </a:lvl5pPr>
            <a:lvl6pPr marL="0" indent="0">
              <a:buFontTx/>
              <a:buNone/>
              <a:defRPr/>
            </a:lvl6pPr>
            <a:lvl7pPr marL="0" indent="0">
              <a:buFontTx/>
              <a:buNone/>
              <a:defRPr/>
            </a:lvl7pPr>
            <a:lvl8pPr marL="0" indent="0">
              <a:buFontTx/>
              <a:buNone/>
              <a:defRPr/>
            </a:lvl8pPr>
            <a:lvl9pPr marL="0" indent="0">
              <a:buFontTx/>
              <a:buNone/>
              <a:defRPr/>
            </a:lvl9pPr>
          </a:lstStyle>
          <a:p>
            <a:pPr lvl="0"/>
            <a:r>
              <a:rPr lang="en-US"/>
              <a:t>Edit Master text styles</a:t>
            </a:r>
          </a:p>
        </p:txBody>
      </p:sp>
      <p:sp>
        <p:nvSpPr>
          <p:cNvPr id="20" name="Text Placeholder 22"/>
          <p:cNvSpPr>
            <a:spLocks noGrp="1" noChangeAspect="1"/>
          </p:cNvSpPr>
          <p:nvPr>
            <p:ph type="body" sz="quarter" idx="15" hasCustomPrompt="1"/>
          </p:nvPr>
        </p:nvSpPr>
        <p:spPr>
          <a:xfrm>
            <a:off x="6096000" y="5734945"/>
            <a:ext cx="432000" cy="432000"/>
          </a:xfrm>
          <a:prstGeom prst="snip2DiagRect">
            <a:avLst>
              <a:gd name="adj1" fmla="val 17009"/>
              <a:gd name="adj2" fmla="val 0"/>
            </a:avLst>
          </a:prstGeom>
          <a:solidFill>
            <a:schemeClr val="accent1"/>
          </a:solidFill>
        </p:spPr>
        <p:txBody>
          <a:bodyPr anchor="ctr" anchorCtr="0"/>
          <a:lstStyle>
            <a:lvl1pPr marL="0" indent="0" algn="ctr">
              <a:lnSpc>
                <a:spcPct val="100000"/>
              </a:lnSpc>
              <a:buFontTx/>
              <a:buNone/>
              <a:defRPr sz="1800" b="1">
                <a:solidFill>
                  <a:schemeClr val="bg1"/>
                </a:solidFill>
              </a:defRPr>
            </a:lvl1pPr>
            <a:lvl2pPr marL="0" indent="0">
              <a:lnSpc>
                <a:spcPct val="100000"/>
              </a:lnSpc>
              <a:buFontTx/>
              <a:buNone/>
              <a:defRPr sz="2000" b="1"/>
            </a:lvl2pPr>
            <a:lvl3pPr marL="0" indent="0">
              <a:lnSpc>
                <a:spcPct val="100000"/>
              </a:lnSpc>
              <a:buFontTx/>
              <a:buNone/>
              <a:defRPr sz="2000" b="1"/>
            </a:lvl3pPr>
            <a:lvl4pPr marL="0" indent="0">
              <a:lnSpc>
                <a:spcPct val="100000"/>
              </a:lnSpc>
              <a:buFontTx/>
              <a:buNone/>
              <a:defRPr sz="2000" b="1"/>
            </a:lvl4pPr>
            <a:lvl5pPr marL="0" indent="0">
              <a:lnSpc>
                <a:spcPct val="100000"/>
              </a:lnSpc>
              <a:buFontTx/>
              <a:buNone/>
              <a:defRPr sz="2000" b="1"/>
            </a:lvl5pPr>
            <a:lvl6pPr marL="0" indent="0">
              <a:lnSpc>
                <a:spcPct val="100000"/>
              </a:lnSpc>
              <a:buFontTx/>
              <a:buNone/>
              <a:defRPr sz="2000" b="1"/>
            </a:lvl6pPr>
            <a:lvl7pPr marL="0" indent="0">
              <a:lnSpc>
                <a:spcPct val="100000"/>
              </a:lnSpc>
              <a:buFontTx/>
              <a:buNone/>
              <a:defRPr sz="2000" b="1"/>
            </a:lvl7pPr>
            <a:lvl8pPr marL="0" indent="0">
              <a:lnSpc>
                <a:spcPct val="100000"/>
              </a:lnSpc>
              <a:buFontTx/>
              <a:buNone/>
              <a:defRPr sz="2000" b="1"/>
            </a:lvl8pPr>
            <a:lvl9pPr marL="0" indent="0">
              <a:lnSpc>
                <a:spcPct val="100000"/>
              </a:lnSpc>
              <a:buFontTx/>
              <a:buNone/>
              <a:defRPr sz="2000" b="1"/>
            </a:lvl9pPr>
          </a:lstStyle>
          <a:p>
            <a:pPr lvl="0"/>
            <a:r>
              <a:rPr lang="en-US"/>
              <a:t>#</a:t>
            </a:r>
            <a:endParaRPr lang="fi-FI"/>
          </a:p>
        </p:txBody>
      </p:sp>
      <p:sp>
        <p:nvSpPr>
          <p:cNvPr id="21" name="Text Placeholder 14"/>
          <p:cNvSpPr>
            <a:spLocks noGrp="1" noChangeAspect="1"/>
          </p:cNvSpPr>
          <p:nvPr>
            <p:ph type="body" sz="quarter" idx="16"/>
          </p:nvPr>
        </p:nvSpPr>
        <p:spPr>
          <a:xfrm>
            <a:off x="550863" y="549275"/>
            <a:ext cx="720000" cy="529200"/>
          </a:xfrm>
          <a:blipFill>
            <a:blip r:embed="rId2"/>
            <a:stretch>
              <a:fillRect/>
            </a:stretch>
          </a:blipFill>
        </p:spPr>
        <p:txBody>
          <a:bodyPr/>
          <a:lstStyle>
            <a:lvl1pPr marL="0" indent="0">
              <a:buFontTx/>
              <a:buNone/>
              <a:defRPr sz="200">
                <a:noFill/>
              </a:defRPr>
            </a:lvl1pPr>
          </a:lstStyle>
          <a:p>
            <a:pPr lvl="0"/>
            <a:r>
              <a:rPr lang="en-US"/>
              <a:t>Edit Master text styles</a:t>
            </a:r>
          </a:p>
        </p:txBody>
      </p:sp>
    </p:spTree>
    <p:extLst>
      <p:ext uri="{BB962C8B-B14F-4D97-AF65-F5344CB8AC3E}">
        <p14:creationId xmlns:p14="http://schemas.microsoft.com/office/powerpoint/2010/main" val="1706512162"/>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Section Header 2">
    <p:bg>
      <p:bgPr>
        <a:solidFill>
          <a:srgbClr val="848895"/>
        </a:solidFill>
        <a:effectLst/>
      </p:bgPr>
    </p:bg>
    <p:spTree>
      <p:nvGrpSpPr>
        <p:cNvPr id="1" name=""/>
        <p:cNvGrpSpPr/>
        <p:nvPr/>
      </p:nvGrpSpPr>
      <p:grpSpPr>
        <a:xfrm>
          <a:off x="0" y="0"/>
          <a:ext cx="0" cy="0"/>
          <a:chOff x="0" y="0"/>
          <a:chExt cx="0" cy="0"/>
        </a:xfrm>
      </p:grpSpPr>
      <p:sp>
        <p:nvSpPr>
          <p:cNvPr id="24" name="Picture Placeholder 23"/>
          <p:cNvSpPr>
            <a:spLocks noGrp="1"/>
          </p:cNvSpPr>
          <p:nvPr>
            <p:ph type="pic" sz="quarter" idx="17" hasCustomPrompt="1"/>
          </p:nvPr>
        </p:nvSpPr>
        <p:spPr>
          <a:xfrm>
            <a:off x="0" y="2"/>
            <a:ext cx="12192000" cy="5877271"/>
          </a:xfrm>
          <a:custGeom>
            <a:avLst/>
            <a:gdLst/>
            <a:ahLst/>
            <a:cxnLst/>
            <a:rect l="l" t="t" r="r" b="b"/>
            <a:pathLst>
              <a:path w="12192000" h="5877271">
                <a:moveTo>
                  <a:pt x="0" y="0"/>
                </a:moveTo>
                <a:lnTo>
                  <a:pt x="12192000" y="0"/>
                </a:lnTo>
                <a:lnTo>
                  <a:pt x="12192000" y="4580284"/>
                </a:lnTo>
                <a:lnTo>
                  <a:pt x="0" y="5877271"/>
                </a:lnTo>
                <a:close/>
              </a:path>
            </a:pathLst>
          </a:custGeom>
          <a:solidFill>
            <a:schemeClr val="accent2"/>
          </a:solidFill>
        </p:spPr>
        <p:txBody>
          <a:bodyPr/>
          <a:lstStyle>
            <a:lvl1pPr marL="0" marR="0" indent="0" algn="l" defTabSz="914400" rtl="0" eaLnBrk="1" fontAlgn="auto" latinLnBrk="0" hangingPunct="1">
              <a:lnSpc>
                <a:spcPct val="100000"/>
              </a:lnSpc>
              <a:spcBef>
                <a:spcPts val="600"/>
              </a:spcBef>
              <a:spcAft>
                <a:spcPts val="0"/>
              </a:spcAft>
              <a:buClrTx/>
              <a:buSzTx/>
              <a:buFontTx/>
              <a:buNone/>
              <a:tabLst/>
              <a:defRPr sz="1200">
                <a:solidFill>
                  <a:schemeClr val="bg1"/>
                </a:solidFill>
              </a:defRPr>
            </a:lvl1pPr>
          </a:lstStyle>
          <a:p>
            <a:r>
              <a:rPr lang="en-GB"/>
              <a:t>Click icon to change picture (</a:t>
            </a:r>
            <a:r>
              <a:rPr lang="en-US"/>
              <a:t>Download more pictures from brand.qt.io</a:t>
            </a:r>
            <a:r>
              <a:rPr lang="en-GB"/>
              <a:t>)</a:t>
            </a:r>
          </a:p>
          <a:p>
            <a:endParaRPr lang="fi-FI"/>
          </a:p>
        </p:txBody>
      </p:sp>
      <p:sp>
        <p:nvSpPr>
          <p:cNvPr id="4" name="Date Placeholder 3"/>
          <p:cNvSpPr>
            <a:spLocks noGrp="1"/>
          </p:cNvSpPr>
          <p:nvPr>
            <p:ph type="dt" sz="half" idx="10"/>
          </p:nvPr>
        </p:nvSpPr>
        <p:spPr/>
        <p:txBody>
          <a:bodyPr/>
          <a:lstStyle>
            <a:lvl1pPr>
              <a:defRPr>
                <a:noFill/>
              </a:defRPr>
            </a:lvl1pPr>
          </a:lstStyle>
          <a:p>
            <a:fld id="{822EA8A3-ED0B-4CC0-A7BA-3A85DD603AED}" type="datetime3">
              <a:rPr lang="en-US" smtClean="0"/>
              <a:t>28 February 2023</a:t>
            </a:fld>
            <a:endParaRPr lang="en-US"/>
          </a:p>
        </p:txBody>
      </p:sp>
      <p:sp>
        <p:nvSpPr>
          <p:cNvPr id="5" name="Footer Placeholder 4"/>
          <p:cNvSpPr>
            <a:spLocks noGrp="1"/>
          </p:cNvSpPr>
          <p:nvPr>
            <p:ph type="ftr" sz="quarter" idx="11"/>
          </p:nvPr>
        </p:nvSpPr>
        <p:spPr/>
        <p:txBody>
          <a:bodyPr/>
          <a:lstStyle>
            <a:lvl1pPr>
              <a:defRPr>
                <a:noFill/>
              </a:defRPr>
            </a:lvl1pPr>
          </a:lstStyle>
          <a:p>
            <a:r>
              <a:rPr lang="en-US"/>
              <a:t>© The Qt Company</a:t>
            </a:r>
          </a:p>
        </p:txBody>
      </p:sp>
      <p:sp>
        <p:nvSpPr>
          <p:cNvPr id="6" name="Slide Number Placeholder 5"/>
          <p:cNvSpPr>
            <a:spLocks noGrp="1"/>
          </p:cNvSpPr>
          <p:nvPr>
            <p:ph type="sldNum" sz="quarter" idx="12"/>
          </p:nvPr>
        </p:nvSpPr>
        <p:spPr/>
        <p:txBody>
          <a:bodyPr/>
          <a:lstStyle>
            <a:lvl1pPr>
              <a:defRPr>
                <a:noFill/>
              </a:defRPr>
            </a:lvl1pPr>
          </a:lstStyle>
          <a:p>
            <a:fld id="{A683D178-98AA-4574-9EAA-8EB007C55176}" type="slidenum">
              <a:rPr lang="en-US" smtClean="0"/>
              <a:pPr/>
              <a:t>‹#›</a:t>
            </a:fld>
            <a:endParaRPr lang="en-US"/>
          </a:p>
        </p:txBody>
      </p:sp>
      <p:sp>
        <p:nvSpPr>
          <p:cNvPr id="19" name="Text Placeholder 20"/>
          <p:cNvSpPr>
            <a:spLocks noGrp="1"/>
          </p:cNvSpPr>
          <p:nvPr>
            <p:ph type="body" sz="quarter" idx="14"/>
          </p:nvPr>
        </p:nvSpPr>
        <p:spPr>
          <a:xfrm>
            <a:off x="6743700" y="5733627"/>
            <a:ext cx="4897437" cy="432817"/>
          </a:xfrm>
        </p:spPr>
        <p:txBody>
          <a:bodyPr anchor="ctr" anchorCtr="0"/>
          <a:lstStyle>
            <a:lvl1pPr marL="0" indent="0">
              <a:buFontTx/>
              <a:buNone/>
              <a:defRPr sz="2400">
                <a:solidFill>
                  <a:schemeClr val="bg1"/>
                </a:solidFill>
              </a:defRPr>
            </a:lvl1pPr>
            <a:lvl2pPr marL="0" indent="0">
              <a:buFontTx/>
              <a:buNone/>
              <a:defRPr/>
            </a:lvl2pPr>
            <a:lvl3pPr marL="0" indent="0">
              <a:buFontTx/>
              <a:buNone/>
              <a:defRPr/>
            </a:lvl3pPr>
            <a:lvl4pPr marL="0" indent="0">
              <a:buFontTx/>
              <a:buNone/>
              <a:defRPr/>
            </a:lvl4pPr>
            <a:lvl5pPr marL="0" indent="0">
              <a:buFontTx/>
              <a:buNone/>
              <a:defRPr/>
            </a:lvl5pPr>
            <a:lvl6pPr marL="0" indent="0">
              <a:buFontTx/>
              <a:buNone/>
              <a:defRPr/>
            </a:lvl6pPr>
            <a:lvl7pPr marL="0" indent="0">
              <a:buFontTx/>
              <a:buNone/>
              <a:defRPr/>
            </a:lvl7pPr>
            <a:lvl8pPr marL="0" indent="0">
              <a:buFontTx/>
              <a:buNone/>
              <a:defRPr/>
            </a:lvl8pPr>
            <a:lvl9pPr marL="0" indent="0">
              <a:buFontTx/>
              <a:buNone/>
              <a:defRPr/>
            </a:lvl9pPr>
          </a:lstStyle>
          <a:p>
            <a:pPr lvl="0"/>
            <a:r>
              <a:rPr lang="en-US"/>
              <a:t>Edit Master text styles</a:t>
            </a:r>
          </a:p>
        </p:txBody>
      </p:sp>
      <p:sp>
        <p:nvSpPr>
          <p:cNvPr id="20" name="Text Placeholder 22"/>
          <p:cNvSpPr>
            <a:spLocks noGrp="1" noChangeAspect="1"/>
          </p:cNvSpPr>
          <p:nvPr>
            <p:ph type="body" sz="quarter" idx="15" hasCustomPrompt="1"/>
          </p:nvPr>
        </p:nvSpPr>
        <p:spPr>
          <a:xfrm>
            <a:off x="6096000" y="5734945"/>
            <a:ext cx="432000" cy="432000"/>
          </a:xfrm>
          <a:prstGeom prst="snip2DiagRect">
            <a:avLst>
              <a:gd name="adj1" fmla="val 17009"/>
              <a:gd name="adj2" fmla="val 0"/>
            </a:avLst>
          </a:prstGeom>
          <a:solidFill>
            <a:schemeClr val="accent1"/>
          </a:solidFill>
        </p:spPr>
        <p:txBody>
          <a:bodyPr anchor="ctr" anchorCtr="0"/>
          <a:lstStyle>
            <a:lvl1pPr marL="0" indent="0" algn="ctr">
              <a:lnSpc>
                <a:spcPct val="100000"/>
              </a:lnSpc>
              <a:buFontTx/>
              <a:buNone/>
              <a:defRPr sz="1800" b="1">
                <a:solidFill>
                  <a:schemeClr val="bg1"/>
                </a:solidFill>
              </a:defRPr>
            </a:lvl1pPr>
            <a:lvl2pPr marL="0" indent="0">
              <a:lnSpc>
                <a:spcPct val="100000"/>
              </a:lnSpc>
              <a:buFontTx/>
              <a:buNone/>
              <a:defRPr sz="2000" b="1"/>
            </a:lvl2pPr>
            <a:lvl3pPr marL="0" indent="0">
              <a:lnSpc>
                <a:spcPct val="100000"/>
              </a:lnSpc>
              <a:buFontTx/>
              <a:buNone/>
              <a:defRPr sz="2000" b="1"/>
            </a:lvl3pPr>
            <a:lvl4pPr marL="0" indent="0">
              <a:lnSpc>
                <a:spcPct val="100000"/>
              </a:lnSpc>
              <a:buFontTx/>
              <a:buNone/>
              <a:defRPr sz="2000" b="1"/>
            </a:lvl4pPr>
            <a:lvl5pPr marL="0" indent="0">
              <a:lnSpc>
                <a:spcPct val="100000"/>
              </a:lnSpc>
              <a:buFontTx/>
              <a:buNone/>
              <a:defRPr sz="2000" b="1"/>
            </a:lvl5pPr>
            <a:lvl6pPr marL="0" indent="0">
              <a:lnSpc>
                <a:spcPct val="100000"/>
              </a:lnSpc>
              <a:buFontTx/>
              <a:buNone/>
              <a:defRPr sz="2000" b="1"/>
            </a:lvl6pPr>
            <a:lvl7pPr marL="0" indent="0">
              <a:lnSpc>
                <a:spcPct val="100000"/>
              </a:lnSpc>
              <a:buFontTx/>
              <a:buNone/>
              <a:defRPr sz="2000" b="1"/>
            </a:lvl7pPr>
            <a:lvl8pPr marL="0" indent="0">
              <a:lnSpc>
                <a:spcPct val="100000"/>
              </a:lnSpc>
              <a:buFontTx/>
              <a:buNone/>
              <a:defRPr sz="2000" b="1"/>
            </a:lvl8pPr>
            <a:lvl9pPr marL="0" indent="0">
              <a:lnSpc>
                <a:spcPct val="100000"/>
              </a:lnSpc>
              <a:buFontTx/>
              <a:buNone/>
              <a:defRPr sz="2000" b="1"/>
            </a:lvl9pPr>
          </a:lstStyle>
          <a:p>
            <a:pPr lvl="0"/>
            <a:r>
              <a:rPr lang="en-US"/>
              <a:t>#</a:t>
            </a:r>
            <a:endParaRPr lang="fi-FI"/>
          </a:p>
        </p:txBody>
      </p:sp>
      <p:sp>
        <p:nvSpPr>
          <p:cNvPr id="21" name="Text Placeholder 14"/>
          <p:cNvSpPr>
            <a:spLocks noGrp="1" noChangeAspect="1"/>
          </p:cNvSpPr>
          <p:nvPr>
            <p:ph type="body" sz="quarter" idx="16"/>
          </p:nvPr>
        </p:nvSpPr>
        <p:spPr>
          <a:xfrm>
            <a:off x="550863" y="549275"/>
            <a:ext cx="720000" cy="529200"/>
          </a:xfrm>
          <a:blipFill>
            <a:blip r:embed="rId2"/>
            <a:stretch>
              <a:fillRect/>
            </a:stretch>
          </a:blipFill>
        </p:spPr>
        <p:txBody>
          <a:bodyPr/>
          <a:lstStyle>
            <a:lvl1pPr marL="0" indent="0">
              <a:buFontTx/>
              <a:buNone/>
              <a:defRPr sz="200">
                <a:noFill/>
              </a:defRPr>
            </a:lvl1pPr>
          </a:lstStyle>
          <a:p>
            <a:pPr lvl="0"/>
            <a:r>
              <a:rPr lang="en-US"/>
              <a:t>Edit Master text styles</a:t>
            </a:r>
          </a:p>
        </p:txBody>
      </p:sp>
    </p:spTree>
    <p:extLst>
      <p:ext uri="{BB962C8B-B14F-4D97-AF65-F5344CB8AC3E}">
        <p14:creationId xmlns:p14="http://schemas.microsoft.com/office/powerpoint/2010/main" val="2081664882"/>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Divider with Picture">
    <p:spTree>
      <p:nvGrpSpPr>
        <p:cNvPr id="1" name=""/>
        <p:cNvGrpSpPr/>
        <p:nvPr/>
      </p:nvGrpSpPr>
      <p:grpSpPr>
        <a:xfrm>
          <a:off x="0" y="0"/>
          <a:ext cx="0" cy="0"/>
          <a:chOff x="0" y="0"/>
          <a:chExt cx="0" cy="0"/>
        </a:xfrm>
      </p:grpSpPr>
      <p:sp>
        <p:nvSpPr>
          <p:cNvPr id="14" name="Picture Placeholder 7"/>
          <p:cNvSpPr>
            <a:spLocks noGrp="1"/>
          </p:cNvSpPr>
          <p:nvPr>
            <p:ph type="pic" sz="quarter" idx="14" hasCustomPrompt="1"/>
          </p:nvPr>
        </p:nvSpPr>
        <p:spPr>
          <a:xfrm>
            <a:off x="0" y="0"/>
            <a:ext cx="12192000" cy="6858000"/>
          </a:xfrm>
          <a:prstGeom prst="rect">
            <a:avLst/>
          </a:prstGeom>
          <a:solidFill>
            <a:schemeClr val="accent2"/>
          </a:solidFill>
        </p:spPr>
        <p:txBody>
          <a:bodyPr lIns="396000"/>
          <a:lstStyle>
            <a:lvl1pPr marL="0" marR="0" indent="0" algn="r" defTabSz="914400" rtl="0" eaLnBrk="1" fontAlgn="auto" latinLnBrk="0" hangingPunct="1">
              <a:lnSpc>
                <a:spcPct val="100000"/>
              </a:lnSpc>
              <a:spcBef>
                <a:spcPts val="600"/>
              </a:spcBef>
              <a:spcAft>
                <a:spcPts val="0"/>
              </a:spcAft>
              <a:buClrTx/>
              <a:buSzTx/>
              <a:buFontTx/>
              <a:buNone/>
              <a:tabLst/>
              <a:defRPr sz="1200" baseline="0">
                <a:solidFill>
                  <a:schemeClr val="bg1"/>
                </a:solidFill>
              </a:defRPr>
            </a:lvl1pPr>
          </a:lstStyle>
          <a:p>
            <a:r>
              <a:rPr lang="en-GB"/>
              <a:t> Click icon to change picture (</a:t>
            </a:r>
            <a:r>
              <a:rPr lang="en-US"/>
              <a:t>Download more pictures from brand.qt.io</a:t>
            </a:r>
            <a:r>
              <a:rPr lang="en-GB"/>
              <a:t>)</a:t>
            </a:r>
          </a:p>
        </p:txBody>
      </p:sp>
      <p:sp>
        <p:nvSpPr>
          <p:cNvPr id="5" name="Date Placeholder 4"/>
          <p:cNvSpPr>
            <a:spLocks noGrp="1"/>
          </p:cNvSpPr>
          <p:nvPr>
            <p:ph type="dt" sz="half" idx="10"/>
          </p:nvPr>
        </p:nvSpPr>
        <p:spPr/>
        <p:txBody>
          <a:bodyPr/>
          <a:lstStyle>
            <a:lvl1pPr>
              <a:defRPr>
                <a:noFill/>
              </a:defRPr>
            </a:lvl1pPr>
          </a:lstStyle>
          <a:p>
            <a:fld id="{9566C024-3FFB-437E-9CE3-FF63CB6433F8}" type="datetime3">
              <a:rPr lang="en-US" smtClean="0"/>
              <a:t>28 February 2023</a:t>
            </a:fld>
            <a:endParaRPr lang="en-US"/>
          </a:p>
        </p:txBody>
      </p:sp>
      <p:sp>
        <p:nvSpPr>
          <p:cNvPr id="6" name="Footer Placeholder 5"/>
          <p:cNvSpPr>
            <a:spLocks noGrp="1"/>
          </p:cNvSpPr>
          <p:nvPr>
            <p:ph type="ftr" sz="quarter" idx="11"/>
          </p:nvPr>
        </p:nvSpPr>
        <p:spPr/>
        <p:txBody>
          <a:bodyPr/>
          <a:lstStyle>
            <a:lvl1pPr>
              <a:defRPr>
                <a:noFill/>
              </a:defRPr>
            </a:lvl1pPr>
          </a:lstStyle>
          <a:p>
            <a:r>
              <a:rPr lang="en-US"/>
              <a:t>© The Qt Company</a:t>
            </a:r>
          </a:p>
        </p:txBody>
      </p:sp>
      <p:sp>
        <p:nvSpPr>
          <p:cNvPr id="7" name="Slide Number Placeholder 6"/>
          <p:cNvSpPr>
            <a:spLocks noGrp="1"/>
          </p:cNvSpPr>
          <p:nvPr>
            <p:ph type="sldNum" sz="quarter" idx="12"/>
          </p:nvPr>
        </p:nvSpPr>
        <p:spPr/>
        <p:txBody>
          <a:bodyPr/>
          <a:lstStyle>
            <a:lvl1pPr>
              <a:defRPr>
                <a:noFill/>
              </a:defRPr>
            </a:lvl1pPr>
          </a:lstStyle>
          <a:p>
            <a:fld id="{A683D178-98AA-4574-9EAA-8EB007C55176}" type="slidenum">
              <a:rPr lang="en-US" smtClean="0"/>
              <a:pPr/>
              <a:t>‹#›</a:t>
            </a:fld>
            <a:endParaRPr lang="en-US"/>
          </a:p>
        </p:txBody>
      </p:sp>
      <p:sp>
        <p:nvSpPr>
          <p:cNvPr id="17" name="Title 1"/>
          <p:cNvSpPr>
            <a:spLocks noGrp="1"/>
          </p:cNvSpPr>
          <p:nvPr>
            <p:ph type="ctrTitle"/>
          </p:nvPr>
        </p:nvSpPr>
        <p:spPr>
          <a:xfrm>
            <a:off x="0" y="0"/>
            <a:ext cx="6740979" cy="6857999"/>
          </a:xfrm>
          <a:custGeom>
            <a:avLst/>
            <a:gdLst>
              <a:gd name="connsiteX0" fmla="*/ 0 w 6096000"/>
              <a:gd name="connsiteY0" fmla="*/ 0 h 6857999"/>
              <a:gd name="connsiteX1" fmla="*/ 6096000 w 6096000"/>
              <a:gd name="connsiteY1" fmla="*/ 0 h 6857999"/>
              <a:gd name="connsiteX2" fmla="*/ 6096000 w 6096000"/>
              <a:gd name="connsiteY2" fmla="*/ 0 h 6857999"/>
              <a:gd name="connsiteX3" fmla="*/ 6096000 w 6096000"/>
              <a:gd name="connsiteY3" fmla="*/ 6857999 h 6857999"/>
              <a:gd name="connsiteX4" fmla="*/ 6096000 w 6096000"/>
              <a:gd name="connsiteY4" fmla="*/ 6857999 h 6857999"/>
              <a:gd name="connsiteX5" fmla="*/ 0 w 6096000"/>
              <a:gd name="connsiteY5" fmla="*/ 6857999 h 6857999"/>
              <a:gd name="connsiteX6" fmla="*/ 0 w 6096000"/>
              <a:gd name="connsiteY6" fmla="*/ 6857999 h 6857999"/>
              <a:gd name="connsiteX7" fmla="*/ 0 w 6096000"/>
              <a:gd name="connsiteY7" fmla="*/ 0 h 6857999"/>
              <a:gd name="connsiteX0" fmla="*/ 0 w 6740979"/>
              <a:gd name="connsiteY0" fmla="*/ 0 h 6857999"/>
              <a:gd name="connsiteX1" fmla="*/ 6096000 w 6740979"/>
              <a:gd name="connsiteY1" fmla="*/ 0 h 6857999"/>
              <a:gd name="connsiteX2" fmla="*/ 6740979 w 6740979"/>
              <a:gd name="connsiteY2" fmla="*/ 8164 h 6857999"/>
              <a:gd name="connsiteX3" fmla="*/ 6096000 w 6740979"/>
              <a:gd name="connsiteY3" fmla="*/ 6857999 h 6857999"/>
              <a:gd name="connsiteX4" fmla="*/ 6096000 w 6740979"/>
              <a:gd name="connsiteY4" fmla="*/ 6857999 h 6857999"/>
              <a:gd name="connsiteX5" fmla="*/ 0 w 6740979"/>
              <a:gd name="connsiteY5" fmla="*/ 6857999 h 6857999"/>
              <a:gd name="connsiteX6" fmla="*/ 0 w 6740979"/>
              <a:gd name="connsiteY6" fmla="*/ 6857999 h 6857999"/>
              <a:gd name="connsiteX7" fmla="*/ 0 w 6740979"/>
              <a:gd name="connsiteY7" fmla="*/ 0 h 6857999"/>
              <a:gd name="connsiteX0" fmla="*/ 0 w 6740979"/>
              <a:gd name="connsiteY0" fmla="*/ 0 h 6857999"/>
              <a:gd name="connsiteX1" fmla="*/ 6096000 w 6740979"/>
              <a:gd name="connsiteY1" fmla="*/ 0 h 6857999"/>
              <a:gd name="connsiteX2" fmla="*/ 6740979 w 6740979"/>
              <a:gd name="connsiteY2" fmla="*/ 8164 h 6857999"/>
              <a:gd name="connsiteX3" fmla="*/ 6096000 w 6740979"/>
              <a:gd name="connsiteY3" fmla="*/ 6857999 h 6857999"/>
              <a:gd name="connsiteX4" fmla="*/ 5442858 w 6740979"/>
              <a:gd name="connsiteY4" fmla="*/ 6857999 h 6857999"/>
              <a:gd name="connsiteX5" fmla="*/ 0 w 6740979"/>
              <a:gd name="connsiteY5" fmla="*/ 6857999 h 6857999"/>
              <a:gd name="connsiteX6" fmla="*/ 0 w 6740979"/>
              <a:gd name="connsiteY6" fmla="*/ 6857999 h 6857999"/>
              <a:gd name="connsiteX7" fmla="*/ 0 w 6740979"/>
              <a:gd name="connsiteY7" fmla="*/ 0 h 6857999"/>
              <a:gd name="connsiteX0" fmla="*/ 0 w 6740979"/>
              <a:gd name="connsiteY0" fmla="*/ 0 h 6857999"/>
              <a:gd name="connsiteX1" fmla="*/ 6096000 w 6740979"/>
              <a:gd name="connsiteY1" fmla="*/ 0 h 6857999"/>
              <a:gd name="connsiteX2" fmla="*/ 6740979 w 6740979"/>
              <a:gd name="connsiteY2" fmla="*/ 8164 h 6857999"/>
              <a:gd name="connsiteX3" fmla="*/ 5442858 w 6740979"/>
              <a:gd name="connsiteY3" fmla="*/ 6857999 h 6857999"/>
              <a:gd name="connsiteX4" fmla="*/ 0 w 6740979"/>
              <a:gd name="connsiteY4" fmla="*/ 6857999 h 6857999"/>
              <a:gd name="connsiteX5" fmla="*/ 0 w 6740979"/>
              <a:gd name="connsiteY5" fmla="*/ 6857999 h 6857999"/>
              <a:gd name="connsiteX6" fmla="*/ 0 w 6740979"/>
              <a:gd name="connsiteY6" fmla="*/ 0 h 6857999"/>
              <a:gd name="connsiteX0" fmla="*/ 0 w 6740979"/>
              <a:gd name="connsiteY0" fmla="*/ 0 h 6857999"/>
              <a:gd name="connsiteX1" fmla="*/ 6740979 w 6740979"/>
              <a:gd name="connsiteY1" fmla="*/ 8164 h 6857999"/>
              <a:gd name="connsiteX2" fmla="*/ 5442858 w 6740979"/>
              <a:gd name="connsiteY2" fmla="*/ 6857999 h 6857999"/>
              <a:gd name="connsiteX3" fmla="*/ 0 w 6740979"/>
              <a:gd name="connsiteY3" fmla="*/ 6857999 h 6857999"/>
              <a:gd name="connsiteX4" fmla="*/ 0 w 6740979"/>
              <a:gd name="connsiteY4" fmla="*/ 6857999 h 6857999"/>
              <a:gd name="connsiteX5" fmla="*/ 0 w 6740979"/>
              <a:gd name="connsiteY5" fmla="*/ 0 h 6857999"/>
              <a:gd name="connsiteX0" fmla="*/ 0 w 6740979"/>
              <a:gd name="connsiteY0" fmla="*/ 0 h 6857999"/>
              <a:gd name="connsiteX1" fmla="*/ 6740979 w 6740979"/>
              <a:gd name="connsiteY1" fmla="*/ 0 h 6857999"/>
              <a:gd name="connsiteX2" fmla="*/ 5442858 w 6740979"/>
              <a:gd name="connsiteY2" fmla="*/ 6857999 h 6857999"/>
              <a:gd name="connsiteX3" fmla="*/ 0 w 6740979"/>
              <a:gd name="connsiteY3" fmla="*/ 6857999 h 6857999"/>
              <a:gd name="connsiteX4" fmla="*/ 0 w 6740979"/>
              <a:gd name="connsiteY4" fmla="*/ 6857999 h 6857999"/>
              <a:gd name="connsiteX5" fmla="*/ 0 w 6740979"/>
              <a:gd name="connsiteY5" fmla="*/ 0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40979" h="6857999">
                <a:moveTo>
                  <a:pt x="0" y="0"/>
                </a:moveTo>
                <a:lnTo>
                  <a:pt x="6740979" y="0"/>
                </a:lnTo>
                <a:lnTo>
                  <a:pt x="5442858" y="6857999"/>
                </a:lnTo>
                <a:lnTo>
                  <a:pt x="0" y="6857999"/>
                </a:lnTo>
                <a:lnTo>
                  <a:pt x="0" y="6857999"/>
                </a:lnTo>
                <a:lnTo>
                  <a:pt x="0" y="0"/>
                </a:lnTo>
                <a:close/>
              </a:path>
            </a:pathLst>
          </a:custGeom>
          <a:solidFill>
            <a:srgbClr val="09102B">
              <a:alpha val="40000"/>
            </a:srgbClr>
          </a:solidFill>
        </p:spPr>
        <p:txBody>
          <a:bodyPr lIns="540000" tIns="684000" rIns="288000" bIns="4248000" anchor="t" anchorCtr="0"/>
          <a:lstStyle>
            <a:lvl1pPr algn="l">
              <a:defRPr sz="4800">
                <a:solidFill>
                  <a:schemeClr val="bg1"/>
                </a:solidFill>
                <a:effectLst/>
              </a:defRPr>
            </a:lvl1pPr>
          </a:lstStyle>
          <a:p>
            <a:r>
              <a:rPr lang="en-US"/>
              <a:t>Click to edit Master title style</a:t>
            </a:r>
          </a:p>
        </p:txBody>
      </p:sp>
      <p:sp>
        <p:nvSpPr>
          <p:cNvPr id="8" name="Text Placeholder 11"/>
          <p:cNvSpPr>
            <a:spLocks noGrp="1"/>
          </p:cNvSpPr>
          <p:nvPr>
            <p:ph type="body" sz="quarter" idx="16"/>
          </p:nvPr>
        </p:nvSpPr>
        <p:spPr>
          <a:xfrm>
            <a:off x="550863" y="2852936"/>
            <a:ext cx="4897437" cy="3312914"/>
          </a:xfrm>
        </p:spPr>
        <p:txBody>
          <a:bodyPr/>
          <a:lstStyle>
            <a:lvl1pPr>
              <a:defRPr sz="2400">
                <a:solidFill>
                  <a:schemeClr val="bg1"/>
                </a:solidFill>
                <a:effectLst/>
              </a:defRPr>
            </a:lvl1pPr>
            <a:lvl2pPr>
              <a:defRPr sz="2000">
                <a:solidFill>
                  <a:schemeClr val="bg1"/>
                </a:solidFill>
                <a:effectLst/>
              </a:defRPr>
            </a:lvl2pPr>
            <a:lvl3pPr>
              <a:defRPr sz="1800">
                <a:solidFill>
                  <a:schemeClr val="bg1"/>
                </a:solidFill>
                <a:effectLst/>
              </a:defRPr>
            </a:lvl3pPr>
            <a:lvl4pPr>
              <a:defRPr sz="1600">
                <a:solidFill>
                  <a:schemeClr val="bg1"/>
                </a:solidFill>
                <a:effectLst/>
              </a:defRPr>
            </a:lvl4pPr>
            <a:lvl5pPr>
              <a:defRPr sz="1200">
                <a:solidFill>
                  <a:schemeClr val="bg1"/>
                </a:solidFill>
                <a:effectLst/>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Text Placeholder 14"/>
          <p:cNvSpPr>
            <a:spLocks noGrp="1" noChangeAspect="1"/>
          </p:cNvSpPr>
          <p:nvPr>
            <p:ph type="body" sz="quarter" idx="15"/>
          </p:nvPr>
        </p:nvSpPr>
        <p:spPr>
          <a:xfrm>
            <a:off x="10921592" y="5636650"/>
            <a:ext cx="720000" cy="529200"/>
          </a:xfrm>
          <a:blipFill>
            <a:blip r:embed="rId2"/>
            <a:stretch>
              <a:fillRect/>
            </a:stretch>
          </a:blipFill>
        </p:spPr>
        <p:txBody>
          <a:bodyPr/>
          <a:lstStyle>
            <a:lvl1pPr marL="0" indent="0">
              <a:buFontTx/>
              <a:buNone/>
              <a:defRPr sz="200">
                <a:noFill/>
              </a:defRPr>
            </a:lvl1pPr>
          </a:lstStyle>
          <a:p>
            <a:pPr lvl="0"/>
            <a:r>
              <a:rPr lang="en-US"/>
              <a:t>Edit Master text styles</a:t>
            </a:r>
          </a:p>
        </p:txBody>
      </p:sp>
    </p:spTree>
    <p:extLst>
      <p:ext uri="{BB962C8B-B14F-4D97-AF65-F5344CB8AC3E}">
        <p14:creationId xmlns:p14="http://schemas.microsoft.com/office/powerpoint/2010/main" val="3087164233"/>
      </p:ext>
    </p:extLst>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Divider with Picture 2">
    <p:spTree>
      <p:nvGrpSpPr>
        <p:cNvPr id="1" name=""/>
        <p:cNvGrpSpPr/>
        <p:nvPr/>
      </p:nvGrpSpPr>
      <p:grpSpPr>
        <a:xfrm>
          <a:off x="0" y="0"/>
          <a:ext cx="0" cy="0"/>
          <a:chOff x="0" y="0"/>
          <a:chExt cx="0" cy="0"/>
        </a:xfrm>
      </p:grpSpPr>
      <p:sp>
        <p:nvSpPr>
          <p:cNvPr id="14" name="Picture Placeholder 7"/>
          <p:cNvSpPr>
            <a:spLocks noGrp="1"/>
          </p:cNvSpPr>
          <p:nvPr>
            <p:ph type="pic" sz="quarter" idx="14" hasCustomPrompt="1"/>
          </p:nvPr>
        </p:nvSpPr>
        <p:spPr>
          <a:xfrm>
            <a:off x="0" y="0"/>
            <a:ext cx="12192000" cy="6858000"/>
          </a:xfrm>
          <a:prstGeom prst="rect">
            <a:avLst/>
          </a:prstGeom>
          <a:solidFill>
            <a:schemeClr val="accent2"/>
          </a:solidFill>
        </p:spPr>
        <p:txBody>
          <a:bodyPr lIns="396000"/>
          <a:lstStyle>
            <a:lvl1pPr marL="0" marR="0" indent="0" algn="r" defTabSz="914400" rtl="0" eaLnBrk="1" fontAlgn="auto" latinLnBrk="0" hangingPunct="1">
              <a:lnSpc>
                <a:spcPct val="100000"/>
              </a:lnSpc>
              <a:spcBef>
                <a:spcPts val="600"/>
              </a:spcBef>
              <a:spcAft>
                <a:spcPts val="0"/>
              </a:spcAft>
              <a:buClrTx/>
              <a:buSzTx/>
              <a:buFontTx/>
              <a:buNone/>
              <a:tabLst/>
              <a:defRPr sz="1200" baseline="0">
                <a:solidFill>
                  <a:schemeClr val="bg1"/>
                </a:solidFill>
              </a:defRPr>
            </a:lvl1pPr>
          </a:lstStyle>
          <a:p>
            <a:r>
              <a:rPr lang="en-GB"/>
              <a:t> Click icon to change picture (</a:t>
            </a:r>
            <a:r>
              <a:rPr lang="en-US"/>
              <a:t>Download more pictures from brand.qt.io</a:t>
            </a:r>
            <a:r>
              <a:rPr lang="en-GB"/>
              <a:t>)</a:t>
            </a:r>
          </a:p>
        </p:txBody>
      </p:sp>
      <p:sp>
        <p:nvSpPr>
          <p:cNvPr id="5" name="Date Placeholder 4"/>
          <p:cNvSpPr>
            <a:spLocks noGrp="1"/>
          </p:cNvSpPr>
          <p:nvPr>
            <p:ph type="dt" sz="half" idx="10"/>
          </p:nvPr>
        </p:nvSpPr>
        <p:spPr/>
        <p:txBody>
          <a:bodyPr/>
          <a:lstStyle>
            <a:lvl1pPr>
              <a:defRPr>
                <a:noFill/>
              </a:defRPr>
            </a:lvl1pPr>
          </a:lstStyle>
          <a:p>
            <a:fld id="{9566C024-3FFB-437E-9CE3-FF63CB6433F8}" type="datetime3">
              <a:rPr lang="en-US" smtClean="0"/>
              <a:t>28 February 2023</a:t>
            </a:fld>
            <a:endParaRPr lang="en-US"/>
          </a:p>
        </p:txBody>
      </p:sp>
      <p:sp>
        <p:nvSpPr>
          <p:cNvPr id="6" name="Footer Placeholder 5"/>
          <p:cNvSpPr>
            <a:spLocks noGrp="1"/>
          </p:cNvSpPr>
          <p:nvPr>
            <p:ph type="ftr" sz="quarter" idx="11"/>
          </p:nvPr>
        </p:nvSpPr>
        <p:spPr/>
        <p:txBody>
          <a:bodyPr/>
          <a:lstStyle>
            <a:lvl1pPr>
              <a:defRPr>
                <a:noFill/>
              </a:defRPr>
            </a:lvl1pPr>
          </a:lstStyle>
          <a:p>
            <a:r>
              <a:rPr lang="en-US"/>
              <a:t>© The Qt Company</a:t>
            </a:r>
          </a:p>
        </p:txBody>
      </p:sp>
      <p:sp>
        <p:nvSpPr>
          <p:cNvPr id="7" name="Slide Number Placeholder 6"/>
          <p:cNvSpPr>
            <a:spLocks noGrp="1"/>
          </p:cNvSpPr>
          <p:nvPr>
            <p:ph type="sldNum" sz="quarter" idx="12"/>
          </p:nvPr>
        </p:nvSpPr>
        <p:spPr/>
        <p:txBody>
          <a:bodyPr/>
          <a:lstStyle>
            <a:lvl1pPr>
              <a:defRPr>
                <a:noFill/>
              </a:defRPr>
            </a:lvl1pPr>
          </a:lstStyle>
          <a:p>
            <a:fld id="{A683D178-98AA-4574-9EAA-8EB007C55176}" type="slidenum">
              <a:rPr lang="en-US" smtClean="0"/>
              <a:pPr/>
              <a:t>‹#›</a:t>
            </a:fld>
            <a:endParaRPr lang="en-US"/>
          </a:p>
        </p:txBody>
      </p:sp>
      <p:sp>
        <p:nvSpPr>
          <p:cNvPr id="17" name="Title 1"/>
          <p:cNvSpPr>
            <a:spLocks noGrp="1"/>
          </p:cNvSpPr>
          <p:nvPr>
            <p:ph type="ctrTitle"/>
          </p:nvPr>
        </p:nvSpPr>
        <p:spPr>
          <a:xfrm>
            <a:off x="0" y="0"/>
            <a:ext cx="6740979" cy="6857999"/>
          </a:xfrm>
          <a:custGeom>
            <a:avLst/>
            <a:gdLst>
              <a:gd name="connsiteX0" fmla="*/ 0 w 6096000"/>
              <a:gd name="connsiteY0" fmla="*/ 0 h 6857999"/>
              <a:gd name="connsiteX1" fmla="*/ 6096000 w 6096000"/>
              <a:gd name="connsiteY1" fmla="*/ 0 h 6857999"/>
              <a:gd name="connsiteX2" fmla="*/ 6096000 w 6096000"/>
              <a:gd name="connsiteY2" fmla="*/ 0 h 6857999"/>
              <a:gd name="connsiteX3" fmla="*/ 6096000 w 6096000"/>
              <a:gd name="connsiteY3" fmla="*/ 6857999 h 6857999"/>
              <a:gd name="connsiteX4" fmla="*/ 6096000 w 6096000"/>
              <a:gd name="connsiteY4" fmla="*/ 6857999 h 6857999"/>
              <a:gd name="connsiteX5" fmla="*/ 0 w 6096000"/>
              <a:gd name="connsiteY5" fmla="*/ 6857999 h 6857999"/>
              <a:gd name="connsiteX6" fmla="*/ 0 w 6096000"/>
              <a:gd name="connsiteY6" fmla="*/ 6857999 h 6857999"/>
              <a:gd name="connsiteX7" fmla="*/ 0 w 6096000"/>
              <a:gd name="connsiteY7" fmla="*/ 0 h 6857999"/>
              <a:gd name="connsiteX0" fmla="*/ 0 w 6740979"/>
              <a:gd name="connsiteY0" fmla="*/ 0 h 6857999"/>
              <a:gd name="connsiteX1" fmla="*/ 6096000 w 6740979"/>
              <a:gd name="connsiteY1" fmla="*/ 0 h 6857999"/>
              <a:gd name="connsiteX2" fmla="*/ 6740979 w 6740979"/>
              <a:gd name="connsiteY2" fmla="*/ 8164 h 6857999"/>
              <a:gd name="connsiteX3" fmla="*/ 6096000 w 6740979"/>
              <a:gd name="connsiteY3" fmla="*/ 6857999 h 6857999"/>
              <a:gd name="connsiteX4" fmla="*/ 6096000 w 6740979"/>
              <a:gd name="connsiteY4" fmla="*/ 6857999 h 6857999"/>
              <a:gd name="connsiteX5" fmla="*/ 0 w 6740979"/>
              <a:gd name="connsiteY5" fmla="*/ 6857999 h 6857999"/>
              <a:gd name="connsiteX6" fmla="*/ 0 w 6740979"/>
              <a:gd name="connsiteY6" fmla="*/ 6857999 h 6857999"/>
              <a:gd name="connsiteX7" fmla="*/ 0 w 6740979"/>
              <a:gd name="connsiteY7" fmla="*/ 0 h 6857999"/>
              <a:gd name="connsiteX0" fmla="*/ 0 w 6740979"/>
              <a:gd name="connsiteY0" fmla="*/ 0 h 6857999"/>
              <a:gd name="connsiteX1" fmla="*/ 6096000 w 6740979"/>
              <a:gd name="connsiteY1" fmla="*/ 0 h 6857999"/>
              <a:gd name="connsiteX2" fmla="*/ 6740979 w 6740979"/>
              <a:gd name="connsiteY2" fmla="*/ 8164 h 6857999"/>
              <a:gd name="connsiteX3" fmla="*/ 6096000 w 6740979"/>
              <a:gd name="connsiteY3" fmla="*/ 6857999 h 6857999"/>
              <a:gd name="connsiteX4" fmla="*/ 5442858 w 6740979"/>
              <a:gd name="connsiteY4" fmla="*/ 6857999 h 6857999"/>
              <a:gd name="connsiteX5" fmla="*/ 0 w 6740979"/>
              <a:gd name="connsiteY5" fmla="*/ 6857999 h 6857999"/>
              <a:gd name="connsiteX6" fmla="*/ 0 w 6740979"/>
              <a:gd name="connsiteY6" fmla="*/ 6857999 h 6857999"/>
              <a:gd name="connsiteX7" fmla="*/ 0 w 6740979"/>
              <a:gd name="connsiteY7" fmla="*/ 0 h 6857999"/>
              <a:gd name="connsiteX0" fmla="*/ 0 w 6740979"/>
              <a:gd name="connsiteY0" fmla="*/ 0 h 6857999"/>
              <a:gd name="connsiteX1" fmla="*/ 6096000 w 6740979"/>
              <a:gd name="connsiteY1" fmla="*/ 0 h 6857999"/>
              <a:gd name="connsiteX2" fmla="*/ 6740979 w 6740979"/>
              <a:gd name="connsiteY2" fmla="*/ 8164 h 6857999"/>
              <a:gd name="connsiteX3" fmla="*/ 5442858 w 6740979"/>
              <a:gd name="connsiteY3" fmla="*/ 6857999 h 6857999"/>
              <a:gd name="connsiteX4" fmla="*/ 0 w 6740979"/>
              <a:gd name="connsiteY4" fmla="*/ 6857999 h 6857999"/>
              <a:gd name="connsiteX5" fmla="*/ 0 w 6740979"/>
              <a:gd name="connsiteY5" fmla="*/ 6857999 h 6857999"/>
              <a:gd name="connsiteX6" fmla="*/ 0 w 6740979"/>
              <a:gd name="connsiteY6" fmla="*/ 0 h 6857999"/>
              <a:gd name="connsiteX0" fmla="*/ 0 w 6740979"/>
              <a:gd name="connsiteY0" fmla="*/ 0 h 6857999"/>
              <a:gd name="connsiteX1" fmla="*/ 6740979 w 6740979"/>
              <a:gd name="connsiteY1" fmla="*/ 8164 h 6857999"/>
              <a:gd name="connsiteX2" fmla="*/ 5442858 w 6740979"/>
              <a:gd name="connsiteY2" fmla="*/ 6857999 h 6857999"/>
              <a:gd name="connsiteX3" fmla="*/ 0 w 6740979"/>
              <a:gd name="connsiteY3" fmla="*/ 6857999 h 6857999"/>
              <a:gd name="connsiteX4" fmla="*/ 0 w 6740979"/>
              <a:gd name="connsiteY4" fmla="*/ 6857999 h 6857999"/>
              <a:gd name="connsiteX5" fmla="*/ 0 w 6740979"/>
              <a:gd name="connsiteY5" fmla="*/ 0 h 6857999"/>
              <a:gd name="connsiteX0" fmla="*/ 0 w 6740979"/>
              <a:gd name="connsiteY0" fmla="*/ 0 h 6857999"/>
              <a:gd name="connsiteX1" fmla="*/ 6740979 w 6740979"/>
              <a:gd name="connsiteY1" fmla="*/ 0 h 6857999"/>
              <a:gd name="connsiteX2" fmla="*/ 5442858 w 6740979"/>
              <a:gd name="connsiteY2" fmla="*/ 6857999 h 6857999"/>
              <a:gd name="connsiteX3" fmla="*/ 0 w 6740979"/>
              <a:gd name="connsiteY3" fmla="*/ 6857999 h 6857999"/>
              <a:gd name="connsiteX4" fmla="*/ 0 w 6740979"/>
              <a:gd name="connsiteY4" fmla="*/ 6857999 h 6857999"/>
              <a:gd name="connsiteX5" fmla="*/ 0 w 6740979"/>
              <a:gd name="connsiteY5" fmla="*/ 0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40979" h="6857999">
                <a:moveTo>
                  <a:pt x="0" y="0"/>
                </a:moveTo>
                <a:lnTo>
                  <a:pt x="6740979" y="0"/>
                </a:lnTo>
                <a:lnTo>
                  <a:pt x="5442858" y="6857999"/>
                </a:lnTo>
                <a:lnTo>
                  <a:pt x="0" y="6857999"/>
                </a:lnTo>
                <a:lnTo>
                  <a:pt x="0" y="6857999"/>
                </a:lnTo>
                <a:lnTo>
                  <a:pt x="0" y="0"/>
                </a:lnTo>
                <a:close/>
              </a:path>
            </a:pathLst>
          </a:custGeom>
          <a:solidFill>
            <a:srgbClr val="FFFFFF">
              <a:alpha val="89804"/>
            </a:srgbClr>
          </a:solidFill>
        </p:spPr>
        <p:txBody>
          <a:bodyPr lIns="540000" tIns="684000" rIns="288000" bIns="4248000" anchor="t" anchorCtr="0"/>
          <a:lstStyle>
            <a:lvl1pPr algn="l">
              <a:defRPr sz="4800">
                <a:solidFill>
                  <a:schemeClr val="tx1"/>
                </a:solidFill>
                <a:effectLst/>
              </a:defRPr>
            </a:lvl1pPr>
          </a:lstStyle>
          <a:p>
            <a:r>
              <a:rPr lang="en-US"/>
              <a:t>Click to edit Master title style</a:t>
            </a:r>
          </a:p>
        </p:txBody>
      </p:sp>
      <p:sp>
        <p:nvSpPr>
          <p:cNvPr id="8" name="Text Placeholder 11"/>
          <p:cNvSpPr>
            <a:spLocks noGrp="1"/>
          </p:cNvSpPr>
          <p:nvPr>
            <p:ph type="body" sz="quarter" idx="16"/>
          </p:nvPr>
        </p:nvSpPr>
        <p:spPr>
          <a:xfrm>
            <a:off x="550863" y="2852936"/>
            <a:ext cx="4897437" cy="3312914"/>
          </a:xfrm>
        </p:spPr>
        <p:txBody>
          <a:bodyPr/>
          <a:lstStyle>
            <a:lvl1pPr>
              <a:defRPr sz="2400">
                <a:solidFill>
                  <a:schemeClr val="tx1"/>
                </a:solidFill>
                <a:effectLst/>
              </a:defRPr>
            </a:lvl1pPr>
            <a:lvl2pPr>
              <a:defRPr sz="2000">
                <a:solidFill>
                  <a:schemeClr val="tx1"/>
                </a:solidFill>
                <a:effectLst/>
              </a:defRPr>
            </a:lvl2pPr>
            <a:lvl3pPr>
              <a:defRPr sz="1800">
                <a:solidFill>
                  <a:schemeClr val="tx1"/>
                </a:solidFill>
                <a:effectLst/>
              </a:defRPr>
            </a:lvl3pPr>
            <a:lvl4pPr>
              <a:defRPr sz="1600">
                <a:solidFill>
                  <a:schemeClr val="tx1"/>
                </a:solidFill>
                <a:effectLst/>
              </a:defRPr>
            </a:lvl4pPr>
            <a:lvl5pPr>
              <a:defRPr sz="1200">
                <a:solidFill>
                  <a:schemeClr val="tx1"/>
                </a:solidFill>
                <a:effectLst/>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Text Placeholder 14"/>
          <p:cNvSpPr>
            <a:spLocks noGrp="1" noChangeAspect="1"/>
          </p:cNvSpPr>
          <p:nvPr>
            <p:ph type="body" sz="quarter" idx="15"/>
          </p:nvPr>
        </p:nvSpPr>
        <p:spPr>
          <a:xfrm>
            <a:off x="10921592" y="5636650"/>
            <a:ext cx="720000" cy="529200"/>
          </a:xfrm>
          <a:blipFill>
            <a:blip r:embed="rId2"/>
            <a:stretch>
              <a:fillRect/>
            </a:stretch>
          </a:blipFill>
        </p:spPr>
        <p:txBody>
          <a:bodyPr/>
          <a:lstStyle>
            <a:lvl1pPr marL="0" indent="0">
              <a:buFontTx/>
              <a:buNone/>
              <a:defRPr sz="200">
                <a:noFill/>
              </a:defRPr>
            </a:lvl1pPr>
          </a:lstStyle>
          <a:p>
            <a:pPr lvl="0"/>
            <a:r>
              <a:rPr lang="en-US"/>
              <a:t>Edit Master text styles</a:t>
            </a:r>
          </a:p>
        </p:txBody>
      </p:sp>
    </p:spTree>
    <p:extLst>
      <p:ext uri="{BB962C8B-B14F-4D97-AF65-F5344CB8AC3E}">
        <p14:creationId xmlns:p14="http://schemas.microsoft.com/office/powerpoint/2010/main" val="629081461"/>
      </p:ext>
    </p:extLst>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Divider with Picture 3">
    <p:spTree>
      <p:nvGrpSpPr>
        <p:cNvPr id="1" name=""/>
        <p:cNvGrpSpPr/>
        <p:nvPr/>
      </p:nvGrpSpPr>
      <p:grpSpPr>
        <a:xfrm>
          <a:off x="0" y="0"/>
          <a:ext cx="0" cy="0"/>
          <a:chOff x="0" y="0"/>
          <a:chExt cx="0" cy="0"/>
        </a:xfrm>
      </p:grpSpPr>
      <p:sp>
        <p:nvSpPr>
          <p:cNvPr id="14" name="Picture Placeholder 7"/>
          <p:cNvSpPr>
            <a:spLocks noGrp="1"/>
          </p:cNvSpPr>
          <p:nvPr>
            <p:ph type="pic" sz="quarter" idx="14" hasCustomPrompt="1"/>
          </p:nvPr>
        </p:nvSpPr>
        <p:spPr>
          <a:xfrm>
            <a:off x="0" y="0"/>
            <a:ext cx="12192000" cy="6858000"/>
          </a:xfrm>
          <a:prstGeom prst="rect">
            <a:avLst/>
          </a:prstGeom>
          <a:solidFill>
            <a:schemeClr val="accent2"/>
          </a:solidFill>
        </p:spPr>
        <p:txBody>
          <a:bodyPr lIns="396000"/>
          <a:lstStyle>
            <a:lvl1pPr marL="0" marR="0" indent="0" algn="r" defTabSz="914400" rtl="0" eaLnBrk="1" fontAlgn="auto" latinLnBrk="0" hangingPunct="1">
              <a:lnSpc>
                <a:spcPct val="100000"/>
              </a:lnSpc>
              <a:spcBef>
                <a:spcPts val="600"/>
              </a:spcBef>
              <a:spcAft>
                <a:spcPts val="0"/>
              </a:spcAft>
              <a:buClrTx/>
              <a:buSzTx/>
              <a:buFontTx/>
              <a:buNone/>
              <a:tabLst/>
              <a:defRPr sz="1200" baseline="0">
                <a:solidFill>
                  <a:schemeClr val="bg1"/>
                </a:solidFill>
              </a:defRPr>
            </a:lvl1pPr>
          </a:lstStyle>
          <a:p>
            <a:r>
              <a:rPr lang="en-GB"/>
              <a:t> Click icon to change picture (</a:t>
            </a:r>
            <a:r>
              <a:rPr lang="en-US"/>
              <a:t>Download more pictures from brand.qt.io</a:t>
            </a:r>
            <a:r>
              <a:rPr lang="en-GB"/>
              <a:t>)</a:t>
            </a:r>
          </a:p>
        </p:txBody>
      </p:sp>
      <p:sp>
        <p:nvSpPr>
          <p:cNvPr id="5" name="Date Placeholder 4"/>
          <p:cNvSpPr>
            <a:spLocks noGrp="1"/>
          </p:cNvSpPr>
          <p:nvPr>
            <p:ph type="dt" sz="half" idx="10"/>
          </p:nvPr>
        </p:nvSpPr>
        <p:spPr/>
        <p:txBody>
          <a:bodyPr/>
          <a:lstStyle>
            <a:lvl1pPr>
              <a:defRPr>
                <a:noFill/>
              </a:defRPr>
            </a:lvl1pPr>
          </a:lstStyle>
          <a:p>
            <a:fld id="{9566C024-3FFB-437E-9CE3-FF63CB6433F8}" type="datetime3">
              <a:rPr lang="en-US" smtClean="0"/>
              <a:t>28 February 2023</a:t>
            </a:fld>
            <a:endParaRPr lang="en-US"/>
          </a:p>
        </p:txBody>
      </p:sp>
      <p:sp>
        <p:nvSpPr>
          <p:cNvPr id="6" name="Footer Placeholder 5"/>
          <p:cNvSpPr>
            <a:spLocks noGrp="1"/>
          </p:cNvSpPr>
          <p:nvPr>
            <p:ph type="ftr" sz="quarter" idx="11"/>
          </p:nvPr>
        </p:nvSpPr>
        <p:spPr/>
        <p:txBody>
          <a:bodyPr/>
          <a:lstStyle>
            <a:lvl1pPr>
              <a:defRPr>
                <a:noFill/>
              </a:defRPr>
            </a:lvl1pPr>
          </a:lstStyle>
          <a:p>
            <a:r>
              <a:rPr lang="en-US"/>
              <a:t>© The Qt Company</a:t>
            </a:r>
          </a:p>
        </p:txBody>
      </p:sp>
      <p:sp>
        <p:nvSpPr>
          <p:cNvPr id="7" name="Slide Number Placeholder 6"/>
          <p:cNvSpPr>
            <a:spLocks noGrp="1"/>
          </p:cNvSpPr>
          <p:nvPr>
            <p:ph type="sldNum" sz="quarter" idx="12"/>
          </p:nvPr>
        </p:nvSpPr>
        <p:spPr/>
        <p:txBody>
          <a:bodyPr/>
          <a:lstStyle>
            <a:lvl1pPr>
              <a:defRPr>
                <a:noFill/>
              </a:defRPr>
            </a:lvl1pPr>
          </a:lstStyle>
          <a:p>
            <a:fld id="{A683D178-98AA-4574-9EAA-8EB007C55176}" type="slidenum">
              <a:rPr lang="en-US" smtClean="0"/>
              <a:pPr/>
              <a:t>‹#›</a:t>
            </a:fld>
            <a:endParaRPr lang="en-US"/>
          </a:p>
        </p:txBody>
      </p:sp>
      <p:sp>
        <p:nvSpPr>
          <p:cNvPr id="17" name="Title 1"/>
          <p:cNvSpPr>
            <a:spLocks noGrp="1"/>
          </p:cNvSpPr>
          <p:nvPr>
            <p:ph type="ctrTitle"/>
          </p:nvPr>
        </p:nvSpPr>
        <p:spPr>
          <a:xfrm>
            <a:off x="0" y="0"/>
            <a:ext cx="6740979" cy="6857999"/>
          </a:xfrm>
          <a:custGeom>
            <a:avLst/>
            <a:gdLst>
              <a:gd name="connsiteX0" fmla="*/ 0 w 6096000"/>
              <a:gd name="connsiteY0" fmla="*/ 0 h 6857999"/>
              <a:gd name="connsiteX1" fmla="*/ 6096000 w 6096000"/>
              <a:gd name="connsiteY1" fmla="*/ 0 h 6857999"/>
              <a:gd name="connsiteX2" fmla="*/ 6096000 w 6096000"/>
              <a:gd name="connsiteY2" fmla="*/ 0 h 6857999"/>
              <a:gd name="connsiteX3" fmla="*/ 6096000 w 6096000"/>
              <a:gd name="connsiteY3" fmla="*/ 6857999 h 6857999"/>
              <a:gd name="connsiteX4" fmla="*/ 6096000 w 6096000"/>
              <a:gd name="connsiteY4" fmla="*/ 6857999 h 6857999"/>
              <a:gd name="connsiteX5" fmla="*/ 0 w 6096000"/>
              <a:gd name="connsiteY5" fmla="*/ 6857999 h 6857999"/>
              <a:gd name="connsiteX6" fmla="*/ 0 w 6096000"/>
              <a:gd name="connsiteY6" fmla="*/ 6857999 h 6857999"/>
              <a:gd name="connsiteX7" fmla="*/ 0 w 6096000"/>
              <a:gd name="connsiteY7" fmla="*/ 0 h 6857999"/>
              <a:gd name="connsiteX0" fmla="*/ 0 w 6740979"/>
              <a:gd name="connsiteY0" fmla="*/ 0 h 6857999"/>
              <a:gd name="connsiteX1" fmla="*/ 6096000 w 6740979"/>
              <a:gd name="connsiteY1" fmla="*/ 0 h 6857999"/>
              <a:gd name="connsiteX2" fmla="*/ 6740979 w 6740979"/>
              <a:gd name="connsiteY2" fmla="*/ 8164 h 6857999"/>
              <a:gd name="connsiteX3" fmla="*/ 6096000 w 6740979"/>
              <a:gd name="connsiteY3" fmla="*/ 6857999 h 6857999"/>
              <a:gd name="connsiteX4" fmla="*/ 6096000 w 6740979"/>
              <a:gd name="connsiteY4" fmla="*/ 6857999 h 6857999"/>
              <a:gd name="connsiteX5" fmla="*/ 0 w 6740979"/>
              <a:gd name="connsiteY5" fmla="*/ 6857999 h 6857999"/>
              <a:gd name="connsiteX6" fmla="*/ 0 w 6740979"/>
              <a:gd name="connsiteY6" fmla="*/ 6857999 h 6857999"/>
              <a:gd name="connsiteX7" fmla="*/ 0 w 6740979"/>
              <a:gd name="connsiteY7" fmla="*/ 0 h 6857999"/>
              <a:gd name="connsiteX0" fmla="*/ 0 w 6740979"/>
              <a:gd name="connsiteY0" fmla="*/ 0 h 6857999"/>
              <a:gd name="connsiteX1" fmla="*/ 6096000 w 6740979"/>
              <a:gd name="connsiteY1" fmla="*/ 0 h 6857999"/>
              <a:gd name="connsiteX2" fmla="*/ 6740979 w 6740979"/>
              <a:gd name="connsiteY2" fmla="*/ 8164 h 6857999"/>
              <a:gd name="connsiteX3" fmla="*/ 6096000 w 6740979"/>
              <a:gd name="connsiteY3" fmla="*/ 6857999 h 6857999"/>
              <a:gd name="connsiteX4" fmla="*/ 5442858 w 6740979"/>
              <a:gd name="connsiteY4" fmla="*/ 6857999 h 6857999"/>
              <a:gd name="connsiteX5" fmla="*/ 0 w 6740979"/>
              <a:gd name="connsiteY5" fmla="*/ 6857999 h 6857999"/>
              <a:gd name="connsiteX6" fmla="*/ 0 w 6740979"/>
              <a:gd name="connsiteY6" fmla="*/ 6857999 h 6857999"/>
              <a:gd name="connsiteX7" fmla="*/ 0 w 6740979"/>
              <a:gd name="connsiteY7" fmla="*/ 0 h 6857999"/>
              <a:gd name="connsiteX0" fmla="*/ 0 w 6740979"/>
              <a:gd name="connsiteY0" fmla="*/ 0 h 6857999"/>
              <a:gd name="connsiteX1" fmla="*/ 6096000 w 6740979"/>
              <a:gd name="connsiteY1" fmla="*/ 0 h 6857999"/>
              <a:gd name="connsiteX2" fmla="*/ 6740979 w 6740979"/>
              <a:gd name="connsiteY2" fmla="*/ 8164 h 6857999"/>
              <a:gd name="connsiteX3" fmla="*/ 5442858 w 6740979"/>
              <a:gd name="connsiteY3" fmla="*/ 6857999 h 6857999"/>
              <a:gd name="connsiteX4" fmla="*/ 0 w 6740979"/>
              <a:gd name="connsiteY4" fmla="*/ 6857999 h 6857999"/>
              <a:gd name="connsiteX5" fmla="*/ 0 w 6740979"/>
              <a:gd name="connsiteY5" fmla="*/ 6857999 h 6857999"/>
              <a:gd name="connsiteX6" fmla="*/ 0 w 6740979"/>
              <a:gd name="connsiteY6" fmla="*/ 0 h 6857999"/>
              <a:gd name="connsiteX0" fmla="*/ 0 w 6740979"/>
              <a:gd name="connsiteY0" fmla="*/ 0 h 6857999"/>
              <a:gd name="connsiteX1" fmla="*/ 6740979 w 6740979"/>
              <a:gd name="connsiteY1" fmla="*/ 8164 h 6857999"/>
              <a:gd name="connsiteX2" fmla="*/ 5442858 w 6740979"/>
              <a:gd name="connsiteY2" fmla="*/ 6857999 h 6857999"/>
              <a:gd name="connsiteX3" fmla="*/ 0 w 6740979"/>
              <a:gd name="connsiteY3" fmla="*/ 6857999 h 6857999"/>
              <a:gd name="connsiteX4" fmla="*/ 0 w 6740979"/>
              <a:gd name="connsiteY4" fmla="*/ 6857999 h 6857999"/>
              <a:gd name="connsiteX5" fmla="*/ 0 w 6740979"/>
              <a:gd name="connsiteY5" fmla="*/ 0 h 6857999"/>
              <a:gd name="connsiteX0" fmla="*/ 0 w 6740979"/>
              <a:gd name="connsiteY0" fmla="*/ 0 h 6857999"/>
              <a:gd name="connsiteX1" fmla="*/ 6740979 w 6740979"/>
              <a:gd name="connsiteY1" fmla="*/ 0 h 6857999"/>
              <a:gd name="connsiteX2" fmla="*/ 5442858 w 6740979"/>
              <a:gd name="connsiteY2" fmla="*/ 6857999 h 6857999"/>
              <a:gd name="connsiteX3" fmla="*/ 0 w 6740979"/>
              <a:gd name="connsiteY3" fmla="*/ 6857999 h 6857999"/>
              <a:gd name="connsiteX4" fmla="*/ 0 w 6740979"/>
              <a:gd name="connsiteY4" fmla="*/ 6857999 h 6857999"/>
              <a:gd name="connsiteX5" fmla="*/ 0 w 6740979"/>
              <a:gd name="connsiteY5" fmla="*/ 0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40979" h="6857999">
                <a:moveTo>
                  <a:pt x="0" y="0"/>
                </a:moveTo>
                <a:lnTo>
                  <a:pt x="6740979" y="0"/>
                </a:lnTo>
                <a:lnTo>
                  <a:pt x="5442858" y="6857999"/>
                </a:lnTo>
                <a:lnTo>
                  <a:pt x="0" y="6857999"/>
                </a:lnTo>
                <a:lnTo>
                  <a:pt x="0" y="6857999"/>
                </a:lnTo>
                <a:lnTo>
                  <a:pt x="0" y="0"/>
                </a:lnTo>
                <a:close/>
              </a:path>
            </a:pathLst>
          </a:custGeom>
          <a:solidFill>
            <a:srgbClr val="41CD52">
              <a:alpha val="80000"/>
            </a:srgbClr>
          </a:solidFill>
        </p:spPr>
        <p:txBody>
          <a:bodyPr lIns="540000" tIns="684000" rIns="288000" bIns="4248000" anchor="t" anchorCtr="0"/>
          <a:lstStyle>
            <a:lvl1pPr algn="l">
              <a:defRPr sz="4800">
                <a:solidFill>
                  <a:schemeClr val="tx1"/>
                </a:solidFill>
                <a:effectLst/>
              </a:defRPr>
            </a:lvl1pPr>
          </a:lstStyle>
          <a:p>
            <a:r>
              <a:rPr lang="en-US"/>
              <a:t>Click to edit Master title style</a:t>
            </a:r>
          </a:p>
        </p:txBody>
      </p:sp>
      <p:sp>
        <p:nvSpPr>
          <p:cNvPr id="8" name="Text Placeholder 11"/>
          <p:cNvSpPr>
            <a:spLocks noGrp="1"/>
          </p:cNvSpPr>
          <p:nvPr>
            <p:ph type="body" sz="quarter" idx="16"/>
          </p:nvPr>
        </p:nvSpPr>
        <p:spPr>
          <a:xfrm>
            <a:off x="550863" y="2852936"/>
            <a:ext cx="4897437" cy="3312914"/>
          </a:xfrm>
        </p:spPr>
        <p:txBody>
          <a:bodyPr/>
          <a:lstStyle>
            <a:lvl1pPr>
              <a:defRPr sz="2400">
                <a:solidFill>
                  <a:schemeClr val="tx1"/>
                </a:solidFill>
                <a:effectLst/>
              </a:defRPr>
            </a:lvl1pPr>
            <a:lvl2pPr>
              <a:defRPr sz="2000">
                <a:solidFill>
                  <a:schemeClr val="tx1"/>
                </a:solidFill>
                <a:effectLst/>
              </a:defRPr>
            </a:lvl2pPr>
            <a:lvl3pPr>
              <a:defRPr sz="1800">
                <a:solidFill>
                  <a:schemeClr val="tx1"/>
                </a:solidFill>
                <a:effectLst/>
              </a:defRPr>
            </a:lvl3pPr>
            <a:lvl4pPr>
              <a:defRPr sz="1600">
                <a:solidFill>
                  <a:schemeClr val="tx1"/>
                </a:solidFill>
                <a:effectLst/>
              </a:defRPr>
            </a:lvl4pPr>
            <a:lvl5pPr>
              <a:defRPr sz="1200">
                <a:solidFill>
                  <a:schemeClr val="tx1"/>
                </a:solidFill>
                <a:effectLst/>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Text Placeholder 14"/>
          <p:cNvSpPr>
            <a:spLocks noGrp="1" noChangeAspect="1"/>
          </p:cNvSpPr>
          <p:nvPr>
            <p:ph type="body" sz="quarter" idx="15"/>
          </p:nvPr>
        </p:nvSpPr>
        <p:spPr>
          <a:xfrm>
            <a:off x="10921592" y="5636650"/>
            <a:ext cx="720000" cy="529200"/>
          </a:xfrm>
          <a:blipFill>
            <a:blip r:embed="rId2"/>
            <a:stretch>
              <a:fillRect/>
            </a:stretch>
          </a:blipFill>
        </p:spPr>
        <p:txBody>
          <a:bodyPr/>
          <a:lstStyle>
            <a:lvl1pPr marL="0" indent="0">
              <a:buFontTx/>
              <a:buNone/>
              <a:defRPr sz="200">
                <a:noFill/>
              </a:defRPr>
            </a:lvl1pPr>
          </a:lstStyle>
          <a:p>
            <a:pPr lvl="0"/>
            <a:r>
              <a:rPr lang="en-US"/>
              <a:t>Edit Master text styles</a:t>
            </a:r>
          </a:p>
        </p:txBody>
      </p:sp>
    </p:spTree>
    <p:extLst>
      <p:ext uri="{BB962C8B-B14F-4D97-AF65-F5344CB8AC3E}">
        <p14:creationId xmlns:p14="http://schemas.microsoft.com/office/powerpoint/2010/main" val="4056590741"/>
      </p:ext>
    </p:extLst>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ntent ">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550864" y="1844675"/>
            <a:ext cx="5257104" cy="43211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6384032" y="1844675"/>
            <a:ext cx="5257106" cy="43211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A717914-6757-43ED-8757-DFDFC05A67C3}" type="datetime3">
              <a:rPr lang="en-US" smtClean="0"/>
              <a:t>28 February 2023</a:t>
            </a:fld>
            <a:endParaRPr lang="en-US"/>
          </a:p>
        </p:txBody>
      </p:sp>
      <p:sp>
        <p:nvSpPr>
          <p:cNvPr id="8" name="Footer Placeholder 7"/>
          <p:cNvSpPr>
            <a:spLocks noGrp="1"/>
          </p:cNvSpPr>
          <p:nvPr>
            <p:ph type="ftr" sz="quarter" idx="11"/>
          </p:nvPr>
        </p:nvSpPr>
        <p:spPr/>
        <p:txBody>
          <a:bodyPr/>
          <a:lstStyle/>
          <a:p>
            <a:r>
              <a:rPr lang="en-US"/>
              <a:t>© The Qt Company</a:t>
            </a:r>
          </a:p>
        </p:txBody>
      </p:sp>
      <p:sp>
        <p:nvSpPr>
          <p:cNvPr id="9" name="Slide Number Placeholder 8"/>
          <p:cNvSpPr>
            <a:spLocks noGrp="1"/>
          </p:cNvSpPr>
          <p:nvPr>
            <p:ph type="sldNum" sz="quarter" idx="12"/>
          </p:nvPr>
        </p:nvSpPr>
        <p:spPr/>
        <p:txBody>
          <a:bodyPr/>
          <a:lstStyle/>
          <a:p>
            <a:fld id="{A683D178-98AA-4574-9EAA-8EB007C55176}"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GB"/>
          </a:p>
        </p:txBody>
      </p:sp>
      <p:sp>
        <p:nvSpPr>
          <p:cNvPr id="11" name="Text Placeholder 2"/>
          <p:cNvSpPr>
            <a:spLocks noGrp="1"/>
          </p:cNvSpPr>
          <p:nvPr>
            <p:ph type="body" idx="1" hasCustomPrompt="1"/>
          </p:nvPr>
        </p:nvSpPr>
        <p:spPr>
          <a:xfrm>
            <a:off x="550863" y="476673"/>
            <a:ext cx="11090275" cy="216024"/>
          </a:xfrm>
        </p:spPr>
        <p:txBody>
          <a:bodyPr anchor="ctr" anchorCtr="0"/>
          <a:lstStyle>
            <a:lvl1pPr marL="0" indent="0">
              <a:spcBef>
                <a:spcPts val="0"/>
              </a:spcBef>
              <a:buNone/>
              <a:defRPr sz="12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spTree>
    <p:extLst>
      <p:ext uri="{BB962C8B-B14F-4D97-AF65-F5344CB8AC3E}">
        <p14:creationId xmlns:p14="http://schemas.microsoft.com/office/powerpoint/2010/main" val="3635365906"/>
      </p:ext>
    </p:extLst>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wo Content 2">
    <p:spTree>
      <p:nvGrpSpPr>
        <p:cNvPr id="1" name=""/>
        <p:cNvGrpSpPr/>
        <p:nvPr/>
      </p:nvGrpSpPr>
      <p:grpSpPr>
        <a:xfrm>
          <a:off x="0" y="0"/>
          <a:ext cx="0" cy="0"/>
          <a:chOff x="0" y="0"/>
          <a:chExt cx="0" cy="0"/>
        </a:xfrm>
      </p:grpSpPr>
      <p:sp>
        <p:nvSpPr>
          <p:cNvPr id="8" name="Rectangle 7"/>
          <p:cNvSpPr/>
          <p:nvPr userDrawn="1"/>
        </p:nvSpPr>
        <p:spPr>
          <a:xfrm>
            <a:off x="5758210" y="1268760"/>
            <a:ext cx="6433791" cy="5589240"/>
          </a:xfrm>
          <a:custGeom>
            <a:avLst/>
            <a:gdLst/>
            <a:ahLst/>
            <a:cxnLst/>
            <a:rect l="l" t="t" r="r" b="b"/>
            <a:pathLst>
              <a:path w="6433791" h="5589240">
                <a:moveTo>
                  <a:pt x="6433790" y="0"/>
                </a:moveTo>
                <a:lnTo>
                  <a:pt x="6433791" y="0"/>
                </a:lnTo>
                <a:lnTo>
                  <a:pt x="6433791" y="5589240"/>
                </a:lnTo>
                <a:lnTo>
                  <a:pt x="985491" y="5589240"/>
                </a:lnTo>
                <a:lnTo>
                  <a:pt x="0" y="371930"/>
                </a:lnTo>
                <a:lnTo>
                  <a:pt x="6433759" y="144016"/>
                </a:lnTo>
                <a:lnTo>
                  <a:pt x="6433790" y="144016"/>
                </a:lnTo>
                <a:lnTo>
                  <a:pt x="6433790" y="144015"/>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4" name="Rectangle 5">
            <a:extLst>
              <a:ext uri="{C183D7F6-B498-43B3-948B-1728B52AA6E4}">
                <adec:decorative xmlns:adec="http://schemas.microsoft.com/office/drawing/2017/decorative" val="1"/>
              </a:ext>
            </a:extLst>
          </p:cNvPr>
          <p:cNvSpPr/>
          <p:nvPr userDrawn="1"/>
        </p:nvSpPr>
        <p:spPr>
          <a:xfrm>
            <a:off x="0" y="0"/>
            <a:ext cx="12192000" cy="1844673"/>
          </a:xfrm>
          <a:custGeom>
            <a:avLst/>
            <a:gdLst/>
            <a:ahLst/>
            <a:cxnLst/>
            <a:rect l="l" t="t" r="r" b="b"/>
            <a:pathLst>
              <a:path w="12192000" h="1844673">
                <a:moveTo>
                  <a:pt x="0" y="0"/>
                </a:moveTo>
                <a:lnTo>
                  <a:pt x="12192000" y="0"/>
                </a:lnTo>
                <a:lnTo>
                  <a:pt x="12192000" y="1412775"/>
                </a:lnTo>
                <a:lnTo>
                  <a:pt x="12192000" y="1412776"/>
                </a:lnTo>
                <a:lnTo>
                  <a:pt x="12191969" y="1412776"/>
                </a:lnTo>
                <a:lnTo>
                  <a:pt x="0" y="1844673"/>
                </a:lnTo>
                <a:lnTo>
                  <a:pt x="0" y="1412776"/>
                </a:lnTo>
                <a:lnTo>
                  <a:pt x="0" y="141277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1EE7EF2-4523-4BEE-A7B1-C63194E17AF0}" type="datetime3">
              <a:rPr lang="en-US" smtClean="0"/>
              <a:t>28 February 2023</a:t>
            </a:fld>
            <a:endParaRPr lang="en-US"/>
          </a:p>
        </p:txBody>
      </p:sp>
      <p:sp>
        <p:nvSpPr>
          <p:cNvPr id="4" name="Footer Placeholder 3"/>
          <p:cNvSpPr>
            <a:spLocks noGrp="1"/>
          </p:cNvSpPr>
          <p:nvPr>
            <p:ph type="ftr" sz="quarter" idx="11"/>
          </p:nvPr>
        </p:nvSpPr>
        <p:spPr>
          <a:xfrm>
            <a:off x="2855913" y="6381328"/>
            <a:ext cx="8136632" cy="143297"/>
          </a:xfrm>
        </p:spPr>
        <p:txBody>
          <a:bodyPr/>
          <a:lstStyle/>
          <a:p>
            <a:r>
              <a:rPr lang="en-US"/>
              <a:t>© The Qt Company</a:t>
            </a:r>
          </a:p>
        </p:txBody>
      </p:sp>
      <p:sp>
        <p:nvSpPr>
          <p:cNvPr id="5" name="Slide Number Placeholder 4"/>
          <p:cNvSpPr>
            <a:spLocks noGrp="1"/>
          </p:cNvSpPr>
          <p:nvPr>
            <p:ph type="sldNum" sz="quarter" idx="12"/>
          </p:nvPr>
        </p:nvSpPr>
        <p:spPr/>
        <p:txBody>
          <a:bodyPr/>
          <a:lstStyle/>
          <a:p>
            <a:fld id="{A683D178-98AA-4574-9EAA-8EB007C55176}" type="slidenum">
              <a:rPr lang="en-US" smtClean="0"/>
              <a:t>‹#›</a:t>
            </a:fld>
            <a:endParaRPr lang="en-US"/>
          </a:p>
        </p:txBody>
      </p:sp>
      <p:sp>
        <p:nvSpPr>
          <p:cNvPr id="7" name="Text Placeholder 2"/>
          <p:cNvSpPr>
            <a:spLocks noGrp="1"/>
          </p:cNvSpPr>
          <p:nvPr>
            <p:ph type="body" idx="1" hasCustomPrompt="1"/>
          </p:nvPr>
        </p:nvSpPr>
        <p:spPr>
          <a:xfrm>
            <a:off x="550863" y="476673"/>
            <a:ext cx="11090275" cy="216024"/>
          </a:xfrm>
        </p:spPr>
        <p:txBody>
          <a:bodyPr anchor="ctr" anchorCtr="0"/>
          <a:lstStyle>
            <a:lvl1pPr marL="0" indent="0">
              <a:spcBef>
                <a:spcPts val="0"/>
              </a:spcBef>
              <a:buNone/>
              <a:defRPr sz="12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sp>
        <p:nvSpPr>
          <p:cNvPr id="13" name="Content Placeholder 2"/>
          <p:cNvSpPr>
            <a:spLocks noGrp="1"/>
          </p:cNvSpPr>
          <p:nvPr>
            <p:ph sz="half" idx="14"/>
          </p:nvPr>
        </p:nvSpPr>
        <p:spPr>
          <a:xfrm>
            <a:off x="550863" y="2205038"/>
            <a:ext cx="4897437" cy="38162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Content Placeholder 2"/>
          <p:cNvSpPr>
            <a:spLocks noGrp="1"/>
          </p:cNvSpPr>
          <p:nvPr>
            <p:ph sz="half" idx="15"/>
          </p:nvPr>
        </p:nvSpPr>
        <p:spPr>
          <a:xfrm>
            <a:off x="6743701" y="2205038"/>
            <a:ext cx="4897438" cy="38162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6" name="Group 15"/>
          <p:cNvGrpSpPr/>
          <p:nvPr userDrawn="1"/>
        </p:nvGrpSpPr>
        <p:grpSpPr>
          <a:xfrm>
            <a:off x="11151163" y="6165850"/>
            <a:ext cx="489975" cy="360040"/>
            <a:chOff x="11151163" y="6165850"/>
            <a:chExt cx="489975" cy="360040"/>
          </a:xfrm>
        </p:grpSpPr>
        <p:sp>
          <p:nvSpPr>
            <p:cNvPr id="17" name="Snip Diagonal Corner Rectangle 16"/>
            <p:cNvSpPr/>
            <p:nvPr userDrawn="1"/>
          </p:nvSpPr>
          <p:spPr>
            <a:xfrm>
              <a:off x="11151538" y="6165850"/>
              <a:ext cx="489600" cy="360040"/>
            </a:xfrm>
            <a:prstGeom prst="snip2DiagRect">
              <a:avLst>
                <a:gd name="adj1" fmla="val 19602"/>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8" name="Freeform 6"/>
            <p:cNvSpPr>
              <a:spLocks noChangeAspect="1" noEditPoints="1"/>
            </p:cNvSpPr>
            <p:nvPr userDrawn="1"/>
          </p:nvSpPr>
          <p:spPr bwMode="auto">
            <a:xfrm>
              <a:off x="11151163" y="6165850"/>
              <a:ext cx="489975" cy="360000"/>
            </a:xfrm>
            <a:custGeom>
              <a:avLst/>
              <a:gdLst>
                <a:gd name="T0" fmla="*/ 2431 w 3438"/>
                <a:gd name="T1" fmla="*/ 1652 h 2526"/>
                <a:gd name="T2" fmla="*/ 2460 w 3438"/>
                <a:gd name="T3" fmla="*/ 1720 h 2526"/>
                <a:gd name="T4" fmla="*/ 2533 w 3438"/>
                <a:gd name="T5" fmla="*/ 1741 h 2526"/>
                <a:gd name="T6" fmla="*/ 2577 w 3438"/>
                <a:gd name="T7" fmla="*/ 1947 h 2526"/>
                <a:gd name="T8" fmla="*/ 2406 w 3438"/>
                <a:gd name="T9" fmla="*/ 1943 h 2526"/>
                <a:gd name="T10" fmla="*/ 2298 w 3438"/>
                <a:gd name="T11" fmla="*/ 1903 h 2526"/>
                <a:gd name="T12" fmla="*/ 2226 w 3438"/>
                <a:gd name="T13" fmla="*/ 1815 h 2526"/>
                <a:gd name="T14" fmla="*/ 2192 w 3438"/>
                <a:gd name="T15" fmla="*/ 1655 h 2526"/>
                <a:gd name="T16" fmla="*/ 2188 w 3438"/>
                <a:gd name="T17" fmla="*/ 842 h 2526"/>
                <a:gd name="T18" fmla="*/ 1012 w 3438"/>
                <a:gd name="T19" fmla="*/ 1663 h 2526"/>
                <a:gd name="T20" fmla="*/ 1105 w 3438"/>
                <a:gd name="T21" fmla="*/ 1736 h 2526"/>
                <a:gd name="T22" fmla="*/ 1218 w 3438"/>
                <a:gd name="T23" fmla="*/ 1764 h 2526"/>
                <a:gd name="T24" fmla="*/ 1376 w 3438"/>
                <a:gd name="T25" fmla="*/ 1760 h 2526"/>
                <a:gd name="T26" fmla="*/ 1481 w 3438"/>
                <a:gd name="T27" fmla="*/ 1724 h 2526"/>
                <a:gd name="T28" fmla="*/ 1553 w 3438"/>
                <a:gd name="T29" fmla="*/ 1657 h 2526"/>
                <a:gd name="T30" fmla="*/ 1603 w 3438"/>
                <a:gd name="T31" fmla="*/ 1536 h 2526"/>
                <a:gd name="T32" fmla="*/ 1633 w 3438"/>
                <a:gd name="T33" fmla="*/ 1326 h 2526"/>
                <a:gd name="T34" fmla="*/ 1628 w 3438"/>
                <a:gd name="T35" fmla="*/ 1050 h 2526"/>
                <a:gd name="T36" fmla="*/ 1585 w 3438"/>
                <a:gd name="T37" fmla="*/ 844 h 2526"/>
                <a:gd name="T38" fmla="*/ 1514 w 3438"/>
                <a:gd name="T39" fmla="*/ 729 h 2526"/>
                <a:gd name="T40" fmla="*/ 1425 w 3438"/>
                <a:gd name="T41" fmla="*/ 675 h 2526"/>
                <a:gd name="T42" fmla="*/ 1280 w 3438"/>
                <a:gd name="T43" fmla="*/ 653 h 2526"/>
                <a:gd name="T44" fmla="*/ 1154 w 3438"/>
                <a:gd name="T45" fmla="*/ 669 h 2526"/>
                <a:gd name="T46" fmla="*/ 1046 w 3438"/>
                <a:gd name="T47" fmla="*/ 729 h 2526"/>
                <a:gd name="T48" fmla="*/ 985 w 3438"/>
                <a:gd name="T49" fmla="*/ 815 h 2526"/>
                <a:gd name="T50" fmla="*/ 938 w 3438"/>
                <a:gd name="T51" fmla="*/ 990 h 2526"/>
                <a:gd name="T52" fmla="*/ 923 w 3438"/>
                <a:gd name="T53" fmla="*/ 1254 h 2526"/>
                <a:gd name="T54" fmla="*/ 947 w 3438"/>
                <a:gd name="T55" fmla="*/ 1497 h 2526"/>
                <a:gd name="T56" fmla="*/ 998 w 3438"/>
                <a:gd name="T57" fmla="*/ 1641 h 2526"/>
                <a:gd name="T58" fmla="*/ 1142 w 3438"/>
                <a:gd name="T59" fmla="*/ 1970 h 2526"/>
                <a:gd name="T60" fmla="*/ 992 w 3438"/>
                <a:gd name="T61" fmla="*/ 1933 h 2526"/>
                <a:gd name="T62" fmla="*/ 864 w 3438"/>
                <a:gd name="T63" fmla="*/ 1857 h 2526"/>
                <a:gd name="T64" fmla="*/ 798 w 3438"/>
                <a:gd name="T65" fmla="*/ 1784 h 2526"/>
                <a:gd name="T66" fmla="*/ 731 w 3438"/>
                <a:gd name="T67" fmla="*/ 1645 h 2526"/>
                <a:gd name="T68" fmla="*/ 681 w 3438"/>
                <a:gd name="T69" fmla="*/ 1402 h 2526"/>
                <a:gd name="T70" fmla="*/ 674 w 3438"/>
                <a:gd name="T71" fmla="*/ 1124 h 2526"/>
                <a:gd name="T72" fmla="*/ 716 w 3438"/>
                <a:gd name="T73" fmla="*/ 839 h 2526"/>
                <a:gd name="T74" fmla="*/ 777 w 3438"/>
                <a:gd name="T75" fmla="*/ 684 h 2526"/>
                <a:gd name="T76" fmla="*/ 856 w 3438"/>
                <a:gd name="T77" fmla="*/ 579 h 2526"/>
                <a:gd name="T78" fmla="*/ 966 w 3438"/>
                <a:gd name="T79" fmla="*/ 502 h 2526"/>
                <a:gd name="T80" fmla="*/ 1125 w 3438"/>
                <a:gd name="T81" fmla="*/ 454 h 2526"/>
                <a:gd name="T82" fmla="*/ 1301 w 3438"/>
                <a:gd name="T83" fmla="*/ 443 h 2526"/>
                <a:gd name="T84" fmla="*/ 1471 w 3438"/>
                <a:gd name="T85" fmla="*/ 461 h 2526"/>
                <a:gd name="T86" fmla="*/ 1634 w 3438"/>
                <a:gd name="T87" fmla="*/ 524 h 2526"/>
                <a:gd name="T88" fmla="*/ 1723 w 3438"/>
                <a:gd name="T89" fmla="*/ 599 h 2526"/>
                <a:gd name="T90" fmla="*/ 1809 w 3438"/>
                <a:gd name="T91" fmla="*/ 740 h 2526"/>
                <a:gd name="T92" fmla="*/ 1867 w 3438"/>
                <a:gd name="T93" fmla="*/ 951 h 2526"/>
                <a:gd name="T94" fmla="*/ 1885 w 3438"/>
                <a:gd name="T95" fmla="*/ 1250 h 2526"/>
                <a:gd name="T96" fmla="*/ 1871 w 3438"/>
                <a:gd name="T97" fmla="*/ 1454 h 2526"/>
                <a:gd name="T98" fmla="*/ 1830 w 3438"/>
                <a:gd name="T99" fmla="*/ 1639 h 2526"/>
                <a:gd name="T100" fmla="*/ 1768 w 3438"/>
                <a:gd name="T101" fmla="*/ 1765 h 2526"/>
                <a:gd name="T102" fmla="*/ 1663 w 3438"/>
                <a:gd name="T103" fmla="*/ 1874 h 2526"/>
                <a:gd name="T104" fmla="*/ 1375 w 3438"/>
                <a:gd name="T105" fmla="*/ 1973 h 2526"/>
                <a:gd name="T106" fmla="*/ 2359 w 3438"/>
                <a:gd name="T107" fmla="*/ 0 h 2526"/>
                <a:gd name="T108" fmla="*/ 0 w 3438"/>
                <a:gd name="T109" fmla="*/ 2526 h 2526"/>
                <a:gd name="T110" fmla="*/ 3438 w 3438"/>
                <a:gd name="T111" fmla="*/ 1255 h 2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38" h="2526">
                  <a:moveTo>
                    <a:pt x="2724" y="1043"/>
                  </a:moveTo>
                  <a:lnTo>
                    <a:pt x="2423" y="1043"/>
                  </a:lnTo>
                  <a:lnTo>
                    <a:pt x="2423" y="1521"/>
                  </a:lnTo>
                  <a:lnTo>
                    <a:pt x="2423" y="1553"/>
                  </a:lnTo>
                  <a:lnTo>
                    <a:pt x="2424" y="1582"/>
                  </a:lnTo>
                  <a:lnTo>
                    <a:pt x="2425" y="1608"/>
                  </a:lnTo>
                  <a:lnTo>
                    <a:pt x="2428" y="1632"/>
                  </a:lnTo>
                  <a:lnTo>
                    <a:pt x="2431" y="1652"/>
                  </a:lnTo>
                  <a:lnTo>
                    <a:pt x="2434" y="1670"/>
                  </a:lnTo>
                  <a:lnTo>
                    <a:pt x="2438" y="1684"/>
                  </a:lnTo>
                  <a:lnTo>
                    <a:pt x="2442" y="1697"/>
                  </a:lnTo>
                  <a:lnTo>
                    <a:pt x="2446" y="1702"/>
                  </a:lnTo>
                  <a:lnTo>
                    <a:pt x="2449" y="1707"/>
                  </a:lnTo>
                  <a:lnTo>
                    <a:pt x="2452" y="1711"/>
                  </a:lnTo>
                  <a:lnTo>
                    <a:pt x="2456" y="1716"/>
                  </a:lnTo>
                  <a:lnTo>
                    <a:pt x="2460" y="1720"/>
                  </a:lnTo>
                  <a:lnTo>
                    <a:pt x="2466" y="1724"/>
                  </a:lnTo>
                  <a:lnTo>
                    <a:pt x="2477" y="1729"/>
                  </a:lnTo>
                  <a:lnTo>
                    <a:pt x="2491" y="1735"/>
                  </a:lnTo>
                  <a:lnTo>
                    <a:pt x="2499" y="1736"/>
                  </a:lnTo>
                  <a:lnTo>
                    <a:pt x="2506" y="1738"/>
                  </a:lnTo>
                  <a:lnTo>
                    <a:pt x="2514" y="1739"/>
                  </a:lnTo>
                  <a:lnTo>
                    <a:pt x="2523" y="1739"/>
                  </a:lnTo>
                  <a:lnTo>
                    <a:pt x="2533" y="1741"/>
                  </a:lnTo>
                  <a:lnTo>
                    <a:pt x="2542" y="1741"/>
                  </a:lnTo>
                  <a:lnTo>
                    <a:pt x="2722" y="1734"/>
                  </a:lnTo>
                  <a:lnTo>
                    <a:pt x="2732" y="1923"/>
                  </a:lnTo>
                  <a:lnTo>
                    <a:pt x="2697" y="1929"/>
                  </a:lnTo>
                  <a:lnTo>
                    <a:pt x="2664" y="1935"/>
                  </a:lnTo>
                  <a:lnTo>
                    <a:pt x="2633" y="1941"/>
                  </a:lnTo>
                  <a:lnTo>
                    <a:pt x="2603" y="1944"/>
                  </a:lnTo>
                  <a:lnTo>
                    <a:pt x="2577" y="1947"/>
                  </a:lnTo>
                  <a:lnTo>
                    <a:pt x="2553" y="1950"/>
                  </a:lnTo>
                  <a:lnTo>
                    <a:pt x="2530" y="1951"/>
                  </a:lnTo>
                  <a:lnTo>
                    <a:pt x="2510" y="1952"/>
                  </a:lnTo>
                  <a:lnTo>
                    <a:pt x="2487" y="1951"/>
                  </a:lnTo>
                  <a:lnTo>
                    <a:pt x="2466" y="1950"/>
                  </a:lnTo>
                  <a:lnTo>
                    <a:pt x="2445" y="1948"/>
                  </a:lnTo>
                  <a:lnTo>
                    <a:pt x="2425" y="1946"/>
                  </a:lnTo>
                  <a:lnTo>
                    <a:pt x="2406" y="1943"/>
                  </a:lnTo>
                  <a:lnTo>
                    <a:pt x="2388" y="1939"/>
                  </a:lnTo>
                  <a:lnTo>
                    <a:pt x="2370" y="1935"/>
                  </a:lnTo>
                  <a:lnTo>
                    <a:pt x="2362" y="1933"/>
                  </a:lnTo>
                  <a:lnTo>
                    <a:pt x="2354" y="1930"/>
                  </a:lnTo>
                  <a:lnTo>
                    <a:pt x="2339" y="1925"/>
                  </a:lnTo>
                  <a:lnTo>
                    <a:pt x="2324" y="1918"/>
                  </a:lnTo>
                  <a:lnTo>
                    <a:pt x="2311" y="1911"/>
                  </a:lnTo>
                  <a:lnTo>
                    <a:pt x="2298" y="1903"/>
                  </a:lnTo>
                  <a:lnTo>
                    <a:pt x="2286" y="1896"/>
                  </a:lnTo>
                  <a:lnTo>
                    <a:pt x="2276" y="1887"/>
                  </a:lnTo>
                  <a:lnTo>
                    <a:pt x="2265" y="1877"/>
                  </a:lnTo>
                  <a:lnTo>
                    <a:pt x="2256" y="1866"/>
                  </a:lnTo>
                  <a:lnTo>
                    <a:pt x="2249" y="1855"/>
                  </a:lnTo>
                  <a:lnTo>
                    <a:pt x="2241" y="1843"/>
                  </a:lnTo>
                  <a:lnTo>
                    <a:pt x="2233" y="1829"/>
                  </a:lnTo>
                  <a:lnTo>
                    <a:pt x="2226" y="1815"/>
                  </a:lnTo>
                  <a:lnTo>
                    <a:pt x="2220" y="1799"/>
                  </a:lnTo>
                  <a:lnTo>
                    <a:pt x="2215" y="1782"/>
                  </a:lnTo>
                  <a:lnTo>
                    <a:pt x="2209" y="1764"/>
                  </a:lnTo>
                  <a:lnTo>
                    <a:pt x="2205" y="1744"/>
                  </a:lnTo>
                  <a:lnTo>
                    <a:pt x="2201" y="1724"/>
                  </a:lnTo>
                  <a:lnTo>
                    <a:pt x="2198" y="1702"/>
                  </a:lnTo>
                  <a:lnTo>
                    <a:pt x="2195" y="1679"/>
                  </a:lnTo>
                  <a:lnTo>
                    <a:pt x="2192" y="1655"/>
                  </a:lnTo>
                  <a:lnTo>
                    <a:pt x="2190" y="1630"/>
                  </a:lnTo>
                  <a:lnTo>
                    <a:pt x="2189" y="1603"/>
                  </a:lnTo>
                  <a:lnTo>
                    <a:pt x="2188" y="1575"/>
                  </a:lnTo>
                  <a:lnTo>
                    <a:pt x="2188" y="1547"/>
                  </a:lnTo>
                  <a:lnTo>
                    <a:pt x="2188" y="1043"/>
                  </a:lnTo>
                  <a:lnTo>
                    <a:pt x="2021" y="1043"/>
                  </a:lnTo>
                  <a:lnTo>
                    <a:pt x="2021" y="842"/>
                  </a:lnTo>
                  <a:lnTo>
                    <a:pt x="2188" y="842"/>
                  </a:lnTo>
                  <a:lnTo>
                    <a:pt x="2188" y="526"/>
                  </a:lnTo>
                  <a:lnTo>
                    <a:pt x="2423" y="526"/>
                  </a:lnTo>
                  <a:lnTo>
                    <a:pt x="2423" y="842"/>
                  </a:lnTo>
                  <a:lnTo>
                    <a:pt x="2724" y="842"/>
                  </a:lnTo>
                  <a:lnTo>
                    <a:pt x="2724" y="1043"/>
                  </a:lnTo>
                  <a:close/>
                  <a:moveTo>
                    <a:pt x="998" y="1641"/>
                  </a:moveTo>
                  <a:lnTo>
                    <a:pt x="1007" y="1656"/>
                  </a:lnTo>
                  <a:lnTo>
                    <a:pt x="1012" y="1663"/>
                  </a:lnTo>
                  <a:lnTo>
                    <a:pt x="1018" y="1670"/>
                  </a:lnTo>
                  <a:lnTo>
                    <a:pt x="1029" y="1683"/>
                  </a:lnTo>
                  <a:lnTo>
                    <a:pt x="1043" y="1696"/>
                  </a:lnTo>
                  <a:lnTo>
                    <a:pt x="1056" y="1707"/>
                  </a:lnTo>
                  <a:lnTo>
                    <a:pt x="1072" y="1718"/>
                  </a:lnTo>
                  <a:lnTo>
                    <a:pt x="1088" y="1727"/>
                  </a:lnTo>
                  <a:lnTo>
                    <a:pt x="1097" y="1732"/>
                  </a:lnTo>
                  <a:lnTo>
                    <a:pt x="1105" y="1736"/>
                  </a:lnTo>
                  <a:lnTo>
                    <a:pt x="1123" y="1743"/>
                  </a:lnTo>
                  <a:lnTo>
                    <a:pt x="1143" y="1750"/>
                  </a:lnTo>
                  <a:lnTo>
                    <a:pt x="1153" y="1753"/>
                  </a:lnTo>
                  <a:lnTo>
                    <a:pt x="1163" y="1755"/>
                  </a:lnTo>
                  <a:lnTo>
                    <a:pt x="1185" y="1760"/>
                  </a:lnTo>
                  <a:lnTo>
                    <a:pt x="1195" y="1762"/>
                  </a:lnTo>
                  <a:lnTo>
                    <a:pt x="1207" y="1763"/>
                  </a:lnTo>
                  <a:lnTo>
                    <a:pt x="1218" y="1764"/>
                  </a:lnTo>
                  <a:lnTo>
                    <a:pt x="1230" y="1765"/>
                  </a:lnTo>
                  <a:lnTo>
                    <a:pt x="1254" y="1768"/>
                  </a:lnTo>
                  <a:lnTo>
                    <a:pt x="1280" y="1768"/>
                  </a:lnTo>
                  <a:lnTo>
                    <a:pt x="1306" y="1768"/>
                  </a:lnTo>
                  <a:lnTo>
                    <a:pt x="1330" y="1765"/>
                  </a:lnTo>
                  <a:lnTo>
                    <a:pt x="1342" y="1764"/>
                  </a:lnTo>
                  <a:lnTo>
                    <a:pt x="1353" y="1763"/>
                  </a:lnTo>
                  <a:lnTo>
                    <a:pt x="1376" y="1760"/>
                  </a:lnTo>
                  <a:lnTo>
                    <a:pt x="1397" y="1755"/>
                  </a:lnTo>
                  <a:lnTo>
                    <a:pt x="1418" y="1750"/>
                  </a:lnTo>
                  <a:lnTo>
                    <a:pt x="1428" y="1747"/>
                  </a:lnTo>
                  <a:lnTo>
                    <a:pt x="1437" y="1744"/>
                  </a:lnTo>
                  <a:lnTo>
                    <a:pt x="1455" y="1736"/>
                  </a:lnTo>
                  <a:lnTo>
                    <a:pt x="1464" y="1733"/>
                  </a:lnTo>
                  <a:lnTo>
                    <a:pt x="1473" y="1728"/>
                  </a:lnTo>
                  <a:lnTo>
                    <a:pt x="1481" y="1724"/>
                  </a:lnTo>
                  <a:lnTo>
                    <a:pt x="1489" y="1719"/>
                  </a:lnTo>
                  <a:lnTo>
                    <a:pt x="1503" y="1708"/>
                  </a:lnTo>
                  <a:lnTo>
                    <a:pt x="1510" y="1703"/>
                  </a:lnTo>
                  <a:lnTo>
                    <a:pt x="1517" y="1697"/>
                  </a:lnTo>
                  <a:lnTo>
                    <a:pt x="1530" y="1685"/>
                  </a:lnTo>
                  <a:lnTo>
                    <a:pt x="1536" y="1679"/>
                  </a:lnTo>
                  <a:lnTo>
                    <a:pt x="1541" y="1672"/>
                  </a:lnTo>
                  <a:lnTo>
                    <a:pt x="1553" y="1657"/>
                  </a:lnTo>
                  <a:lnTo>
                    <a:pt x="1562" y="1643"/>
                  </a:lnTo>
                  <a:lnTo>
                    <a:pt x="1571" y="1626"/>
                  </a:lnTo>
                  <a:lnTo>
                    <a:pt x="1579" y="1609"/>
                  </a:lnTo>
                  <a:lnTo>
                    <a:pt x="1583" y="1599"/>
                  </a:lnTo>
                  <a:lnTo>
                    <a:pt x="1587" y="1590"/>
                  </a:lnTo>
                  <a:lnTo>
                    <a:pt x="1594" y="1570"/>
                  </a:lnTo>
                  <a:lnTo>
                    <a:pt x="1600" y="1547"/>
                  </a:lnTo>
                  <a:lnTo>
                    <a:pt x="1603" y="1536"/>
                  </a:lnTo>
                  <a:lnTo>
                    <a:pt x="1607" y="1525"/>
                  </a:lnTo>
                  <a:lnTo>
                    <a:pt x="1612" y="1500"/>
                  </a:lnTo>
                  <a:lnTo>
                    <a:pt x="1617" y="1474"/>
                  </a:lnTo>
                  <a:lnTo>
                    <a:pt x="1621" y="1447"/>
                  </a:lnTo>
                  <a:lnTo>
                    <a:pt x="1625" y="1419"/>
                  </a:lnTo>
                  <a:lnTo>
                    <a:pt x="1628" y="1389"/>
                  </a:lnTo>
                  <a:lnTo>
                    <a:pt x="1630" y="1359"/>
                  </a:lnTo>
                  <a:lnTo>
                    <a:pt x="1633" y="1326"/>
                  </a:lnTo>
                  <a:lnTo>
                    <a:pt x="1634" y="1292"/>
                  </a:lnTo>
                  <a:lnTo>
                    <a:pt x="1635" y="1256"/>
                  </a:lnTo>
                  <a:lnTo>
                    <a:pt x="1635" y="1220"/>
                  </a:lnTo>
                  <a:lnTo>
                    <a:pt x="1635" y="1183"/>
                  </a:lnTo>
                  <a:lnTo>
                    <a:pt x="1634" y="1148"/>
                  </a:lnTo>
                  <a:lnTo>
                    <a:pt x="1633" y="1115"/>
                  </a:lnTo>
                  <a:lnTo>
                    <a:pt x="1630" y="1081"/>
                  </a:lnTo>
                  <a:lnTo>
                    <a:pt x="1628" y="1050"/>
                  </a:lnTo>
                  <a:lnTo>
                    <a:pt x="1625" y="1020"/>
                  </a:lnTo>
                  <a:lnTo>
                    <a:pt x="1620" y="991"/>
                  </a:lnTo>
                  <a:lnTo>
                    <a:pt x="1616" y="963"/>
                  </a:lnTo>
                  <a:lnTo>
                    <a:pt x="1611" y="937"/>
                  </a:lnTo>
                  <a:lnTo>
                    <a:pt x="1606" y="911"/>
                  </a:lnTo>
                  <a:lnTo>
                    <a:pt x="1600" y="888"/>
                  </a:lnTo>
                  <a:lnTo>
                    <a:pt x="1593" y="865"/>
                  </a:lnTo>
                  <a:lnTo>
                    <a:pt x="1585" y="844"/>
                  </a:lnTo>
                  <a:lnTo>
                    <a:pt x="1578" y="824"/>
                  </a:lnTo>
                  <a:lnTo>
                    <a:pt x="1568" y="806"/>
                  </a:lnTo>
                  <a:lnTo>
                    <a:pt x="1559" y="788"/>
                  </a:lnTo>
                  <a:lnTo>
                    <a:pt x="1550" y="772"/>
                  </a:lnTo>
                  <a:lnTo>
                    <a:pt x="1545" y="764"/>
                  </a:lnTo>
                  <a:lnTo>
                    <a:pt x="1539" y="756"/>
                  </a:lnTo>
                  <a:lnTo>
                    <a:pt x="1527" y="742"/>
                  </a:lnTo>
                  <a:lnTo>
                    <a:pt x="1514" y="729"/>
                  </a:lnTo>
                  <a:lnTo>
                    <a:pt x="1508" y="723"/>
                  </a:lnTo>
                  <a:lnTo>
                    <a:pt x="1500" y="717"/>
                  </a:lnTo>
                  <a:lnTo>
                    <a:pt x="1493" y="711"/>
                  </a:lnTo>
                  <a:lnTo>
                    <a:pt x="1485" y="706"/>
                  </a:lnTo>
                  <a:lnTo>
                    <a:pt x="1469" y="696"/>
                  </a:lnTo>
                  <a:lnTo>
                    <a:pt x="1453" y="687"/>
                  </a:lnTo>
                  <a:lnTo>
                    <a:pt x="1435" y="679"/>
                  </a:lnTo>
                  <a:lnTo>
                    <a:pt x="1425" y="675"/>
                  </a:lnTo>
                  <a:lnTo>
                    <a:pt x="1415" y="672"/>
                  </a:lnTo>
                  <a:lnTo>
                    <a:pt x="1395" y="666"/>
                  </a:lnTo>
                  <a:lnTo>
                    <a:pt x="1375" y="662"/>
                  </a:lnTo>
                  <a:lnTo>
                    <a:pt x="1352" y="657"/>
                  </a:lnTo>
                  <a:lnTo>
                    <a:pt x="1341" y="656"/>
                  </a:lnTo>
                  <a:lnTo>
                    <a:pt x="1330" y="655"/>
                  </a:lnTo>
                  <a:lnTo>
                    <a:pt x="1305" y="654"/>
                  </a:lnTo>
                  <a:lnTo>
                    <a:pt x="1280" y="653"/>
                  </a:lnTo>
                  <a:lnTo>
                    <a:pt x="1255" y="654"/>
                  </a:lnTo>
                  <a:lnTo>
                    <a:pt x="1243" y="654"/>
                  </a:lnTo>
                  <a:lnTo>
                    <a:pt x="1231" y="655"/>
                  </a:lnTo>
                  <a:lnTo>
                    <a:pt x="1219" y="656"/>
                  </a:lnTo>
                  <a:lnTo>
                    <a:pt x="1208" y="657"/>
                  </a:lnTo>
                  <a:lnTo>
                    <a:pt x="1186" y="662"/>
                  </a:lnTo>
                  <a:lnTo>
                    <a:pt x="1165" y="666"/>
                  </a:lnTo>
                  <a:lnTo>
                    <a:pt x="1154" y="669"/>
                  </a:lnTo>
                  <a:lnTo>
                    <a:pt x="1145" y="672"/>
                  </a:lnTo>
                  <a:lnTo>
                    <a:pt x="1126" y="679"/>
                  </a:lnTo>
                  <a:lnTo>
                    <a:pt x="1108" y="687"/>
                  </a:lnTo>
                  <a:lnTo>
                    <a:pt x="1091" y="696"/>
                  </a:lnTo>
                  <a:lnTo>
                    <a:pt x="1082" y="700"/>
                  </a:lnTo>
                  <a:lnTo>
                    <a:pt x="1074" y="706"/>
                  </a:lnTo>
                  <a:lnTo>
                    <a:pt x="1060" y="717"/>
                  </a:lnTo>
                  <a:lnTo>
                    <a:pt x="1046" y="729"/>
                  </a:lnTo>
                  <a:lnTo>
                    <a:pt x="1033" y="742"/>
                  </a:lnTo>
                  <a:lnTo>
                    <a:pt x="1026" y="748"/>
                  </a:lnTo>
                  <a:lnTo>
                    <a:pt x="1020" y="756"/>
                  </a:lnTo>
                  <a:lnTo>
                    <a:pt x="1015" y="764"/>
                  </a:lnTo>
                  <a:lnTo>
                    <a:pt x="1009" y="772"/>
                  </a:lnTo>
                  <a:lnTo>
                    <a:pt x="1000" y="788"/>
                  </a:lnTo>
                  <a:lnTo>
                    <a:pt x="990" y="806"/>
                  </a:lnTo>
                  <a:lnTo>
                    <a:pt x="985" y="815"/>
                  </a:lnTo>
                  <a:lnTo>
                    <a:pt x="982" y="824"/>
                  </a:lnTo>
                  <a:lnTo>
                    <a:pt x="974" y="844"/>
                  </a:lnTo>
                  <a:lnTo>
                    <a:pt x="966" y="865"/>
                  </a:lnTo>
                  <a:lnTo>
                    <a:pt x="959" y="888"/>
                  </a:lnTo>
                  <a:lnTo>
                    <a:pt x="953" y="911"/>
                  </a:lnTo>
                  <a:lnTo>
                    <a:pt x="947" y="936"/>
                  </a:lnTo>
                  <a:lnTo>
                    <a:pt x="942" y="963"/>
                  </a:lnTo>
                  <a:lnTo>
                    <a:pt x="938" y="990"/>
                  </a:lnTo>
                  <a:lnTo>
                    <a:pt x="933" y="1019"/>
                  </a:lnTo>
                  <a:lnTo>
                    <a:pt x="930" y="1048"/>
                  </a:lnTo>
                  <a:lnTo>
                    <a:pt x="928" y="1080"/>
                  </a:lnTo>
                  <a:lnTo>
                    <a:pt x="926" y="1112"/>
                  </a:lnTo>
                  <a:lnTo>
                    <a:pt x="924" y="1146"/>
                  </a:lnTo>
                  <a:lnTo>
                    <a:pt x="923" y="1182"/>
                  </a:lnTo>
                  <a:lnTo>
                    <a:pt x="923" y="1218"/>
                  </a:lnTo>
                  <a:lnTo>
                    <a:pt x="923" y="1254"/>
                  </a:lnTo>
                  <a:lnTo>
                    <a:pt x="924" y="1289"/>
                  </a:lnTo>
                  <a:lnTo>
                    <a:pt x="926" y="1323"/>
                  </a:lnTo>
                  <a:lnTo>
                    <a:pt x="928" y="1355"/>
                  </a:lnTo>
                  <a:lnTo>
                    <a:pt x="930" y="1387"/>
                  </a:lnTo>
                  <a:lnTo>
                    <a:pt x="933" y="1416"/>
                  </a:lnTo>
                  <a:lnTo>
                    <a:pt x="937" y="1444"/>
                  </a:lnTo>
                  <a:lnTo>
                    <a:pt x="941" y="1471"/>
                  </a:lnTo>
                  <a:lnTo>
                    <a:pt x="947" y="1497"/>
                  </a:lnTo>
                  <a:lnTo>
                    <a:pt x="953" y="1521"/>
                  </a:lnTo>
                  <a:lnTo>
                    <a:pt x="958" y="1545"/>
                  </a:lnTo>
                  <a:lnTo>
                    <a:pt x="962" y="1555"/>
                  </a:lnTo>
                  <a:lnTo>
                    <a:pt x="965" y="1566"/>
                  </a:lnTo>
                  <a:lnTo>
                    <a:pt x="972" y="1587"/>
                  </a:lnTo>
                  <a:lnTo>
                    <a:pt x="980" y="1606"/>
                  </a:lnTo>
                  <a:lnTo>
                    <a:pt x="989" y="1624"/>
                  </a:lnTo>
                  <a:lnTo>
                    <a:pt x="998" y="1641"/>
                  </a:lnTo>
                  <a:close/>
                  <a:moveTo>
                    <a:pt x="1280" y="1978"/>
                  </a:moveTo>
                  <a:lnTo>
                    <a:pt x="1259" y="1978"/>
                  </a:lnTo>
                  <a:lnTo>
                    <a:pt x="1239" y="1978"/>
                  </a:lnTo>
                  <a:lnTo>
                    <a:pt x="1218" y="1977"/>
                  </a:lnTo>
                  <a:lnTo>
                    <a:pt x="1198" y="1975"/>
                  </a:lnTo>
                  <a:lnTo>
                    <a:pt x="1179" y="1974"/>
                  </a:lnTo>
                  <a:lnTo>
                    <a:pt x="1160" y="1972"/>
                  </a:lnTo>
                  <a:lnTo>
                    <a:pt x="1142" y="1970"/>
                  </a:lnTo>
                  <a:lnTo>
                    <a:pt x="1124" y="1966"/>
                  </a:lnTo>
                  <a:lnTo>
                    <a:pt x="1106" y="1964"/>
                  </a:lnTo>
                  <a:lnTo>
                    <a:pt x="1088" y="1961"/>
                  </a:lnTo>
                  <a:lnTo>
                    <a:pt x="1071" y="1956"/>
                  </a:lnTo>
                  <a:lnTo>
                    <a:pt x="1054" y="1953"/>
                  </a:lnTo>
                  <a:lnTo>
                    <a:pt x="1038" y="1948"/>
                  </a:lnTo>
                  <a:lnTo>
                    <a:pt x="1022" y="1943"/>
                  </a:lnTo>
                  <a:lnTo>
                    <a:pt x="992" y="1933"/>
                  </a:lnTo>
                  <a:lnTo>
                    <a:pt x="963" y="1920"/>
                  </a:lnTo>
                  <a:lnTo>
                    <a:pt x="949" y="1914"/>
                  </a:lnTo>
                  <a:lnTo>
                    <a:pt x="936" y="1907"/>
                  </a:lnTo>
                  <a:lnTo>
                    <a:pt x="911" y="1892"/>
                  </a:lnTo>
                  <a:lnTo>
                    <a:pt x="899" y="1884"/>
                  </a:lnTo>
                  <a:lnTo>
                    <a:pt x="886" y="1875"/>
                  </a:lnTo>
                  <a:lnTo>
                    <a:pt x="875" y="1866"/>
                  </a:lnTo>
                  <a:lnTo>
                    <a:pt x="864" y="1857"/>
                  </a:lnTo>
                  <a:lnTo>
                    <a:pt x="853" y="1848"/>
                  </a:lnTo>
                  <a:lnTo>
                    <a:pt x="843" y="1838"/>
                  </a:lnTo>
                  <a:lnTo>
                    <a:pt x="833" y="1828"/>
                  </a:lnTo>
                  <a:lnTo>
                    <a:pt x="824" y="1818"/>
                  </a:lnTo>
                  <a:lnTo>
                    <a:pt x="815" y="1807"/>
                  </a:lnTo>
                  <a:lnTo>
                    <a:pt x="811" y="1801"/>
                  </a:lnTo>
                  <a:lnTo>
                    <a:pt x="806" y="1796"/>
                  </a:lnTo>
                  <a:lnTo>
                    <a:pt x="798" y="1784"/>
                  </a:lnTo>
                  <a:lnTo>
                    <a:pt x="790" y="1772"/>
                  </a:lnTo>
                  <a:lnTo>
                    <a:pt x="783" y="1760"/>
                  </a:lnTo>
                  <a:lnTo>
                    <a:pt x="776" y="1747"/>
                  </a:lnTo>
                  <a:lnTo>
                    <a:pt x="761" y="1720"/>
                  </a:lnTo>
                  <a:lnTo>
                    <a:pt x="754" y="1706"/>
                  </a:lnTo>
                  <a:lnTo>
                    <a:pt x="748" y="1691"/>
                  </a:lnTo>
                  <a:lnTo>
                    <a:pt x="736" y="1661"/>
                  </a:lnTo>
                  <a:lnTo>
                    <a:pt x="731" y="1645"/>
                  </a:lnTo>
                  <a:lnTo>
                    <a:pt x="725" y="1629"/>
                  </a:lnTo>
                  <a:lnTo>
                    <a:pt x="715" y="1596"/>
                  </a:lnTo>
                  <a:lnTo>
                    <a:pt x="706" y="1561"/>
                  </a:lnTo>
                  <a:lnTo>
                    <a:pt x="698" y="1524"/>
                  </a:lnTo>
                  <a:lnTo>
                    <a:pt x="695" y="1505"/>
                  </a:lnTo>
                  <a:lnTo>
                    <a:pt x="691" y="1484"/>
                  </a:lnTo>
                  <a:lnTo>
                    <a:pt x="686" y="1445"/>
                  </a:lnTo>
                  <a:lnTo>
                    <a:pt x="681" y="1402"/>
                  </a:lnTo>
                  <a:lnTo>
                    <a:pt x="678" y="1360"/>
                  </a:lnTo>
                  <a:lnTo>
                    <a:pt x="676" y="1337"/>
                  </a:lnTo>
                  <a:lnTo>
                    <a:pt x="674" y="1315"/>
                  </a:lnTo>
                  <a:lnTo>
                    <a:pt x="673" y="1267"/>
                  </a:lnTo>
                  <a:lnTo>
                    <a:pt x="673" y="1219"/>
                  </a:lnTo>
                  <a:lnTo>
                    <a:pt x="673" y="1171"/>
                  </a:lnTo>
                  <a:lnTo>
                    <a:pt x="674" y="1147"/>
                  </a:lnTo>
                  <a:lnTo>
                    <a:pt x="674" y="1124"/>
                  </a:lnTo>
                  <a:lnTo>
                    <a:pt x="678" y="1079"/>
                  </a:lnTo>
                  <a:lnTo>
                    <a:pt x="681" y="1035"/>
                  </a:lnTo>
                  <a:lnTo>
                    <a:pt x="686" y="992"/>
                  </a:lnTo>
                  <a:lnTo>
                    <a:pt x="689" y="972"/>
                  </a:lnTo>
                  <a:lnTo>
                    <a:pt x="692" y="952"/>
                  </a:lnTo>
                  <a:lnTo>
                    <a:pt x="699" y="912"/>
                  </a:lnTo>
                  <a:lnTo>
                    <a:pt x="707" y="875"/>
                  </a:lnTo>
                  <a:lnTo>
                    <a:pt x="716" y="839"/>
                  </a:lnTo>
                  <a:lnTo>
                    <a:pt x="721" y="823"/>
                  </a:lnTo>
                  <a:lnTo>
                    <a:pt x="726" y="806"/>
                  </a:lnTo>
                  <a:lnTo>
                    <a:pt x="738" y="773"/>
                  </a:lnTo>
                  <a:lnTo>
                    <a:pt x="743" y="757"/>
                  </a:lnTo>
                  <a:lnTo>
                    <a:pt x="750" y="742"/>
                  </a:lnTo>
                  <a:lnTo>
                    <a:pt x="762" y="712"/>
                  </a:lnTo>
                  <a:lnTo>
                    <a:pt x="770" y="698"/>
                  </a:lnTo>
                  <a:lnTo>
                    <a:pt x="777" y="684"/>
                  </a:lnTo>
                  <a:lnTo>
                    <a:pt x="793" y="658"/>
                  </a:lnTo>
                  <a:lnTo>
                    <a:pt x="801" y="646"/>
                  </a:lnTo>
                  <a:lnTo>
                    <a:pt x="808" y="634"/>
                  </a:lnTo>
                  <a:lnTo>
                    <a:pt x="817" y="621"/>
                  </a:lnTo>
                  <a:lnTo>
                    <a:pt x="826" y="610"/>
                  </a:lnTo>
                  <a:lnTo>
                    <a:pt x="837" y="599"/>
                  </a:lnTo>
                  <a:lnTo>
                    <a:pt x="846" y="589"/>
                  </a:lnTo>
                  <a:lnTo>
                    <a:pt x="856" y="579"/>
                  </a:lnTo>
                  <a:lnTo>
                    <a:pt x="867" y="569"/>
                  </a:lnTo>
                  <a:lnTo>
                    <a:pt x="878" y="558"/>
                  </a:lnTo>
                  <a:lnTo>
                    <a:pt x="890" y="549"/>
                  </a:lnTo>
                  <a:lnTo>
                    <a:pt x="901" y="542"/>
                  </a:lnTo>
                  <a:lnTo>
                    <a:pt x="913" y="533"/>
                  </a:lnTo>
                  <a:lnTo>
                    <a:pt x="939" y="517"/>
                  </a:lnTo>
                  <a:lnTo>
                    <a:pt x="953" y="510"/>
                  </a:lnTo>
                  <a:lnTo>
                    <a:pt x="966" y="502"/>
                  </a:lnTo>
                  <a:lnTo>
                    <a:pt x="981" y="497"/>
                  </a:lnTo>
                  <a:lnTo>
                    <a:pt x="994" y="490"/>
                  </a:lnTo>
                  <a:lnTo>
                    <a:pt x="1025" y="479"/>
                  </a:lnTo>
                  <a:lnTo>
                    <a:pt x="1057" y="470"/>
                  </a:lnTo>
                  <a:lnTo>
                    <a:pt x="1073" y="465"/>
                  </a:lnTo>
                  <a:lnTo>
                    <a:pt x="1090" y="461"/>
                  </a:lnTo>
                  <a:lnTo>
                    <a:pt x="1107" y="457"/>
                  </a:lnTo>
                  <a:lnTo>
                    <a:pt x="1125" y="454"/>
                  </a:lnTo>
                  <a:lnTo>
                    <a:pt x="1162" y="449"/>
                  </a:lnTo>
                  <a:lnTo>
                    <a:pt x="1180" y="447"/>
                  </a:lnTo>
                  <a:lnTo>
                    <a:pt x="1199" y="445"/>
                  </a:lnTo>
                  <a:lnTo>
                    <a:pt x="1219" y="444"/>
                  </a:lnTo>
                  <a:lnTo>
                    <a:pt x="1239" y="443"/>
                  </a:lnTo>
                  <a:lnTo>
                    <a:pt x="1260" y="443"/>
                  </a:lnTo>
                  <a:lnTo>
                    <a:pt x="1280" y="443"/>
                  </a:lnTo>
                  <a:lnTo>
                    <a:pt x="1301" y="443"/>
                  </a:lnTo>
                  <a:lnTo>
                    <a:pt x="1321" y="443"/>
                  </a:lnTo>
                  <a:lnTo>
                    <a:pt x="1341" y="444"/>
                  </a:lnTo>
                  <a:lnTo>
                    <a:pt x="1361" y="445"/>
                  </a:lnTo>
                  <a:lnTo>
                    <a:pt x="1398" y="449"/>
                  </a:lnTo>
                  <a:lnTo>
                    <a:pt x="1418" y="452"/>
                  </a:lnTo>
                  <a:lnTo>
                    <a:pt x="1436" y="454"/>
                  </a:lnTo>
                  <a:lnTo>
                    <a:pt x="1453" y="457"/>
                  </a:lnTo>
                  <a:lnTo>
                    <a:pt x="1471" y="461"/>
                  </a:lnTo>
                  <a:lnTo>
                    <a:pt x="1503" y="469"/>
                  </a:lnTo>
                  <a:lnTo>
                    <a:pt x="1535" y="479"/>
                  </a:lnTo>
                  <a:lnTo>
                    <a:pt x="1550" y="484"/>
                  </a:lnTo>
                  <a:lnTo>
                    <a:pt x="1565" y="490"/>
                  </a:lnTo>
                  <a:lnTo>
                    <a:pt x="1580" y="496"/>
                  </a:lnTo>
                  <a:lnTo>
                    <a:pt x="1594" y="502"/>
                  </a:lnTo>
                  <a:lnTo>
                    <a:pt x="1621" y="517"/>
                  </a:lnTo>
                  <a:lnTo>
                    <a:pt x="1634" y="524"/>
                  </a:lnTo>
                  <a:lnTo>
                    <a:pt x="1646" y="533"/>
                  </a:lnTo>
                  <a:lnTo>
                    <a:pt x="1659" y="540"/>
                  </a:lnTo>
                  <a:lnTo>
                    <a:pt x="1670" y="549"/>
                  </a:lnTo>
                  <a:lnTo>
                    <a:pt x="1682" y="558"/>
                  </a:lnTo>
                  <a:lnTo>
                    <a:pt x="1692" y="567"/>
                  </a:lnTo>
                  <a:lnTo>
                    <a:pt x="1704" y="578"/>
                  </a:lnTo>
                  <a:lnTo>
                    <a:pt x="1714" y="588"/>
                  </a:lnTo>
                  <a:lnTo>
                    <a:pt x="1723" y="599"/>
                  </a:lnTo>
                  <a:lnTo>
                    <a:pt x="1733" y="609"/>
                  </a:lnTo>
                  <a:lnTo>
                    <a:pt x="1742" y="620"/>
                  </a:lnTo>
                  <a:lnTo>
                    <a:pt x="1751" y="633"/>
                  </a:lnTo>
                  <a:lnTo>
                    <a:pt x="1767" y="657"/>
                  </a:lnTo>
                  <a:lnTo>
                    <a:pt x="1775" y="670"/>
                  </a:lnTo>
                  <a:lnTo>
                    <a:pt x="1782" y="683"/>
                  </a:lnTo>
                  <a:lnTo>
                    <a:pt x="1796" y="711"/>
                  </a:lnTo>
                  <a:lnTo>
                    <a:pt x="1809" y="740"/>
                  </a:lnTo>
                  <a:lnTo>
                    <a:pt x="1822" y="771"/>
                  </a:lnTo>
                  <a:lnTo>
                    <a:pt x="1827" y="788"/>
                  </a:lnTo>
                  <a:lnTo>
                    <a:pt x="1833" y="803"/>
                  </a:lnTo>
                  <a:lnTo>
                    <a:pt x="1842" y="838"/>
                  </a:lnTo>
                  <a:lnTo>
                    <a:pt x="1851" y="874"/>
                  </a:lnTo>
                  <a:lnTo>
                    <a:pt x="1859" y="911"/>
                  </a:lnTo>
                  <a:lnTo>
                    <a:pt x="1864" y="930"/>
                  </a:lnTo>
                  <a:lnTo>
                    <a:pt x="1867" y="951"/>
                  </a:lnTo>
                  <a:lnTo>
                    <a:pt x="1873" y="991"/>
                  </a:lnTo>
                  <a:lnTo>
                    <a:pt x="1877" y="1033"/>
                  </a:lnTo>
                  <a:lnTo>
                    <a:pt x="1880" y="1076"/>
                  </a:lnTo>
                  <a:lnTo>
                    <a:pt x="1882" y="1099"/>
                  </a:lnTo>
                  <a:lnTo>
                    <a:pt x="1884" y="1123"/>
                  </a:lnTo>
                  <a:lnTo>
                    <a:pt x="1885" y="1170"/>
                  </a:lnTo>
                  <a:lnTo>
                    <a:pt x="1885" y="1218"/>
                  </a:lnTo>
                  <a:lnTo>
                    <a:pt x="1885" y="1250"/>
                  </a:lnTo>
                  <a:lnTo>
                    <a:pt x="1885" y="1281"/>
                  </a:lnTo>
                  <a:lnTo>
                    <a:pt x="1884" y="1312"/>
                  </a:lnTo>
                  <a:lnTo>
                    <a:pt x="1882" y="1342"/>
                  </a:lnTo>
                  <a:lnTo>
                    <a:pt x="1880" y="1371"/>
                  </a:lnTo>
                  <a:lnTo>
                    <a:pt x="1877" y="1399"/>
                  </a:lnTo>
                  <a:lnTo>
                    <a:pt x="1875" y="1427"/>
                  </a:lnTo>
                  <a:lnTo>
                    <a:pt x="1874" y="1441"/>
                  </a:lnTo>
                  <a:lnTo>
                    <a:pt x="1871" y="1454"/>
                  </a:lnTo>
                  <a:lnTo>
                    <a:pt x="1868" y="1480"/>
                  </a:lnTo>
                  <a:lnTo>
                    <a:pt x="1864" y="1505"/>
                  </a:lnTo>
                  <a:lnTo>
                    <a:pt x="1859" y="1529"/>
                  </a:lnTo>
                  <a:lnTo>
                    <a:pt x="1854" y="1553"/>
                  </a:lnTo>
                  <a:lnTo>
                    <a:pt x="1849" y="1575"/>
                  </a:lnTo>
                  <a:lnTo>
                    <a:pt x="1843" y="1598"/>
                  </a:lnTo>
                  <a:lnTo>
                    <a:pt x="1836" y="1619"/>
                  </a:lnTo>
                  <a:lnTo>
                    <a:pt x="1830" y="1639"/>
                  </a:lnTo>
                  <a:lnTo>
                    <a:pt x="1823" y="1659"/>
                  </a:lnTo>
                  <a:lnTo>
                    <a:pt x="1815" y="1679"/>
                  </a:lnTo>
                  <a:lnTo>
                    <a:pt x="1811" y="1688"/>
                  </a:lnTo>
                  <a:lnTo>
                    <a:pt x="1806" y="1697"/>
                  </a:lnTo>
                  <a:lnTo>
                    <a:pt x="1798" y="1715"/>
                  </a:lnTo>
                  <a:lnTo>
                    <a:pt x="1788" y="1733"/>
                  </a:lnTo>
                  <a:lnTo>
                    <a:pt x="1778" y="1750"/>
                  </a:lnTo>
                  <a:lnTo>
                    <a:pt x="1768" y="1765"/>
                  </a:lnTo>
                  <a:lnTo>
                    <a:pt x="1757" y="1781"/>
                  </a:lnTo>
                  <a:lnTo>
                    <a:pt x="1745" y="1796"/>
                  </a:lnTo>
                  <a:lnTo>
                    <a:pt x="1733" y="1810"/>
                  </a:lnTo>
                  <a:lnTo>
                    <a:pt x="1721" y="1825"/>
                  </a:lnTo>
                  <a:lnTo>
                    <a:pt x="1707" y="1837"/>
                  </a:lnTo>
                  <a:lnTo>
                    <a:pt x="1693" y="1851"/>
                  </a:lnTo>
                  <a:lnTo>
                    <a:pt x="1679" y="1862"/>
                  </a:lnTo>
                  <a:lnTo>
                    <a:pt x="1663" y="1874"/>
                  </a:lnTo>
                  <a:lnTo>
                    <a:pt x="1648" y="1884"/>
                  </a:lnTo>
                  <a:lnTo>
                    <a:pt x="1831" y="2178"/>
                  </a:lnTo>
                  <a:lnTo>
                    <a:pt x="1607" y="2282"/>
                  </a:lnTo>
                  <a:lnTo>
                    <a:pt x="1413" y="1965"/>
                  </a:lnTo>
                  <a:lnTo>
                    <a:pt x="1402" y="1969"/>
                  </a:lnTo>
                  <a:lnTo>
                    <a:pt x="1396" y="1970"/>
                  </a:lnTo>
                  <a:lnTo>
                    <a:pt x="1389" y="1971"/>
                  </a:lnTo>
                  <a:lnTo>
                    <a:pt x="1375" y="1973"/>
                  </a:lnTo>
                  <a:lnTo>
                    <a:pt x="1359" y="1975"/>
                  </a:lnTo>
                  <a:lnTo>
                    <a:pt x="1342" y="1977"/>
                  </a:lnTo>
                  <a:lnTo>
                    <a:pt x="1323" y="1978"/>
                  </a:lnTo>
                  <a:lnTo>
                    <a:pt x="1303" y="1978"/>
                  </a:lnTo>
                  <a:lnTo>
                    <a:pt x="1280" y="1978"/>
                  </a:lnTo>
                  <a:close/>
                  <a:moveTo>
                    <a:pt x="3107" y="0"/>
                  </a:moveTo>
                  <a:lnTo>
                    <a:pt x="2987" y="0"/>
                  </a:lnTo>
                  <a:lnTo>
                    <a:pt x="2359" y="0"/>
                  </a:lnTo>
                  <a:lnTo>
                    <a:pt x="1732" y="0"/>
                  </a:lnTo>
                  <a:lnTo>
                    <a:pt x="1103" y="0"/>
                  </a:lnTo>
                  <a:lnTo>
                    <a:pt x="476" y="0"/>
                  </a:lnTo>
                  <a:lnTo>
                    <a:pt x="0" y="475"/>
                  </a:lnTo>
                  <a:lnTo>
                    <a:pt x="0" y="1271"/>
                  </a:lnTo>
                  <a:lnTo>
                    <a:pt x="0" y="2066"/>
                  </a:lnTo>
                  <a:lnTo>
                    <a:pt x="0" y="2197"/>
                  </a:lnTo>
                  <a:lnTo>
                    <a:pt x="0" y="2526"/>
                  </a:lnTo>
                  <a:lnTo>
                    <a:pt x="330" y="2526"/>
                  </a:lnTo>
                  <a:lnTo>
                    <a:pt x="450" y="2526"/>
                  </a:lnTo>
                  <a:lnTo>
                    <a:pt x="1078" y="2526"/>
                  </a:lnTo>
                  <a:lnTo>
                    <a:pt x="1706" y="2526"/>
                  </a:lnTo>
                  <a:lnTo>
                    <a:pt x="2333" y="2526"/>
                  </a:lnTo>
                  <a:lnTo>
                    <a:pt x="2961" y="2526"/>
                  </a:lnTo>
                  <a:lnTo>
                    <a:pt x="3438" y="2051"/>
                  </a:lnTo>
                  <a:lnTo>
                    <a:pt x="3438" y="1255"/>
                  </a:lnTo>
                  <a:lnTo>
                    <a:pt x="3438" y="460"/>
                  </a:lnTo>
                  <a:lnTo>
                    <a:pt x="3438" y="329"/>
                  </a:lnTo>
                  <a:lnTo>
                    <a:pt x="3438" y="0"/>
                  </a:lnTo>
                  <a:lnTo>
                    <a:pt x="3107"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3541446540"/>
      </p:ext>
    </p:extLst>
  </p:cSld>
  <p:clrMapOvr>
    <a:masterClrMapping/>
  </p:clrMapOvr>
  <p:transition spd="med">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wo Content 3">
    <p:spTree>
      <p:nvGrpSpPr>
        <p:cNvPr id="1" name=""/>
        <p:cNvGrpSpPr/>
        <p:nvPr/>
      </p:nvGrpSpPr>
      <p:grpSpPr>
        <a:xfrm>
          <a:off x="0" y="0"/>
          <a:ext cx="0" cy="0"/>
          <a:chOff x="0" y="0"/>
          <a:chExt cx="0" cy="0"/>
        </a:xfrm>
      </p:grpSpPr>
      <p:sp>
        <p:nvSpPr>
          <p:cNvPr id="12" name="Rectangle 5">
            <a:extLst>
              <a:ext uri="{C183D7F6-B498-43B3-948B-1728B52AA6E4}">
                <adec:decorative xmlns:adec="http://schemas.microsoft.com/office/drawing/2017/decorative" val="1"/>
              </a:ext>
            </a:extLst>
          </p:cNvPr>
          <p:cNvSpPr/>
          <p:nvPr userDrawn="1"/>
        </p:nvSpPr>
        <p:spPr>
          <a:xfrm>
            <a:off x="0" y="0"/>
            <a:ext cx="12192000" cy="1844673"/>
          </a:xfrm>
          <a:custGeom>
            <a:avLst/>
            <a:gdLst/>
            <a:ahLst/>
            <a:cxnLst/>
            <a:rect l="l" t="t" r="r" b="b"/>
            <a:pathLst>
              <a:path w="12192000" h="1844673">
                <a:moveTo>
                  <a:pt x="0" y="0"/>
                </a:moveTo>
                <a:lnTo>
                  <a:pt x="12192000" y="0"/>
                </a:lnTo>
                <a:lnTo>
                  <a:pt x="12192000" y="1412775"/>
                </a:lnTo>
                <a:lnTo>
                  <a:pt x="12192000" y="1412776"/>
                </a:lnTo>
                <a:lnTo>
                  <a:pt x="12191969" y="1412776"/>
                </a:lnTo>
                <a:lnTo>
                  <a:pt x="0" y="1844673"/>
                </a:lnTo>
                <a:lnTo>
                  <a:pt x="0" y="1412776"/>
                </a:lnTo>
                <a:lnTo>
                  <a:pt x="0" y="141277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6" name="Rectangle 5"/>
          <p:cNvSpPr/>
          <p:nvPr userDrawn="1"/>
        </p:nvSpPr>
        <p:spPr>
          <a:xfrm>
            <a:off x="0" y="1598114"/>
            <a:ext cx="6960096" cy="5259886"/>
          </a:xfrm>
          <a:custGeom>
            <a:avLst/>
            <a:gdLst/>
            <a:ahLst/>
            <a:cxnLst/>
            <a:rect l="l" t="t" r="r" b="b"/>
            <a:pathLst>
              <a:path w="6960096" h="5259886">
                <a:moveTo>
                  <a:pt x="5758210" y="42576"/>
                </a:moveTo>
                <a:lnTo>
                  <a:pt x="6743701" y="5259886"/>
                </a:lnTo>
                <a:lnTo>
                  <a:pt x="0" y="5259886"/>
                </a:lnTo>
                <a:lnTo>
                  <a:pt x="0" y="246559"/>
                </a:lnTo>
                <a:close/>
                <a:moveTo>
                  <a:pt x="6960096" y="0"/>
                </a:moveTo>
                <a:lnTo>
                  <a:pt x="6960096" y="0"/>
                </a:lnTo>
                <a:lnTo>
                  <a:pt x="6027687" y="33030"/>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1EE7EF2-4523-4BEE-A7B1-C63194E17AF0}" type="datetime3">
              <a:rPr lang="en-US" smtClean="0"/>
              <a:t>28 February 2023</a:t>
            </a:fld>
            <a:endParaRPr lang="en-US"/>
          </a:p>
        </p:txBody>
      </p:sp>
      <p:sp>
        <p:nvSpPr>
          <p:cNvPr id="4" name="Footer Placeholder 3"/>
          <p:cNvSpPr>
            <a:spLocks noGrp="1"/>
          </p:cNvSpPr>
          <p:nvPr>
            <p:ph type="ftr" sz="quarter" idx="11"/>
          </p:nvPr>
        </p:nvSpPr>
        <p:spPr>
          <a:xfrm>
            <a:off x="2855913" y="6381328"/>
            <a:ext cx="8136632" cy="143297"/>
          </a:xfrm>
        </p:spPr>
        <p:txBody>
          <a:bodyPr/>
          <a:lstStyle/>
          <a:p>
            <a:r>
              <a:rPr lang="en-US"/>
              <a:t>© The Qt Company</a:t>
            </a:r>
          </a:p>
        </p:txBody>
      </p:sp>
      <p:sp>
        <p:nvSpPr>
          <p:cNvPr id="5" name="Slide Number Placeholder 4"/>
          <p:cNvSpPr>
            <a:spLocks noGrp="1"/>
          </p:cNvSpPr>
          <p:nvPr>
            <p:ph type="sldNum" sz="quarter" idx="12"/>
          </p:nvPr>
        </p:nvSpPr>
        <p:spPr/>
        <p:txBody>
          <a:bodyPr/>
          <a:lstStyle/>
          <a:p>
            <a:fld id="{A683D178-98AA-4574-9EAA-8EB007C55176}" type="slidenum">
              <a:rPr lang="en-US" smtClean="0"/>
              <a:t>‹#›</a:t>
            </a:fld>
            <a:endParaRPr lang="en-US"/>
          </a:p>
        </p:txBody>
      </p:sp>
      <p:sp>
        <p:nvSpPr>
          <p:cNvPr id="7" name="Text Placeholder 2"/>
          <p:cNvSpPr>
            <a:spLocks noGrp="1"/>
          </p:cNvSpPr>
          <p:nvPr>
            <p:ph type="body" idx="1" hasCustomPrompt="1"/>
          </p:nvPr>
        </p:nvSpPr>
        <p:spPr>
          <a:xfrm>
            <a:off x="550863" y="476673"/>
            <a:ext cx="11090275" cy="216024"/>
          </a:xfrm>
        </p:spPr>
        <p:txBody>
          <a:bodyPr anchor="ctr" anchorCtr="0"/>
          <a:lstStyle>
            <a:lvl1pPr marL="0" indent="0">
              <a:spcBef>
                <a:spcPts val="0"/>
              </a:spcBef>
              <a:buNone/>
              <a:defRPr sz="12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sp>
        <p:nvSpPr>
          <p:cNvPr id="13" name="Content Placeholder 2"/>
          <p:cNvSpPr>
            <a:spLocks noGrp="1"/>
          </p:cNvSpPr>
          <p:nvPr>
            <p:ph sz="half" idx="14"/>
          </p:nvPr>
        </p:nvSpPr>
        <p:spPr>
          <a:xfrm>
            <a:off x="550863" y="2205038"/>
            <a:ext cx="4897437" cy="38162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Content Placeholder 2"/>
          <p:cNvSpPr>
            <a:spLocks noGrp="1"/>
          </p:cNvSpPr>
          <p:nvPr>
            <p:ph sz="half" idx="15"/>
          </p:nvPr>
        </p:nvSpPr>
        <p:spPr>
          <a:xfrm>
            <a:off x="6743701" y="2205038"/>
            <a:ext cx="4897438" cy="38162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6" name="Group 15"/>
          <p:cNvGrpSpPr/>
          <p:nvPr userDrawn="1"/>
        </p:nvGrpSpPr>
        <p:grpSpPr>
          <a:xfrm>
            <a:off x="11151163" y="6165850"/>
            <a:ext cx="489975" cy="360040"/>
            <a:chOff x="11151163" y="6165850"/>
            <a:chExt cx="489975" cy="360040"/>
          </a:xfrm>
        </p:grpSpPr>
        <p:sp>
          <p:nvSpPr>
            <p:cNvPr id="17" name="Snip Diagonal Corner Rectangle 16"/>
            <p:cNvSpPr/>
            <p:nvPr userDrawn="1"/>
          </p:nvSpPr>
          <p:spPr>
            <a:xfrm>
              <a:off x="11151538" y="6165850"/>
              <a:ext cx="489600" cy="360040"/>
            </a:xfrm>
            <a:prstGeom prst="snip2DiagRect">
              <a:avLst>
                <a:gd name="adj1" fmla="val 19602"/>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8" name="Freeform 6"/>
            <p:cNvSpPr>
              <a:spLocks noChangeAspect="1" noEditPoints="1"/>
            </p:cNvSpPr>
            <p:nvPr userDrawn="1"/>
          </p:nvSpPr>
          <p:spPr bwMode="auto">
            <a:xfrm>
              <a:off x="11151163" y="6165850"/>
              <a:ext cx="489975" cy="360000"/>
            </a:xfrm>
            <a:custGeom>
              <a:avLst/>
              <a:gdLst>
                <a:gd name="T0" fmla="*/ 2431 w 3438"/>
                <a:gd name="T1" fmla="*/ 1652 h 2526"/>
                <a:gd name="T2" fmla="*/ 2460 w 3438"/>
                <a:gd name="T3" fmla="*/ 1720 h 2526"/>
                <a:gd name="T4" fmla="*/ 2533 w 3438"/>
                <a:gd name="T5" fmla="*/ 1741 h 2526"/>
                <a:gd name="T6" fmla="*/ 2577 w 3438"/>
                <a:gd name="T7" fmla="*/ 1947 h 2526"/>
                <a:gd name="T8" fmla="*/ 2406 w 3438"/>
                <a:gd name="T9" fmla="*/ 1943 h 2526"/>
                <a:gd name="T10" fmla="*/ 2298 w 3438"/>
                <a:gd name="T11" fmla="*/ 1903 h 2526"/>
                <a:gd name="T12" fmla="*/ 2226 w 3438"/>
                <a:gd name="T13" fmla="*/ 1815 h 2526"/>
                <a:gd name="T14" fmla="*/ 2192 w 3438"/>
                <a:gd name="T15" fmla="*/ 1655 h 2526"/>
                <a:gd name="T16" fmla="*/ 2188 w 3438"/>
                <a:gd name="T17" fmla="*/ 842 h 2526"/>
                <a:gd name="T18" fmla="*/ 1012 w 3438"/>
                <a:gd name="T19" fmla="*/ 1663 h 2526"/>
                <a:gd name="T20" fmla="*/ 1105 w 3438"/>
                <a:gd name="T21" fmla="*/ 1736 h 2526"/>
                <a:gd name="T22" fmla="*/ 1218 w 3438"/>
                <a:gd name="T23" fmla="*/ 1764 h 2526"/>
                <a:gd name="T24" fmla="*/ 1376 w 3438"/>
                <a:gd name="T25" fmla="*/ 1760 h 2526"/>
                <a:gd name="T26" fmla="*/ 1481 w 3438"/>
                <a:gd name="T27" fmla="*/ 1724 h 2526"/>
                <a:gd name="T28" fmla="*/ 1553 w 3438"/>
                <a:gd name="T29" fmla="*/ 1657 h 2526"/>
                <a:gd name="T30" fmla="*/ 1603 w 3438"/>
                <a:gd name="T31" fmla="*/ 1536 h 2526"/>
                <a:gd name="T32" fmla="*/ 1633 w 3438"/>
                <a:gd name="T33" fmla="*/ 1326 h 2526"/>
                <a:gd name="T34" fmla="*/ 1628 w 3438"/>
                <a:gd name="T35" fmla="*/ 1050 h 2526"/>
                <a:gd name="T36" fmla="*/ 1585 w 3438"/>
                <a:gd name="T37" fmla="*/ 844 h 2526"/>
                <a:gd name="T38" fmla="*/ 1514 w 3438"/>
                <a:gd name="T39" fmla="*/ 729 h 2526"/>
                <a:gd name="T40" fmla="*/ 1425 w 3438"/>
                <a:gd name="T41" fmla="*/ 675 h 2526"/>
                <a:gd name="T42" fmla="*/ 1280 w 3438"/>
                <a:gd name="T43" fmla="*/ 653 h 2526"/>
                <a:gd name="T44" fmla="*/ 1154 w 3438"/>
                <a:gd name="T45" fmla="*/ 669 h 2526"/>
                <a:gd name="T46" fmla="*/ 1046 w 3438"/>
                <a:gd name="T47" fmla="*/ 729 h 2526"/>
                <a:gd name="T48" fmla="*/ 985 w 3438"/>
                <a:gd name="T49" fmla="*/ 815 h 2526"/>
                <a:gd name="T50" fmla="*/ 938 w 3438"/>
                <a:gd name="T51" fmla="*/ 990 h 2526"/>
                <a:gd name="T52" fmla="*/ 923 w 3438"/>
                <a:gd name="T53" fmla="*/ 1254 h 2526"/>
                <a:gd name="T54" fmla="*/ 947 w 3438"/>
                <a:gd name="T55" fmla="*/ 1497 h 2526"/>
                <a:gd name="T56" fmla="*/ 998 w 3438"/>
                <a:gd name="T57" fmla="*/ 1641 h 2526"/>
                <a:gd name="T58" fmla="*/ 1142 w 3438"/>
                <a:gd name="T59" fmla="*/ 1970 h 2526"/>
                <a:gd name="T60" fmla="*/ 992 w 3438"/>
                <a:gd name="T61" fmla="*/ 1933 h 2526"/>
                <a:gd name="T62" fmla="*/ 864 w 3438"/>
                <a:gd name="T63" fmla="*/ 1857 h 2526"/>
                <a:gd name="T64" fmla="*/ 798 w 3438"/>
                <a:gd name="T65" fmla="*/ 1784 h 2526"/>
                <a:gd name="T66" fmla="*/ 731 w 3438"/>
                <a:gd name="T67" fmla="*/ 1645 h 2526"/>
                <a:gd name="T68" fmla="*/ 681 w 3438"/>
                <a:gd name="T69" fmla="*/ 1402 h 2526"/>
                <a:gd name="T70" fmla="*/ 674 w 3438"/>
                <a:gd name="T71" fmla="*/ 1124 h 2526"/>
                <a:gd name="T72" fmla="*/ 716 w 3438"/>
                <a:gd name="T73" fmla="*/ 839 h 2526"/>
                <a:gd name="T74" fmla="*/ 777 w 3438"/>
                <a:gd name="T75" fmla="*/ 684 h 2526"/>
                <a:gd name="T76" fmla="*/ 856 w 3438"/>
                <a:gd name="T77" fmla="*/ 579 h 2526"/>
                <a:gd name="T78" fmla="*/ 966 w 3438"/>
                <a:gd name="T79" fmla="*/ 502 h 2526"/>
                <a:gd name="T80" fmla="*/ 1125 w 3438"/>
                <a:gd name="T81" fmla="*/ 454 h 2526"/>
                <a:gd name="T82" fmla="*/ 1301 w 3438"/>
                <a:gd name="T83" fmla="*/ 443 h 2526"/>
                <a:gd name="T84" fmla="*/ 1471 w 3438"/>
                <a:gd name="T85" fmla="*/ 461 h 2526"/>
                <a:gd name="T86" fmla="*/ 1634 w 3438"/>
                <a:gd name="T87" fmla="*/ 524 h 2526"/>
                <a:gd name="T88" fmla="*/ 1723 w 3438"/>
                <a:gd name="T89" fmla="*/ 599 h 2526"/>
                <a:gd name="T90" fmla="*/ 1809 w 3438"/>
                <a:gd name="T91" fmla="*/ 740 h 2526"/>
                <a:gd name="T92" fmla="*/ 1867 w 3438"/>
                <a:gd name="T93" fmla="*/ 951 h 2526"/>
                <a:gd name="T94" fmla="*/ 1885 w 3438"/>
                <a:gd name="T95" fmla="*/ 1250 h 2526"/>
                <a:gd name="T96" fmla="*/ 1871 w 3438"/>
                <a:gd name="T97" fmla="*/ 1454 h 2526"/>
                <a:gd name="T98" fmla="*/ 1830 w 3438"/>
                <a:gd name="T99" fmla="*/ 1639 h 2526"/>
                <a:gd name="T100" fmla="*/ 1768 w 3438"/>
                <a:gd name="T101" fmla="*/ 1765 h 2526"/>
                <a:gd name="T102" fmla="*/ 1663 w 3438"/>
                <a:gd name="T103" fmla="*/ 1874 h 2526"/>
                <a:gd name="T104" fmla="*/ 1375 w 3438"/>
                <a:gd name="T105" fmla="*/ 1973 h 2526"/>
                <a:gd name="T106" fmla="*/ 2359 w 3438"/>
                <a:gd name="T107" fmla="*/ 0 h 2526"/>
                <a:gd name="T108" fmla="*/ 0 w 3438"/>
                <a:gd name="T109" fmla="*/ 2526 h 2526"/>
                <a:gd name="T110" fmla="*/ 3438 w 3438"/>
                <a:gd name="T111" fmla="*/ 1255 h 2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38" h="2526">
                  <a:moveTo>
                    <a:pt x="2724" y="1043"/>
                  </a:moveTo>
                  <a:lnTo>
                    <a:pt x="2423" y="1043"/>
                  </a:lnTo>
                  <a:lnTo>
                    <a:pt x="2423" y="1521"/>
                  </a:lnTo>
                  <a:lnTo>
                    <a:pt x="2423" y="1553"/>
                  </a:lnTo>
                  <a:lnTo>
                    <a:pt x="2424" y="1582"/>
                  </a:lnTo>
                  <a:lnTo>
                    <a:pt x="2425" y="1608"/>
                  </a:lnTo>
                  <a:lnTo>
                    <a:pt x="2428" y="1632"/>
                  </a:lnTo>
                  <a:lnTo>
                    <a:pt x="2431" y="1652"/>
                  </a:lnTo>
                  <a:lnTo>
                    <a:pt x="2434" y="1670"/>
                  </a:lnTo>
                  <a:lnTo>
                    <a:pt x="2438" y="1684"/>
                  </a:lnTo>
                  <a:lnTo>
                    <a:pt x="2442" y="1697"/>
                  </a:lnTo>
                  <a:lnTo>
                    <a:pt x="2446" y="1702"/>
                  </a:lnTo>
                  <a:lnTo>
                    <a:pt x="2449" y="1707"/>
                  </a:lnTo>
                  <a:lnTo>
                    <a:pt x="2452" y="1711"/>
                  </a:lnTo>
                  <a:lnTo>
                    <a:pt x="2456" y="1716"/>
                  </a:lnTo>
                  <a:lnTo>
                    <a:pt x="2460" y="1720"/>
                  </a:lnTo>
                  <a:lnTo>
                    <a:pt x="2466" y="1724"/>
                  </a:lnTo>
                  <a:lnTo>
                    <a:pt x="2477" y="1729"/>
                  </a:lnTo>
                  <a:lnTo>
                    <a:pt x="2491" y="1735"/>
                  </a:lnTo>
                  <a:lnTo>
                    <a:pt x="2499" y="1736"/>
                  </a:lnTo>
                  <a:lnTo>
                    <a:pt x="2506" y="1738"/>
                  </a:lnTo>
                  <a:lnTo>
                    <a:pt x="2514" y="1739"/>
                  </a:lnTo>
                  <a:lnTo>
                    <a:pt x="2523" y="1739"/>
                  </a:lnTo>
                  <a:lnTo>
                    <a:pt x="2533" y="1741"/>
                  </a:lnTo>
                  <a:lnTo>
                    <a:pt x="2542" y="1741"/>
                  </a:lnTo>
                  <a:lnTo>
                    <a:pt x="2722" y="1734"/>
                  </a:lnTo>
                  <a:lnTo>
                    <a:pt x="2732" y="1923"/>
                  </a:lnTo>
                  <a:lnTo>
                    <a:pt x="2697" y="1929"/>
                  </a:lnTo>
                  <a:lnTo>
                    <a:pt x="2664" y="1935"/>
                  </a:lnTo>
                  <a:lnTo>
                    <a:pt x="2633" y="1941"/>
                  </a:lnTo>
                  <a:lnTo>
                    <a:pt x="2603" y="1944"/>
                  </a:lnTo>
                  <a:lnTo>
                    <a:pt x="2577" y="1947"/>
                  </a:lnTo>
                  <a:lnTo>
                    <a:pt x="2553" y="1950"/>
                  </a:lnTo>
                  <a:lnTo>
                    <a:pt x="2530" y="1951"/>
                  </a:lnTo>
                  <a:lnTo>
                    <a:pt x="2510" y="1952"/>
                  </a:lnTo>
                  <a:lnTo>
                    <a:pt x="2487" y="1951"/>
                  </a:lnTo>
                  <a:lnTo>
                    <a:pt x="2466" y="1950"/>
                  </a:lnTo>
                  <a:lnTo>
                    <a:pt x="2445" y="1948"/>
                  </a:lnTo>
                  <a:lnTo>
                    <a:pt x="2425" y="1946"/>
                  </a:lnTo>
                  <a:lnTo>
                    <a:pt x="2406" y="1943"/>
                  </a:lnTo>
                  <a:lnTo>
                    <a:pt x="2388" y="1939"/>
                  </a:lnTo>
                  <a:lnTo>
                    <a:pt x="2370" y="1935"/>
                  </a:lnTo>
                  <a:lnTo>
                    <a:pt x="2362" y="1933"/>
                  </a:lnTo>
                  <a:lnTo>
                    <a:pt x="2354" y="1930"/>
                  </a:lnTo>
                  <a:lnTo>
                    <a:pt x="2339" y="1925"/>
                  </a:lnTo>
                  <a:lnTo>
                    <a:pt x="2324" y="1918"/>
                  </a:lnTo>
                  <a:lnTo>
                    <a:pt x="2311" y="1911"/>
                  </a:lnTo>
                  <a:lnTo>
                    <a:pt x="2298" y="1903"/>
                  </a:lnTo>
                  <a:lnTo>
                    <a:pt x="2286" y="1896"/>
                  </a:lnTo>
                  <a:lnTo>
                    <a:pt x="2276" y="1887"/>
                  </a:lnTo>
                  <a:lnTo>
                    <a:pt x="2265" y="1877"/>
                  </a:lnTo>
                  <a:lnTo>
                    <a:pt x="2256" y="1866"/>
                  </a:lnTo>
                  <a:lnTo>
                    <a:pt x="2249" y="1855"/>
                  </a:lnTo>
                  <a:lnTo>
                    <a:pt x="2241" y="1843"/>
                  </a:lnTo>
                  <a:lnTo>
                    <a:pt x="2233" y="1829"/>
                  </a:lnTo>
                  <a:lnTo>
                    <a:pt x="2226" y="1815"/>
                  </a:lnTo>
                  <a:lnTo>
                    <a:pt x="2220" y="1799"/>
                  </a:lnTo>
                  <a:lnTo>
                    <a:pt x="2215" y="1782"/>
                  </a:lnTo>
                  <a:lnTo>
                    <a:pt x="2209" y="1764"/>
                  </a:lnTo>
                  <a:lnTo>
                    <a:pt x="2205" y="1744"/>
                  </a:lnTo>
                  <a:lnTo>
                    <a:pt x="2201" y="1724"/>
                  </a:lnTo>
                  <a:lnTo>
                    <a:pt x="2198" y="1702"/>
                  </a:lnTo>
                  <a:lnTo>
                    <a:pt x="2195" y="1679"/>
                  </a:lnTo>
                  <a:lnTo>
                    <a:pt x="2192" y="1655"/>
                  </a:lnTo>
                  <a:lnTo>
                    <a:pt x="2190" y="1630"/>
                  </a:lnTo>
                  <a:lnTo>
                    <a:pt x="2189" y="1603"/>
                  </a:lnTo>
                  <a:lnTo>
                    <a:pt x="2188" y="1575"/>
                  </a:lnTo>
                  <a:lnTo>
                    <a:pt x="2188" y="1547"/>
                  </a:lnTo>
                  <a:lnTo>
                    <a:pt x="2188" y="1043"/>
                  </a:lnTo>
                  <a:lnTo>
                    <a:pt x="2021" y="1043"/>
                  </a:lnTo>
                  <a:lnTo>
                    <a:pt x="2021" y="842"/>
                  </a:lnTo>
                  <a:lnTo>
                    <a:pt x="2188" y="842"/>
                  </a:lnTo>
                  <a:lnTo>
                    <a:pt x="2188" y="526"/>
                  </a:lnTo>
                  <a:lnTo>
                    <a:pt x="2423" y="526"/>
                  </a:lnTo>
                  <a:lnTo>
                    <a:pt x="2423" y="842"/>
                  </a:lnTo>
                  <a:lnTo>
                    <a:pt x="2724" y="842"/>
                  </a:lnTo>
                  <a:lnTo>
                    <a:pt x="2724" y="1043"/>
                  </a:lnTo>
                  <a:close/>
                  <a:moveTo>
                    <a:pt x="998" y="1641"/>
                  </a:moveTo>
                  <a:lnTo>
                    <a:pt x="1007" y="1656"/>
                  </a:lnTo>
                  <a:lnTo>
                    <a:pt x="1012" y="1663"/>
                  </a:lnTo>
                  <a:lnTo>
                    <a:pt x="1018" y="1670"/>
                  </a:lnTo>
                  <a:lnTo>
                    <a:pt x="1029" y="1683"/>
                  </a:lnTo>
                  <a:lnTo>
                    <a:pt x="1043" y="1696"/>
                  </a:lnTo>
                  <a:lnTo>
                    <a:pt x="1056" y="1707"/>
                  </a:lnTo>
                  <a:lnTo>
                    <a:pt x="1072" y="1718"/>
                  </a:lnTo>
                  <a:lnTo>
                    <a:pt x="1088" y="1727"/>
                  </a:lnTo>
                  <a:lnTo>
                    <a:pt x="1097" y="1732"/>
                  </a:lnTo>
                  <a:lnTo>
                    <a:pt x="1105" y="1736"/>
                  </a:lnTo>
                  <a:lnTo>
                    <a:pt x="1123" y="1743"/>
                  </a:lnTo>
                  <a:lnTo>
                    <a:pt x="1143" y="1750"/>
                  </a:lnTo>
                  <a:lnTo>
                    <a:pt x="1153" y="1753"/>
                  </a:lnTo>
                  <a:lnTo>
                    <a:pt x="1163" y="1755"/>
                  </a:lnTo>
                  <a:lnTo>
                    <a:pt x="1185" y="1760"/>
                  </a:lnTo>
                  <a:lnTo>
                    <a:pt x="1195" y="1762"/>
                  </a:lnTo>
                  <a:lnTo>
                    <a:pt x="1207" y="1763"/>
                  </a:lnTo>
                  <a:lnTo>
                    <a:pt x="1218" y="1764"/>
                  </a:lnTo>
                  <a:lnTo>
                    <a:pt x="1230" y="1765"/>
                  </a:lnTo>
                  <a:lnTo>
                    <a:pt x="1254" y="1768"/>
                  </a:lnTo>
                  <a:lnTo>
                    <a:pt x="1280" y="1768"/>
                  </a:lnTo>
                  <a:lnTo>
                    <a:pt x="1306" y="1768"/>
                  </a:lnTo>
                  <a:lnTo>
                    <a:pt x="1330" y="1765"/>
                  </a:lnTo>
                  <a:lnTo>
                    <a:pt x="1342" y="1764"/>
                  </a:lnTo>
                  <a:lnTo>
                    <a:pt x="1353" y="1763"/>
                  </a:lnTo>
                  <a:lnTo>
                    <a:pt x="1376" y="1760"/>
                  </a:lnTo>
                  <a:lnTo>
                    <a:pt x="1397" y="1755"/>
                  </a:lnTo>
                  <a:lnTo>
                    <a:pt x="1418" y="1750"/>
                  </a:lnTo>
                  <a:lnTo>
                    <a:pt x="1428" y="1747"/>
                  </a:lnTo>
                  <a:lnTo>
                    <a:pt x="1437" y="1744"/>
                  </a:lnTo>
                  <a:lnTo>
                    <a:pt x="1455" y="1736"/>
                  </a:lnTo>
                  <a:lnTo>
                    <a:pt x="1464" y="1733"/>
                  </a:lnTo>
                  <a:lnTo>
                    <a:pt x="1473" y="1728"/>
                  </a:lnTo>
                  <a:lnTo>
                    <a:pt x="1481" y="1724"/>
                  </a:lnTo>
                  <a:lnTo>
                    <a:pt x="1489" y="1719"/>
                  </a:lnTo>
                  <a:lnTo>
                    <a:pt x="1503" y="1708"/>
                  </a:lnTo>
                  <a:lnTo>
                    <a:pt x="1510" y="1703"/>
                  </a:lnTo>
                  <a:lnTo>
                    <a:pt x="1517" y="1697"/>
                  </a:lnTo>
                  <a:lnTo>
                    <a:pt x="1530" y="1685"/>
                  </a:lnTo>
                  <a:lnTo>
                    <a:pt x="1536" y="1679"/>
                  </a:lnTo>
                  <a:lnTo>
                    <a:pt x="1541" y="1672"/>
                  </a:lnTo>
                  <a:lnTo>
                    <a:pt x="1553" y="1657"/>
                  </a:lnTo>
                  <a:lnTo>
                    <a:pt x="1562" y="1643"/>
                  </a:lnTo>
                  <a:lnTo>
                    <a:pt x="1571" y="1626"/>
                  </a:lnTo>
                  <a:lnTo>
                    <a:pt x="1579" y="1609"/>
                  </a:lnTo>
                  <a:lnTo>
                    <a:pt x="1583" y="1599"/>
                  </a:lnTo>
                  <a:lnTo>
                    <a:pt x="1587" y="1590"/>
                  </a:lnTo>
                  <a:lnTo>
                    <a:pt x="1594" y="1570"/>
                  </a:lnTo>
                  <a:lnTo>
                    <a:pt x="1600" y="1547"/>
                  </a:lnTo>
                  <a:lnTo>
                    <a:pt x="1603" y="1536"/>
                  </a:lnTo>
                  <a:lnTo>
                    <a:pt x="1607" y="1525"/>
                  </a:lnTo>
                  <a:lnTo>
                    <a:pt x="1612" y="1500"/>
                  </a:lnTo>
                  <a:lnTo>
                    <a:pt x="1617" y="1474"/>
                  </a:lnTo>
                  <a:lnTo>
                    <a:pt x="1621" y="1447"/>
                  </a:lnTo>
                  <a:lnTo>
                    <a:pt x="1625" y="1419"/>
                  </a:lnTo>
                  <a:lnTo>
                    <a:pt x="1628" y="1389"/>
                  </a:lnTo>
                  <a:lnTo>
                    <a:pt x="1630" y="1359"/>
                  </a:lnTo>
                  <a:lnTo>
                    <a:pt x="1633" y="1326"/>
                  </a:lnTo>
                  <a:lnTo>
                    <a:pt x="1634" y="1292"/>
                  </a:lnTo>
                  <a:lnTo>
                    <a:pt x="1635" y="1256"/>
                  </a:lnTo>
                  <a:lnTo>
                    <a:pt x="1635" y="1220"/>
                  </a:lnTo>
                  <a:lnTo>
                    <a:pt x="1635" y="1183"/>
                  </a:lnTo>
                  <a:lnTo>
                    <a:pt x="1634" y="1148"/>
                  </a:lnTo>
                  <a:lnTo>
                    <a:pt x="1633" y="1115"/>
                  </a:lnTo>
                  <a:lnTo>
                    <a:pt x="1630" y="1081"/>
                  </a:lnTo>
                  <a:lnTo>
                    <a:pt x="1628" y="1050"/>
                  </a:lnTo>
                  <a:lnTo>
                    <a:pt x="1625" y="1020"/>
                  </a:lnTo>
                  <a:lnTo>
                    <a:pt x="1620" y="991"/>
                  </a:lnTo>
                  <a:lnTo>
                    <a:pt x="1616" y="963"/>
                  </a:lnTo>
                  <a:lnTo>
                    <a:pt x="1611" y="937"/>
                  </a:lnTo>
                  <a:lnTo>
                    <a:pt x="1606" y="911"/>
                  </a:lnTo>
                  <a:lnTo>
                    <a:pt x="1600" y="888"/>
                  </a:lnTo>
                  <a:lnTo>
                    <a:pt x="1593" y="865"/>
                  </a:lnTo>
                  <a:lnTo>
                    <a:pt x="1585" y="844"/>
                  </a:lnTo>
                  <a:lnTo>
                    <a:pt x="1578" y="824"/>
                  </a:lnTo>
                  <a:lnTo>
                    <a:pt x="1568" y="806"/>
                  </a:lnTo>
                  <a:lnTo>
                    <a:pt x="1559" y="788"/>
                  </a:lnTo>
                  <a:lnTo>
                    <a:pt x="1550" y="772"/>
                  </a:lnTo>
                  <a:lnTo>
                    <a:pt x="1545" y="764"/>
                  </a:lnTo>
                  <a:lnTo>
                    <a:pt x="1539" y="756"/>
                  </a:lnTo>
                  <a:lnTo>
                    <a:pt x="1527" y="742"/>
                  </a:lnTo>
                  <a:lnTo>
                    <a:pt x="1514" y="729"/>
                  </a:lnTo>
                  <a:lnTo>
                    <a:pt x="1508" y="723"/>
                  </a:lnTo>
                  <a:lnTo>
                    <a:pt x="1500" y="717"/>
                  </a:lnTo>
                  <a:lnTo>
                    <a:pt x="1493" y="711"/>
                  </a:lnTo>
                  <a:lnTo>
                    <a:pt x="1485" y="706"/>
                  </a:lnTo>
                  <a:lnTo>
                    <a:pt x="1469" y="696"/>
                  </a:lnTo>
                  <a:lnTo>
                    <a:pt x="1453" y="687"/>
                  </a:lnTo>
                  <a:lnTo>
                    <a:pt x="1435" y="679"/>
                  </a:lnTo>
                  <a:lnTo>
                    <a:pt x="1425" y="675"/>
                  </a:lnTo>
                  <a:lnTo>
                    <a:pt x="1415" y="672"/>
                  </a:lnTo>
                  <a:lnTo>
                    <a:pt x="1395" y="666"/>
                  </a:lnTo>
                  <a:lnTo>
                    <a:pt x="1375" y="662"/>
                  </a:lnTo>
                  <a:lnTo>
                    <a:pt x="1352" y="657"/>
                  </a:lnTo>
                  <a:lnTo>
                    <a:pt x="1341" y="656"/>
                  </a:lnTo>
                  <a:lnTo>
                    <a:pt x="1330" y="655"/>
                  </a:lnTo>
                  <a:lnTo>
                    <a:pt x="1305" y="654"/>
                  </a:lnTo>
                  <a:lnTo>
                    <a:pt x="1280" y="653"/>
                  </a:lnTo>
                  <a:lnTo>
                    <a:pt x="1255" y="654"/>
                  </a:lnTo>
                  <a:lnTo>
                    <a:pt x="1243" y="654"/>
                  </a:lnTo>
                  <a:lnTo>
                    <a:pt x="1231" y="655"/>
                  </a:lnTo>
                  <a:lnTo>
                    <a:pt x="1219" y="656"/>
                  </a:lnTo>
                  <a:lnTo>
                    <a:pt x="1208" y="657"/>
                  </a:lnTo>
                  <a:lnTo>
                    <a:pt x="1186" y="662"/>
                  </a:lnTo>
                  <a:lnTo>
                    <a:pt x="1165" y="666"/>
                  </a:lnTo>
                  <a:lnTo>
                    <a:pt x="1154" y="669"/>
                  </a:lnTo>
                  <a:lnTo>
                    <a:pt x="1145" y="672"/>
                  </a:lnTo>
                  <a:lnTo>
                    <a:pt x="1126" y="679"/>
                  </a:lnTo>
                  <a:lnTo>
                    <a:pt x="1108" y="687"/>
                  </a:lnTo>
                  <a:lnTo>
                    <a:pt x="1091" y="696"/>
                  </a:lnTo>
                  <a:lnTo>
                    <a:pt x="1082" y="700"/>
                  </a:lnTo>
                  <a:lnTo>
                    <a:pt x="1074" y="706"/>
                  </a:lnTo>
                  <a:lnTo>
                    <a:pt x="1060" y="717"/>
                  </a:lnTo>
                  <a:lnTo>
                    <a:pt x="1046" y="729"/>
                  </a:lnTo>
                  <a:lnTo>
                    <a:pt x="1033" y="742"/>
                  </a:lnTo>
                  <a:lnTo>
                    <a:pt x="1026" y="748"/>
                  </a:lnTo>
                  <a:lnTo>
                    <a:pt x="1020" y="756"/>
                  </a:lnTo>
                  <a:lnTo>
                    <a:pt x="1015" y="764"/>
                  </a:lnTo>
                  <a:lnTo>
                    <a:pt x="1009" y="772"/>
                  </a:lnTo>
                  <a:lnTo>
                    <a:pt x="1000" y="788"/>
                  </a:lnTo>
                  <a:lnTo>
                    <a:pt x="990" y="806"/>
                  </a:lnTo>
                  <a:lnTo>
                    <a:pt x="985" y="815"/>
                  </a:lnTo>
                  <a:lnTo>
                    <a:pt x="982" y="824"/>
                  </a:lnTo>
                  <a:lnTo>
                    <a:pt x="974" y="844"/>
                  </a:lnTo>
                  <a:lnTo>
                    <a:pt x="966" y="865"/>
                  </a:lnTo>
                  <a:lnTo>
                    <a:pt x="959" y="888"/>
                  </a:lnTo>
                  <a:lnTo>
                    <a:pt x="953" y="911"/>
                  </a:lnTo>
                  <a:lnTo>
                    <a:pt x="947" y="936"/>
                  </a:lnTo>
                  <a:lnTo>
                    <a:pt x="942" y="963"/>
                  </a:lnTo>
                  <a:lnTo>
                    <a:pt x="938" y="990"/>
                  </a:lnTo>
                  <a:lnTo>
                    <a:pt x="933" y="1019"/>
                  </a:lnTo>
                  <a:lnTo>
                    <a:pt x="930" y="1048"/>
                  </a:lnTo>
                  <a:lnTo>
                    <a:pt x="928" y="1080"/>
                  </a:lnTo>
                  <a:lnTo>
                    <a:pt x="926" y="1112"/>
                  </a:lnTo>
                  <a:lnTo>
                    <a:pt x="924" y="1146"/>
                  </a:lnTo>
                  <a:lnTo>
                    <a:pt x="923" y="1182"/>
                  </a:lnTo>
                  <a:lnTo>
                    <a:pt x="923" y="1218"/>
                  </a:lnTo>
                  <a:lnTo>
                    <a:pt x="923" y="1254"/>
                  </a:lnTo>
                  <a:lnTo>
                    <a:pt x="924" y="1289"/>
                  </a:lnTo>
                  <a:lnTo>
                    <a:pt x="926" y="1323"/>
                  </a:lnTo>
                  <a:lnTo>
                    <a:pt x="928" y="1355"/>
                  </a:lnTo>
                  <a:lnTo>
                    <a:pt x="930" y="1387"/>
                  </a:lnTo>
                  <a:lnTo>
                    <a:pt x="933" y="1416"/>
                  </a:lnTo>
                  <a:lnTo>
                    <a:pt x="937" y="1444"/>
                  </a:lnTo>
                  <a:lnTo>
                    <a:pt x="941" y="1471"/>
                  </a:lnTo>
                  <a:lnTo>
                    <a:pt x="947" y="1497"/>
                  </a:lnTo>
                  <a:lnTo>
                    <a:pt x="953" y="1521"/>
                  </a:lnTo>
                  <a:lnTo>
                    <a:pt x="958" y="1545"/>
                  </a:lnTo>
                  <a:lnTo>
                    <a:pt x="962" y="1555"/>
                  </a:lnTo>
                  <a:lnTo>
                    <a:pt x="965" y="1566"/>
                  </a:lnTo>
                  <a:lnTo>
                    <a:pt x="972" y="1587"/>
                  </a:lnTo>
                  <a:lnTo>
                    <a:pt x="980" y="1606"/>
                  </a:lnTo>
                  <a:lnTo>
                    <a:pt x="989" y="1624"/>
                  </a:lnTo>
                  <a:lnTo>
                    <a:pt x="998" y="1641"/>
                  </a:lnTo>
                  <a:close/>
                  <a:moveTo>
                    <a:pt x="1280" y="1978"/>
                  </a:moveTo>
                  <a:lnTo>
                    <a:pt x="1259" y="1978"/>
                  </a:lnTo>
                  <a:lnTo>
                    <a:pt x="1239" y="1978"/>
                  </a:lnTo>
                  <a:lnTo>
                    <a:pt x="1218" y="1977"/>
                  </a:lnTo>
                  <a:lnTo>
                    <a:pt x="1198" y="1975"/>
                  </a:lnTo>
                  <a:lnTo>
                    <a:pt x="1179" y="1974"/>
                  </a:lnTo>
                  <a:lnTo>
                    <a:pt x="1160" y="1972"/>
                  </a:lnTo>
                  <a:lnTo>
                    <a:pt x="1142" y="1970"/>
                  </a:lnTo>
                  <a:lnTo>
                    <a:pt x="1124" y="1966"/>
                  </a:lnTo>
                  <a:lnTo>
                    <a:pt x="1106" y="1964"/>
                  </a:lnTo>
                  <a:lnTo>
                    <a:pt x="1088" y="1961"/>
                  </a:lnTo>
                  <a:lnTo>
                    <a:pt x="1071" y="1956"/>
                  </a:lnTo>
                  <a:lnTo>
                    <a:pt x="1054" y="1953"/>
                  </a:lnTo>
                  <a:lnTo>
                    <a:pt x="1038" y="1948"/>
                  </a:lnTo>
                  <a:lnTo>
                    <a:pt x="1022" y="1943"/>
                  </a:lnTo>
                  <a:lnTo>
                    <a:pt x="992" y="1933"/>
                  </a:lnTo>
                  <a:lnTo>
                    <a:pt x="963" y="1920"/>
                  </a:lnTo>
                  <a:lnTo>
                    <a:pt x="949" y="1914"/>
                  </a:lnTo>
                  <a:lnTo>
                    <a:pt x="936" y="1907"/>
                  </a:lnTo>
                  <a:lnTo>
                    <a:pt x="911" y="1892"/>
                  </a:lnTo>
                  <a:lnTo>
                    <a:pt x="899" y="1884"/>
                  </a:lnTo>
                  <a:lnTo>
                    <a:pt x="886" y="1875"/>
                  </a:lnTo>
                  <a:lnTo>
                    <a:pt x="875" y="1866"/>
                  </a:lnTo>
                  <a:lnTo>
                    <a:pt x="864" y="1857"/>
                  </a:lnTo>
                  <a:lnTo>
                    <a:pt x="853" y="1848"/>
                  </a:lnTo>
                  <a:lnTo>
                    <a:pt x="843" y="1838"/>
                  </a:lnTo>
                  <a:lnTo>
                    <a:pt x="833" y="1828"/>
                  </a:lnTo>
                  <a:lnTo>
                    <a:pt x="824" y="1818"/>
                  </a:lnTo>
                  <a:lnTo>
                    <a:pt x="815" y="1807"/>
                  </a:lnTo>
                  <a:lnTo>
                    <a:pt x="811" y="1801"/>
                  </a:lnTo>
                  <a:lnTo>
                    <a:pt x="806" y="1796"/>
                  </a:lnTo>
                  <a:lnTo>
                    <a:pt x="798" y="1784"/>
                  </a:lnTo>
                  <a:lnTo>
                    <a:pt x="790" y="1772"/>
                  </a:lnTo>
                  <a:lnTo>
                    <a:pt x="783" y="1760"/>
                  </a:lnTo>
                  <a:lnTo>
                    <a:pt x="776" y="1747"/>
                  </a:lnTo>
                  <a:lnTo>
                    <a:pt x="761" y="1720"/>
                  </a:lnTo>
                  <a:lnTo>
                    <a:pt x="754" y="1706"/>
                  </a:lnTo>
                  <a:lnTo>
                    <a:pt x="748" y="1691"/>
                  </a:lnTo>
                  <a:lnTo>
                    <a:pt x="736" y="1661"/>
                  </a:lnTo>
                  <a:lnTo>
                    <a:pt x="731" y="1645"/>
                  </a:lnTo>
                  <a:lnTo>
                    <a:pt x="725" y="1629"/>
                  </a:lnTo>
                  <a:lnTo>
                    <a:pt x="715" y="1596"/>
                  </a:lnTo>
                  <a:lnTo>
                    <a:pt x="706" y="1561"/>
                  </a:lnTo>
                  <a:lnTo>
                    <a:pt x="698" y="1524"/>
                  </a:lnTo>
                  <a:lnTo>
                    <a:pt x="695" y="1505"/>
                  </a:lnTo>
                  <a:lnTo>
                    <a:pt x="691" y="1484"/>
                  </a:lnTo>
                  <a:lnTo>
                    <a:pt x="686" y="1445"/>
                  </a:lnTo>
                  <a:lnTo>
                    <a:pt x="681" y="1402"/>
                  </a:lnTo>
                  <a:lnTo>
                    <a:pt x="678" y="1360"/>
                  </a:lnTo>
                  <a:lnTo>
                    <a:pt x="676" y="1337"/>
                  </a:lnTo>
                  <a:lnTo>
                    <a:pt x="674" y="1315"/>
                  </a:lnTo>
                  <a:lnTo>
                    <a:pt x="673" y="1267"/>
                  </a:lnTo>
                  <a:lnTo>
                    <a:pt x="673" y="1219"/>
                  </a:lnTo>
                  <a:lnTo>
                    <a:pt x="673" y="1171"/>
                  </a:lnTo>
                  <a:lnTo>
                    <a:pt x="674" y="1147"/>
                  </a:lnTo>
                  <a:lnTo>
                    <a:pt x="674" y="1124"/>
                  </a:lnTo>
                  <a:lnTo>
                    <a:pt x="678" y="1079"/>
                  </a:lnTo>
                  <a:lnTo>
                    <a:pt x="681" y="1035"/>
                  </a:lnTo>
                  <a:lnTo>
                    <a:pt x="686" y="992"/>
                  </a:lnTo>
                  <a:lnTo>
                    <a:pt x="689" y="972"/>
                  </a:lnTo>
                  <a:lnTo>
                    <a:pt x="692" y="952"/>
                  </a:lnTo>
                  <a:lnTo>
                    <a:pt x="699" y="912"/>
                  </a:lnTo>
                  <a:lnTo>
                    <a:pt x="707" y="875"/>
                  </a:lnTo>
                  <a:lnTo>
                    <a:pt x="716" y="839"/>
                  </a:lnTo>
                  <a:lnTo>
                    <a:pt x="721" y="823"/>
                  </a:lnTo>
                  <a:lnTo>
                    <a:pt x="726" y="806"/>
                  </a:lnTo>
                  <a:lnTo>
                    <a:pt x="738" y="773"/>
                  </a:lnTo>
                  <a:lnTo>
                    <a:pt x="743" y="757"/>
                  </a:lnTo>
                  <a:lnTo>
                    <a:pt x="750" y="742"/>
                  </a:lnTo>
                  <a:lnTo>
                    <a:pt x="762" y="712"/>
                  </a:lnTo>
                  <a:lnTo>
                    <a:pt x="770" y="698"/>
                  </a:lnTo>
                  <a:lnTo>
                    <a:pt x="777" y="684"/>
                  </a:lnTo>
                  <a:lnTo>
                    <a:pt x="793" y="658"/>
                  </a:lnTo>
                  <a:lnTo>
                    <a:pt x="801" y="646"/>
                  </a:lnTo>
                  <a:lnTo>
                    <a:pt x="808" y="634"/>
                  </a:lnTo>
                  <a:lnTo>
                    <a:pt x="817" y="621"/>
                  </a:lnTo>
                  <a:lnTo>
                    <a:pt x="826" y="610"/>
                  </a:lnTo>
                  <a:lnTo>
                    <a:pt x="837" y="599"/>
                  </a:lnTo>
                  <a:lnTo>
                    <a:pt x="846" y="589"/>
                  </a:lnTo>
                  <a:lnTo>
                    <a:pt x="856" y="579"/>
                  </a:lnTo>
                  <a:lnTo>
                    <a:pt x="867" y="569"/>
                  </a:lnTo>
                  <a:lnTo>
                    <a:pt x="878" y="558"/>
                  </a:lnTo>
                  <a:lnTo>
                    <a:pt x="890" y="549"/>
                  </a:lnTo>
                  <a:lnTo>
                    <a:pt x="901" y="542"/>
                  </a:lnTo>
                  <a:lnTo>
                    <a:pt x="913" y="533"/>
                  </a:lnTo>
                  <a:lnTo>
                    <a:pt x="939" y="517"/>
                  </a:lnTo>
                  <a:lnTo>
                    <a:pt x="953" y="510"/>
                  </a:lnTo>
                  <a:lnTo>
                    <a:pt x="966" y="502"/>
                  </a:lnTo>
                  <a:lnTo>
                    <a:pt x="981" y="497"/>
                  </a:lnTo>
                  <a:lnTo>
                    <a:pt x="994" y="490"/>
                  </a:lnTo>
                  <a:lnTo>
                    <a:pt x="1025" y="479"/>
                  </a:lnTo>
                  <a:lnTo>
                    <a:pt x="1057" y="470"/>
                  </a:lnTo>
                  <a:lnTo>
                    <a:pt x="1073" y="465"/>
                  </a:lnTo>
                  <a:lnTo>
                    <a:pt x="1090" y="461"/>
                  </a:lnTo>
                  <a:lnTo>
                    <a:pt x="1107" y="457"/>
                  </a:lnTo>
                  <a:lnTo>
                    <a:pt x="1125" y="454"/>
                  </a:lnTo>
                  <a:lnTo>
                    <a:pt x="1162" y="449"/>
                  </a:lnTo>
                  <a:lnTo>
                    <a:pt x="1180" y="447"/>
                  </a:lnTo>
                  <a:lnTo>
                    <a:pt x="1199" y="445"/>
                  </a:lnTo>
                  <a:lnTo>
                    <a:pt x="1219" y="444"/>
                  </a:lnTo>
                  <a:lnTo>
                    <a:pt x="1239" y="443"/>
                  </a:lnTo>
                  <a:lnTo>
                    <a:pt x="1260" y="443"/>
                  </a:lnTo>
                  <a:lnTo>
                    <a:pt x="1280" y="443"/>
                  </a:lnTo>
                  <a:lnTo>
                    <a:pt x="1301" y="443"/>
                  </a:lnTo>
                  <a:lnTo>
                    <a:pt x="1321" y="443"/>
                  </a:lnTo>
                  <a:lnTo>
                    <a:pt x="1341" y="444"/>
                  </a:lnTo>
                  <a:lnTo>
                    <a:pt x="1361" y="445"/>
                  </a:lnTo>
                  <a:lnTo>
                    <a:pt x="1398" y="449"/>
                  </a:lnTo>
                  <a:lnTo>
                    <a:pt x="1418" y="452"/>
                  </a:lnTo>
                  <a:lnTo>
                    <a:pt x="1436" y="454"/>
                  </a:lnTo>
                  <a:lnTo>
                    <a:pt x="1453" y="457"/>
                  </a:lnTo>
                  <a:lnTo>
                    <a:pt x="1471" y="461"/>
                  </a:lnTo>
                  <a:lnTo>
                    <a:pt x="1503" y="469"/>
                  </a:lnTo>
                  <a:lnTo>
                    <a:pt x="1535" y="479"/>
                  </a:lnTo>
                  <a:lnTo>
                    <a:pt x="1550" y="484"/>
                  </a:lnTo>
                  <a:lnTo>
                    <a:pt x="1565" y="490"/>
                  </a:lnTo>
                  <a:lnTo>
                    <a:pt x="1580" y="496"/>
                  </a:lnTo>
                  <a:lnTo>
                    <a:pt x="1594" y="502"/>
                  </a:lnTo>
                  <a:lnTo>
                    <a:pt x="1621" y="517"/>
                  </a:lnTo>
                  <a:lnTo>
                    <a:pt x="1634" y="524"/>
                  </a:lnTo>
                  <a:lnTo>
                    <a:pt x="1646" y="533"/>
                  </a:lnTo>
                  <a:lnTo>
                    <a:pt x="1659" y="540"/>
                  </a:lnTo>
                  <a:lnTo>
                    <a:pt x="1670" y="549"/>
                  </a:lnTo>
                  <a:lnTo>
                    <a:pt x="1682" y="558"/>
                  </a:lnTo>
                  <a:lnTo>
                    <a:pt x="1692" y="567"/>
                  </a:lnTo>
                  <a:lnTo>
                    <a:pt x="1704" y="578"/>
                  </a:lnTo>
                  <a:lnTo>
                    <a:pt x="1714" y="588"/>
                  </a:lnTo>
                  <a:lnTo>
                    <a:pt x="1723" y="599"/>
                  </a:lnTo>
                  <a:lnTo>
                    <a:pt x="1733" y="609"/>
                  </a:lnTo>
                  <a:lnTo>
                    <a:pt x="1742" y="620"/>
                  </a:lnTo>
                  <a:lnTo>
                    <a:pt x="1751" y="633"/>
                  </a:lnTo>
                  <a:lnTo>
                    <a:pt x="1767" y="657"/>
                  </a:lnTo>
                  <a:lnTo>
                    <a:pt x="1775" y="670"/>
                  </a:lnTo>
                  <a:lnTo>
                    <a:pt x="1782" y="683"/>
                  </a:lnTo>
                  <a:lnTo>
                    <a:pt x="1796" y="711"/>
                  </a:lnTo>
                  <a:lnTo>
                    <a:pt x="1809" y="740"/>
                  </a:lnTo>
                  <a:lnTo>
                    <a:pt x="1822" y="771"/>
                  </a:lnTo>
                  <a:lnTo>
                    <a:pt x="1827" y="788"/>
                  </a:lnTo>
                  <a:lnTo>
                    <a:pt x="1833" y="803"/>
                  </a:lnTo>
                  <a:lnTo>
                    <a:pt x="1842" y="838"/>
                  </a:lnTo>
                  <a:lnTo>
                    <a:pt x="1851" y="874"/>
                  </a:lnTo>
                  <a:lnTo>
                    <a:pt x="1859" y="911"/>
                  </a:lnTo>
                  <a:lnTo>
                    <a:pt x="1864" y="930"/>
                  </a:lnTo>
                  <a:lnTo>
                    <a:pt x="1867" y="951"/>
                  </a:lnTo>
                  <a:lnTo>
                    <a:pt x="1873" y="991"/>
                  </a:lnTo>
                  <a:lnTo>
                    <a:pt x="1877" y="1033"/>
                  </a:lnTo>
                  <a:lnTo>
                    <a:pt x="1880" y="1076"/>
                  </a:lnTo>
                  <a:lnTo>
                    <a:pt x="1882" y="1099"/>
                  </a:lnTo>
                  <a:lnTo>
                    <a:pt x="1884" y="1123"/>
                  </a:lnTo>
                  <a:lnTo>
                    <a:pt x="1885" y="1170"/>
                  </a:lnTo>
                  <a:lnTo>
                    <a:pt x="1885" y="1218"/>
                  </a:lnTo>
                  <a:lnTo>
                    <a:pt x="1885" y="1250"/>
                  </a:lnTo>
                  <a:lnTo>
                    <a:pt x="1885" y="1281"/>
                  </a:lnTo>
                  <a:lnTo>
                    <a:pt x="1884" y="1312"/>
                  </a:lnTo>
                  <a:lnTo>
                    <a:pt x="1882" y="1342"/>
                  </a:lnTo>
                  <a:lnTo>
                    <a:pt x="1880" y="1371"/>
                  </a:lnTo>
                  <a:lnTo>
                    <a:pt x="1877" y="1399"/>
                  </a:lnTo>
                  <a:lnTo>
                    <a:pt x="1875" y="1427"/>
                  </a:lnTo>
                  <a:lnTo>
                    <a:pt x="1874" y="1441"/>
                  </a:lnTo>
                  <a:lnTo>
                    <a:pt x="1871" y="1454"/>
                  </a:lnTo>
                  <a:lnTo>
                    <a:pt x="1868" y="1480"/>
                  </a:lnTo>
                  <a:lnTo>
                    <a:pt x="1864" y="1505"/>
                  </a:lnTo>
                  <a:lnTo>
                    <a:pt x="1859" y="1529"/>
                  </a:lnTo>
                  <a:lnTo>
                    <a:pt x="1854" y="1553"/>
                  </a:lnTo>
                  <a:lnTo>
                    <a:pt x="1849" y="1575"/>
                  </a:lnTo>
                  <a:lnTo>
                    <a:pt x="1843" y="1598"/>
                  </a:lnTo>
                  <a:lnTo>
                    <a:pt x="1836" y="1619"/>
                  </a:lnTo>
                  <a:lnTo>
                    <a:pt x="1830" y="1639"/>
                  </a:lnTo>
                  <a:lnTo>
                    <a:pt x="1823" y="1659"/>
                  </a:lnTo>
                  <a:lnTo>
                    <a:pt x="1815" y="1679"/>
                  </a:lnTo>
                  <a:lnTo>
                    <a:pt x="1811" y="1688"/>
                  </a:lnTo>
                  <a:lnTo>
                    <a:pt x="1806" y="1697"/>
                  </a:lnTo>
                  <a:lnTo>
                    <a:pt x="1798" y="1715"/>
                  </a:lnTo>
                  <a:lnTo>
                    <a:pt x="1788" y="1733"/>
                  </a:lnTo>
                  <a:lnTo>
                    <a:pt x="1778" y="1750"/>
                  </a:lnTo>
                  <a:lnTo>
                    <a:pt x="1768" y="1765"/>
                  </a:lnTo>
                  <a:lnTo>
                    <a:pt x="1757" y="1781"/>
                  </a:lnTo>
                  <a:lnTo>
                    <a:pt x="1745" y="1796"/>
                  </a:lnTo>
                  <a:lnTo>
                    <a:pt x="1733" y="1810"/>
                  </a:lnTo>
                  <a:lnTo>
                    <a:pt x="1721" y="1825"/>
                  </a:lnTo>
                  <a:lnTo>
                    <a:pt x="1707" y="1837"/>
                  </a:lnTo>
                  <a:lnTo>
                    <a:pt x="1693" y="1851"/>
                  </a:lnTo>
                  <a:lnTo>
                    <a:pt x="1679" y="1862"/>
                  </a:lnTo>
                  <a:lnTo>
                    <a:pt x="1663" y="1874"/>
                  </a:lnTo>
                  <a:lnTo>
                    <a:pt x="1648" y="1884"/>
                  </a:lnTo>
                  <a:lnTo>
                    <a:pt x="1831" y="2178"/>
                  </a:lnTo>
                  <a:lnTo>
                    <a:pt x="1607" y="2282"/>
                  </a:lnTo>
                  <a:lnTo>
                    <a:pt x="1413" y="1965"/>
                  </a:lnTo>
                  <a:lnTo>
                    <a:pt x="1402" y="1969"/>
                  </a:lnTo>
                  <a:lnTo>
                    <a:pt x="1396" y="1970"/>
                  </a:lnTo>
                  <a:lnTo>
                    <a:pt x="1389" y="1971"/>
                  </a:lnTo>
                  <a:lnTo>
                    <a:pt x="1375" y="1973"/>
                  </a:lnTo>
                  <a:lnTo>
                    <a:pt x="1359" y="1975"/>
                  </a:lnTo>
                  <a:lnTo>
                    <a:pt x="1342" y="1977"/>
                  </a:lnTo>
                  <a:lnTo>
                    <a:pt x="1323" y="1978"/>
                  </a:lnTo>
                  <a:lnTo>
                    <a:pt x="1303" y="1978"/>
                  </a:lnTo>
                  <a:lnTo>
                    <a:pt x="1280" y="1978"/>
                  </a:lnTo>
                  <a:close/>
                  <a:moveTo>
                    <a:pt x="3107" y="0"/>
                  </a:moveTo>
                  <a:lnTo>
                    <a:pt x="2987" y="0"/>
                  </a:lnTo>
                  <a:lnTo>
                    <a:pt x="2359" y="0"/>
                  </a:lnTo>
                  <a:lnTo>
                    <a:pt x="1732" y="0"/>
                  </a:lnTo>
                  <a:lnTo>
                    <a:pt x="1103" y="0"/>
                  </a:lnTo>
                  <a:lnTo>
                    <a:pt x="476" y="0"/>
                  </a:lnTo>
                  <a:lnTo>
                    <a:pt x="0" y="475"/>
                  </a:lnTo>
                  <a:lnTo>
                    <a:pt x="0" y="1271"/>
                  </a:lnTo>
                  <a:lnTo>
                    <a:pt x="0" y="2066"/>
                  </a:lnTo>
                  <a:lnTo>
                    <a:pt x="0" y="2197"/>
                  </a:lnTo>
                  <a:lnTo>
                    <a:pt x="0" y="2526"/>
                  </a:lnTo>
                  <a:lnTo>
                    <a:pt x="330" y="2526"/>
                  </a:lnTo>
                  <a:lnTo>
                    <a:pt x="450" y="2526"/>
                  </a:lnTo>
                  <a:lnTo>
                    <a:pt x="1078" y="2526"/>
                  </a:lnTo>
                  <a:lnTo>
                    <a:pt x="1706" y="2526"/>
                  </a:lnTo>
                  <a:lnTo>
                    <a:pt x="2333" y="2526"/>
                  </a:lnTo>
                  <a:lnTo>
                    <a:pt x="2961" y="2526"/>
                  </a:lnTo>
                  <a:lnTo>
                    <a:pt x="3438" y="2051"/>
                  </a:lnTo>
                  <a:lnTo>
                    <a:pt x="3438" y="1255"/>
                  </a:lnTo>
                  <a:lnTo>
                    <a:pt x="3438" y="460"/>
                  </a:lnTo>
                  <a:lnTo>
                    <a:pt x="3438" y="329"/>
                  </a:lnTo>
                  <a:lnTo>
                    <a:pt x="3438" y="0"/>
                  </a:lnTo>
                  <a:lnTo>
                    <a:pt x="3107"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432027506"/>
      </p:ext>
    </p:extLst>
  </p:cSld>
  <p:clrMapOvr>
    <a:masterClrMapping/>
  </p:clrMapOvr>
  <p:transition spd="med">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mparison ">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50863" y="1844675"/>
            <a:ext cx="5257105" cy="360189"/>
          </a:xfrm>
        </p:spPr>
        <p:txBody>
          <a:bodyPr anchor="t" anchorCtr="0"/>
          <a:lstStyle>
            <a:lvl1pPr marL="0" indent="0">
              <a:spcBef>
                <a:spcPts val="0"/>
              </a:spcBef>
              <a:buNone/>
              <a:defRPr sz="2000" b="0"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550864" y="2276871"/>
            <a:ext cx="5257104" cy="38889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384032" y="1844675"/>
            <a:ext cx="5257106" cy="360189"/>
          </a:xfrm>
        </p:spPr>
        <p:txBody>
          <a:bodyPr anchor="t" anchorCtr="0"/>
          <a:lstStyle>
            <a:lvl1pPr marL="0" indent="0">
              <a:spcBef>
                <a:spcPts val="0"/>
              </a:spcBef>
              <a:buNone/>
              <a:defRPr sz="2000" b="0"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384032" y="2276871"/>
            <a:ext cx="5257106" cy="38889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F7720B2-7E64-41DC-87A3-AF9B72B05ED7}" type="datetime3">
              <a:rPr lang="en-US" smtClean="0"/>
              <a:t>28 February 2023</a:t>
            </a:fld>
            <a:endParaRPr lang="en-US"/>
          </a:p>
        </p:txBody>
      </p:sp>
      <p:sp>
        <p:nvSpPr>
          <p:cNvPr id="8" name="Footer Placeholder 7"/>
          <p:cNvSpPr>
            <a:spLocks noGrp="1"/>
          </p:cNvSpPr>
          <p:nvPr>
            <p:ph type="ftr" sz="quarter" idx="11"/>
          </p:nvPr>
        </p:nvSpPr>
        <p:spPr/>
        <p:txBody>
          <a:bodyPr/>
          <a:lstStyle/>
          <a:p>
            <a:r>
              <a:rPr lang="en-US"/>
              <a:t>© The Qt Company</a:t>
            </a:r>
          </a:p>
        </p:txBody>
      </p:sp>
      <p:sp>
        <p:nvSpPr>
          <p:cNvPr id="9" name="Slide Number Placeholder 8"/>
          <p:cNvSpPr>
            <a:spLocks noGrp="1"/>
          </p:cNvSpPr>
          <p:nvPr>
            <p:ph type="sldNum" sz="quarter" idx="12"/>
          </p:nvPr>
        </p:nvSpPr>
        <p:spPr/>
        <p:txBody>
          <a:bodyPr/>
          <a:lstStyle/>
          <a:p>
            <a:fld id="{A683D178-98AA-4574-9EAA-8EB007C55176}"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GB"/>
          </a:p>
        </p:txBody>
      </p:sp>
      <p:sp>
        <p:nvSpPr>
          <p:cNvPr id="11" name="Text Placeholder 2"/>
          <p:cNvSpPr>
            <a:spLocks noGrp="1"/>
          </p:cNvSpPr>
          <p:nvPr>
            <p:ph type="body" idx="13" hasCustomPrompt="1"/>
          </p:nvPr>
        </p:nvSpPr>
        <p:spPr>
          <a:xfrm>
            <a:off x="550863" y="476673"/>
            <a:ext cx="11090275" cy="216024"/>
          </a:xfrm>
        </p:spPr>
        <p:txBody>
          <a:bodyPr anchor="ctr" anchorCtr="0"/>
          <a:lstStyle>
            <a:lvl1pPr marL="0" indent="0">
              <a:spcBef>
                <a:spcPts val="0"/>
              </a:spcBef>
              <a:buNone/>
              <a:defRPr sz="12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spTree>
    <p:extLst>
      <p:ext uri="{BB962C8B-B14F-4D97-AF65-F5344CB8AC3E}">
        <p14:creationId xmlns:p14="http://schemas.microsoft.com/office/powerpoint/2010/main" val="2549217952"/>
      </p:ext>
    </p:extLst>
  </p:cSld>
  <p:clrMapOvr>
    <a:masterClrMapping/>
  </p:clrMapOvr>
  <p:transition spd="med">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1EE7EF2-4523-4BEE-A7B1-C63194E17AF0}" type="datetime3">
              <a:rPr lang="en-US" smtClean="0"/>
              <a:t>28 February 2023</a:t>
            </a:fld>
            <a:endParaRPr lang="en-US"/>
          </a:p>
        </p:txBody>
      </p:sp>
      <p:sp>
        <p:nvSpPr>
          <p:cNvPr id="4" name="Footer Placeholder 3"/>
          <p:cNvSpPr>
            <a:spLocks noGrp="1"/>
          </p:cNvSpPr>
          <p:nvPr>
            <p:ph type="ftr" sz="quarter" idx="11"/>
          </p:nvPr>
        </p:nvSpPr>
        <p:spPr/>
        <p:txBody>
          <a:bodyPr/>
          <a:lstStyle/>
          <a:p>
            <a:r>
              <a:rPr lang="en-US"/>
              <a:t>© The Qt Company</a:t>
            </a:r>
          </a:p>
        </p:txBody>
      </p:sp>
      <p:sp>
        <p:nvSpPr>
          <p:cNvPr id="5" name="Slide Number Placeholder 4"/>
          <p:cNvSpPr>
            <a:spLocks noGrp="1"/>
          </p:cNvSpPr>
          <p:nvPr>
            <p:ph type="sldNum" sz="quarter" idx="12"/>
          </p:nvPr>
        </p:nvSpPr>
        <p:spPr/>
        <p:txBody>
          <a:bodyPr/>
          <a:lstStyle/>
          <a:p>
            <a:fld id="{A683D178-98AA-4574-9EAA-8EB007C55176}" type="slidenum">
              <a:rPr lang="en-US" smtClean="0"/>
              <a:t>‹#›</a:t>
            </a:fld>
            <a:endParaRPr lang="en-US"/>
          </a:p>
        </p:txBody>
      </p:sp>
      <p:sp>
        <p:nvSpPr>
          <p:cNvPr id="6" name="Text Placeholder 2"/>
          <p:cNvSpPr>
            <a:spLocks noGrp="1"/>
          </p:cNvSpPr>
          <p:nvPr>
            <p:ph type="body" idx="1" hasCustomPrompt="1"/>
          </p:nvPr>
        </p:nvSpPr>
        <p:spPr>
          <a:xfrm>
            <a:off x="550863" y="476673"/>
            <a:ext cx="11090275" cy="216024"/>
          </a:xfrm>
        </p:spPr>
        <p:txBody>
          <a:bodyPr anchor="ctr" anchorCtr="0"/>
          <a:lstStyle>
            <a:lvl1pPr marL="0" indent="0">
              <a:spcBef>
                <a:spcPts val="0"/>
              </a:spcBef>
              <a:buNone/>
              <a:defRPr sz="12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spTree>
    <p:extLst>
      <p:ext uri="{BB962C8B-B14F-4D97-AF65-F5344CB8AC3E}">
        <p14:creationId xmlns:p14="http://schemas.microsoft.com/office/powerpoint/2010/main" val="2000826719"/>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2">
    <p:bg>
      <p:bgPr>
        <a:solidFill>
          <a:schemeClr val="accent1"/>
        </a:solidFill>
        <a:effectLst/>
      </p:bgPr>
    </p:bg>
    <p:spTree>
      <p:nvGrpSpPr>
        <p:cNvPr id="1" name=""/>
        <p:cNvGrpSpPr/>
        <p:nvPr/>
      </p:nvGrpSpPr>
      <p:grpSpPr>
        <a:xfrm>
          <a:off x="0" y="0"/>
          <a:ext cx="0" cy="0"/>
          <a:chOff x="0" y="0"/>
          <a:chExt cx="0" cy="0"/>
        </a:xfrm>
      </p:grpSpPr>
      <p:sp>
        <p:nvSpPr>
          <p:cNvPr id="16" name="Freeform 14">
            <a:extLst>
              <a:ext uri="{C183D7F6-B498-43B3-948B-1728B52AA6E4}">
                <adec:decorative xmlns:adec="http://schemas.microsoft.com/office/drawing/2017/decorative" val="1"/>
              </a:ext>
            </a:extLst>
          </p:cNvPr>
          <p:cNvSpPr>
            <a:spLocks/>
          </p:cNvSpPr>
          <p:nvPr userDrawn="1"/>
        </p:nvSpPr>
        <p:spPr bwMode="auto">
          <a:xfrm>
            <a:off x="1273175" y="551147"/>
            <a:ext cx="10918825" cy="6307137"/>
          </a:xfrm>
          <a:custGeom>
            <a:avLst/>
            <a:gdLst>
              <a:gd name="T0" fmla="*/ 6878 w 6878"/>
              <a:gd name="T1" fmla="*/ 0 h 3973"/>
              <a:gd name="T2" fmla="*/ 6878 w 6878"/>
              <a:gd name="T3" fmla="*/ 3973 h 3973"/>
              <a:gd name="T4" fmla="*/ 310 w 6878"/>
              <a:gd name="T5" fmla="*/ 3973 h 3973"/>
              <a:gd name="T6" fmla="*/ 0 w 6878"/>
              <a:gd name="T7" fmla="*/ 3220 h 3973"/>
              <a:gd name="T8" fmla="*/ 0 w 6878"/>
              <a:gd name="T9" fmla="*/ 3220 h 3973"/>
              <a:gd name="T10" fmla="*/ 0 w 6878"/>
              <a:gd name="T11" fmla="*/ 3220 h 3973"/>
              <a:gd name="T12" fmla="*/ 1043 w 6878"/>
              <a:gd name="T13" fmla="*/ 1496 h 3973"/>
              <a:gd name="T14" fmla="*/ 6878 w 6878"/>
              <a:gd name="T15" fmla="*/ 0 h 39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78" h="3973">
                <a:moveTo>
                  <a:pt x="6878" y="0"/>
                </a:moveTo>
                <a:lnTo>
                  <a:pt x="6878" y="3973"/>
                </a:lnTo>
                <a:lnTo>
                  <a:pt x="310" y="3973"/>
                </a:lnTo>
                <a:lnTo>
                  <a:pt x="0" y="3220"/>
                </a:lnTo>
                <a:lnTo>
                  <a:pt x="0" y="3220"/>
                </a:lnTo>
                <a:lnTo>
                  <a:pt x="0" y="3220"/>
                </a:lnTo>
                <a:lnTo>
                  <a:pt x="1043" y="1496"/>
                </a:lnTo>
                <a:lnTo>
                  <a:pt x="6878"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fi-FI"/>
          </a:p>
        </p:txBody>
      </p:sp>
      <p:sp>
        <p:nvSpPr>
          <p:cNvPr id="2" name="Title 1"/>
          <p:cNvSpPr>
            <a:spLocks noGrp="1"/>
          </p:cNvSpPr>
          <p:nvPr>
            <p:ph type="ctrTitle" hasCustomPrompt="1"/>
          </p:nvPr>
        </p:nvSpPr>
        <p:spPr>
          <a:xfrm>
            <a:off x="6383338" y="2924175"/>
            <a:ext cx="5257799" cy="1800969"/>
          </a:xfrm>
        </p:spPr>
        <p:txBody>
          <a:bodyPr anchor="b" anchorCtr="0"/>
          <a:lstStyle>
            <a:lvl1pPr algn="r">
              <a:defRPr sz="4800">
                <a:solidFill>
                  <a:schemeClr val="tx1"/>
                </a:solidFill>
              </a:defRPr>
            </a:lvl1pPr>
          </a:lstStyle>
          <a:p>
            <a:r>
              <a:rPr lang="en-US"/>
              <a:t>Click to add Presentation title</a:t>
            </a:r>
          </a:p>
        </p:txBody>
      </p:sp>
      <p:sp>
        <p:nvSpPr>
          <p:cNvPr id="3" name="Subtitle 2"/>
          <p:cNvSpPr>
            <a:spLocks noGrp="1"/>
          </p:cNvSpPr>
          <p:nvPr>
            <p:ph type="subTitle" idx="1"/>
          </p:nvPr>
        </p:nvSpPr>
        <p:spPr>
          <a:xfrm>
            <a:off x="6383338" y="4868862"/>
            <a:ext cx="5257800" cy="864394"/>
          </a:xfrm>
        </p:spPr>
        <p:txBody>
          <a:bodyPr/>
          <a:lstStyle>
            <a:lvl1pPr marL="0" indent="0" algn="r">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lvl1pPr>
              <a:defRPr>
                <a:noFill/>
              </a:defRPr>
            </a:lvl1pPr>
          </a:lstStyle>
          <a:p>
            <a:fld id="{F69B70B3-1A03-4256-9B25-6BC6262B2312}" type="datetime3">
              <a:rPr lang="en-US" smtClean="0"/>
              <a:pPr/>
              <a:t>28 February 2023</a:t>
            </a:fld>
            <a:endParaRPr lang="en-US"/>
          </a:p>
        </p:txBody>
      </p:sp>
      <p:sp>
        <p:nvSpPr>
          <p:cNvPr id="5" name="Footer Placeholder 4"/>
          <p:cNvSpPr>
            <a:spLocks noGrp="1"/>
          </p:cNvSpPr>
          <p:nvPr>
            <p:ph type="ftr" sz="quarter" idx="11"/>
          </p:nvPr>
        </p:nvSpPr>
        <p:spPr/>
        <p:txBody>
          <a:bodyPr/>
          <a:lstStyle>
            <a:lvl1pPr>
              <a:defRPr>
                <a:noFill/>
              </a:defRPr>
            </a:lvl1pPr>
          </a:lstStyle>
          <a:p>
            <a:r>
              <a:rPr lang="en-US"/>
              <a:t>© The Qt Company</a:t>
            </a:r>
          </a:p>
        </p:txBody>
      </p:sp>
      <p:sp>
        <p:nvSpPr>
          <p:cNvPr id="6" name="Slide Number Placeholder 5"/>
          <p:cNvSpPr>
            <a:spLocks noGrp="1"/>
          </p:cNvSpPr>
          <p:nvPr>
            <p:ph type="sldNum" sz="quarter" idx="12"/>
          </p:nvPr>
        </p:nvSpPr>
        <p:spPr/>
        <p:txBody>
          <a:bodyPr/>
          <a:lstStyle>
            <a:lvl1pPr>
              <a:defRPr>
                <a:noFill/>
              </a:defRPr>
            </a:lvl1pPr>
          </a:lstStyle>
          <a:p>
            <a:fld id="{A683D178-98AA-4574-9EAA-8EB007C55176}" type="slidenum">
              <a:rPr lang="en-US" smtClean="0"/>
              <a:pPr/>
              <a:t>‹#›</a:t>
            </a:fld>
            <a:endParaRPr lang="en-US"/>
          </a:p>
        </p:txBody>
      </p:sp>
      <p:sp>
        <p:nvSpPr>
          <p:cNvPr id="12" name="Text Placeholder 11"/>
          <p:cNvSpPr>
            <a:spLocks noGrp="1"/>
          </p:cNvSpPr>
          <p:nvPr>
            <p:ph type="body" sz="quarter" idx="13" hasCustomPrompt="1"/>
          </p:nvPr>
        </p:nvSpPr>
        <p:spPr>
          <a:xfrm>
            <a:off x="6383338" y="5733256"/>
            <a:ext cx="5257800" cy="432594"/>
          </a:xfrm>
        </p:spPr>
        <p:txBody>
          <a:bodyPr anchor="b" anchorCtr="0"/>
          <a:lstStyle>
            <a:lvl1pPr marL="0" indent="0" algn="r">
              <a:buFontTx/>
              <a:buNone/>
              <a:defRPr sz="1400">
                <a:solidFill>
                  <a:schemeClr val="tx1"/>
                </a:solidFill>
              </a:defRPr>
            </a:lvl1pPr>
          </a:lstStyle>
          <a:p>
            <a:pPr lvl="0"/>
            <a:r>
              <a:rPr lang="en-US"/>
              <a:t>Insert date</a:t>
            </a:r>
            <a:endParaRPr lang="en-GB"/>
          </a:p>
        </p:txBody>
      </p:sp>
      <p:sp>
        <p:nvSpPr>
          <p:cNvPr id="13" name="Freeform 6">
            <a:extLst>
              <a:ext uri="{FF2B5EF4-FFF2-40B4-BE49-F238E27FC236}">
                <a16:creationId xmlns:a16="http://schemas.microsoft.com/office/drawing/2014/main" id="{D1C11418-CBDC-424F-8775-051A8FEB7F0C}"/>
              </a:ext>
            </a:extLst>
          </p:cNvPr>
          <p:cNvSpPr>
            <a:spLocks noChangeAspect="1" noEditPoints="1"/>
          </p:cNvSpPr>
          <p:nvPr userDrawn="1"/>
        </p:nvSpPr>
        <p:spPr bwMode="auto">
          <a:xfrm>
            <a:off x="551464" y="550800"/>
            <a:ext cx="720000" cy="529006"/>
          </a:xfrm>
          <a:custGeom>
            <a:avLst/>
            <a:gdLst>
              <a:gd name="T0" fmla="*/ 2431 w 3438"/>
              <a:gd name="T1" fmla="*/ 1652 h 2526"/>
              <a:gd name="T2" fmla="*/ 2460 w 3438"/>
              <a:gd name="T3" fmla="*/ 1720 h 2526"/>
              <a:gd name="T4" fmla="*/ 2533 w 3438"/>
              <a:gd name="T5" fmla="*/ 1741 h 2526"/>
              <a:gd name="T6" fmla="*/ 2577 w 3438"/>
              <a:gd name="T7" fmla="*/ 1947 h 2526"/>
              <a:gd name="T8" fmla="*/ 2406 w 3438"/>
              <a:gd name="T9" fmla="*/ 1943 h 2526"/>
              <a:gd name="T10" fmla="*/ 2298 w 3438"/>
              <a:gd name="T11" fmla="*/ 1903 h 2526"/>
              <a:gd name="T12" fmla="*/ 2226 w 3438"/>
              <a:gd name="T13" fmla="*/ 1815 h 2526"/>
              <a:gd name="T14" fmla="*/ 2192 w 3438"/>
              <a:gd name="T15" fmla="*/ 1655 h 2526"/>
              <a:gd name="T16" fmla="*/ 2188 w 3438"/>
              <a:gd name="T17" fmla="*/ 842 h 2526"/>
              <a:gd name="T18" fmla="*/ 1012 w 3438"/>
              <a:gd name="T19" fmla="*/ 1663 h 2526"/>
              <a:gd name="T20" fmla="*/ 1105 w 3438"/>
              <a:gd name="T21" fmla="*/ 1736 h 2526"/>
              <a:gd name="T22" fmla="*/ 1218 w 3438"/>
              <a:gd name="T23" fmla="*/ 1764 h 2526"/>
              <a:gd name="T24" fmla="*/ 1376 w 3438"/>
              <a:gd name="T25" fmla="*/ 1760 h 2526"/>
              <a:gd name="T26" fmla="*/ 1481 w 3438"/>
              <a:gd name="T27" fmla="*/ 1724 h 2526"/>
              <a:gd name="T28" fmla="*/ 1553 w 3438"/>
              <a:gd name="T29" fmla="*/ 1657 h 2526"/>
              <a:gd name="T30" fmla="*/ 1603 w 3438"/>
              <a:gd name="T31" fmla="*/ 1536 h 2526"/>
              <a:gd name="T32" fmla="*/ 1633 w 3438"/>
              <a:gd name="T33" fmla="*/ 1326 h 2526"/>
              <a:gd name="T34" fmla="*/ 1628 w 3438"/>
              <a:gd name="T35" fmla="*/ 1050 h 2526"/>
              <a:gd name="T36" fmla="*/ 1585 w 3438"/>
              <a:gd name="T37" fmla="*/ 844 h 2526"/>
              <a:gd name="T38" fmla="*/ 1514 w 3438"/>
              <a:gd name="T39" fmla="*/ 729 h 2526"/>
              <a:gd name="T40" fmla="*/ 1425 w 3438"/>
              <a:gd name="T41" fmla="*/ 675 h 2526"/>
              <a:gd name="T42" fmla="*/ 1280 w 3438"/>
              <a:gd name="T43" fmla="*/ 653 h 2526"/>
              <a:gd name="T44" fmla="*/ 1154 w 3438"/>
              <a:gd name="T45" fmla="*/ 669 h 2526"/>
              <a:gd name="T46" fmla="*/ 1046 w 3438"/>
              <a:gd name="T47" fmla="*/ 729 h 2526"/>
              <a:gd name="T48" fmla="*/ 985 w 3438"/>
              <a:gd name="T49" fmla="*/ 815 h 2526"/>
              <a:gd name="T50" fmla="*/ 938 w 3438"/>
              <a:gd name="T51" fmla="*/ 990 h 2526"/>
              <a:gd name="T52" fmla="*/ 923 w 3438"/>
              <a:gd name="T53" fmla="*/ 1254 h 2526"/>
              <a:gd name="T54" fmla="*/ 947 w 3438"/>
              <a:gd name="T55" fmla="*/ 1497 h 2526"/>
              <a:gd name="T56" fmla="*/ 998 w 3438"/>
              <a:gd name="T57" fmla="*/ 1641 h 2526"/>
              <a:gd name="T58" fmla="*/ 1142 w 3438"/>
              <a:gd name="T59" fmla="*/ 1970 h 2526"/>
              <a:gd name="T60" fmla="*/ 992 w 3438"/>
              <a:gd name="T61" fmla="*/ 1933 h 2526"/>
              <a:gd name="T62" fmla="*/ 864 w 3438"/>
              <a:gd name="T63" fmla="*/ 1857 h 2526"/>
              <a:gd name="T64" fmla="*/ 798 w 3438"/>
              <a:gd name="T65" fmla="*/ 1784 h 2526"/>
              <a:gd name="T66" fmla="*/ 731 w 3438"/>
              <a:gd name="T67" fmla="*/ 1645 h 2526"/>
              <a:gd name="T68" fmla="*/ 681 w 3438"/>
              <a:gd name="T69" fmla="*/ 1402 h 2526"/>
              <a:gd name="T70" fmla="*/ 674 w 3438"/>
              <a:gd name="T71" fmla="*/ 1124 h 2526"/>
              <a:gd name="T72" fmla="*/ 716 w 3438"/>
              <a:gd name="T73" fmla="*/ 839 h 2526"/>
              <a:gd name="T74" fmla="*/ 777 w 3438"/>
              <a:gd name="T75" fmla="*/ 684 h 2526"/>
              <a:gd name="T76" fmla="*/ 856 w 3438"/>
              <a:gd name="T77" fmla="*/ 579 h 2526"/>
              <a:gd name="T78" fmla="*/ 966 w 3438"/>
              <a:gd name="T79" fmla="*/ 502 h 2526"/>
              <a:gd name="T80" fmla="*/ 1125 w 3438"/>
              <a:gd name="T81" fmla="*/ 454 h 2526"/>
              <a:gd name="T82" fmla="*/ 1301 w 3438"/>
              <a:gd name="T83" fmla="*/ 443 h 2526"/>
              <a:gd name="T84" fmla="*/ 1471 w 3438"/>
              <a:gd name="T85" fmla="*/ 461 h 2526"/>
              <a:gd name="T86" fmla="*/ 1634 w 3438"/>
              <a:gd name="T87" fmla="*/ 524 h 2526"/>
              <a:gd name="T88" fmla="*/ 1723 w 3438"/>
              <a:gd name="T89" fmla="*/ 599 h 2526"/>
              <a:gd name="T90" fmla="*/ 1809 w 3438"/>
              <a:gd name="T91" fmla="*/ 740 h 2526"/>
              <a:gd name="T92" fmla="*/ 1867 w 3438"/>
              <a:gd name="T93" fmla="*/ 951 h 2526"/>
              <a:gd name="T94" fmla="*/ 1885 w 3438"/>
              <a:gd name="T95" fmla="*/ 1250 h 2526"/>
              <a:gd name="T96" fmla="*/ 1871 w 3438"/>
              <a:gd name="T97" fmla="*/ 1454 h 2526"/>
              <a:gd name="T98" fmla="*/ 1830 w 3438"/>
              <a:gd name="T99" fmla="*/ 1639 h 2526"/>
              <a:gd name="T100" fmla="*/ 1768 w 3438"/>
              <a:gd name="T101" fmla="*/ 1765 h 2526"/>
              <a:gd name="T102" fmla="*/ 1663 w 3438"/>
              <a:gd name="T103" fmla="*/ 1874 h 2526"/>
              <a:gd name="T104" fmla="*/ 1375 w 3438"/>
              <a:gd name="T105" fmla="*/ 1973 h 2526"/>
              <a:gd name="T106" fmla="*/ 2359 w 3438"/>
              <a:gd name="T107" fmla="*/ 0 h 2526"/>
              <a:gd name="T108" fmla="*/ 0 w 3438"/>
              <a:gd name="T109" fmla="*/ 2526 h 2526"/>
              <a:gd name="T110" fmla="*/ 3438 w 3438"/>
              <a:gd name="T111" fmla="*/ 1255 h 2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38" h="2526">
                <a:moveTo>
                  <a:pt x="2724" y="1043"/>
                </a:moveTo>
                <a:lnTo>
                  <a:pt x="2423" y="1043"/>
                </a:lnTo>
                <a:lnTo>
                  <a:pt x="2423" y="1521"/>
                </a:lnTo>
                <a:lnTo>
                  <a:pt x="2423" y="1553"/>
                </a:lnTo>
                <a:lnTo>
                  <a:pt x="2424" y="1582"/>
                </a:lnTo>
                <a:lnTo>
                  <a:pt x="2425" y="1608"/>
                </a:lnTo>
                <a:lnTo>
                  <a:pt x="2428" y="1632"/>
                </a:lnTo>
                <a:lnTo>
                  <a:pt x="2431" y="1652"/>
                </a:lnTo>
                <a:lnTo>
                  <a:pt x="2434" y="1670"/>
                </a:lnTo>
                <a:lnTo>
                  <a:pt x="2438" y="1684"/>
                </a:lnTo>
                <a:lnTo>
                  <a:pt x="2442" y="1697"/>
                </a:lnTo>
                <a:lnTo>
                  <a:pt x="2446" y="1702"/>
                </a:lnTo>
                <a:lnTo>
                  <a:pt x="2449" y="1707"/>
                </a:lnTo>
                <a:lnTo>
                  <a:pt x="2452" y="1711"/>
                </a:lnTo>
                <a:lnTo>
                  <a:pt x="2456" y="1716"/>
                </a:lnTo>
                <a:lnTo>
                  <a:pt x="2460" y="1720"/>
                </a:lnTo>
                <a:lnTo>
                  <a:pt x="2466" y="1724"/>
                </a:lnTo>
                <a:lnTo>
                  <a:pt x="2477" y="1729"/>
                </a:lnTo>
                <a:lnTo>
                  <a:pt x="2491" y="1735"/>
                </a:lnTo>
                <a:lnTo>
                  <a:pt x="2499" y="1736"/>
                </a:lnTo>
                <a:lnTo>
                  <a:pt x="2506" y="1738"/>
                </a:lnTo>
                <a:lnTo>
                  <a:pt x="2514" y="1739"/>
                </a:lnTo>
                <a:lnTo>
                  <a:pt x="2523" y="1739"/>
                </a:lnTo>
                <a:lnTo>
                  <a:pt x="2533" y="1741"/>
                </a:lnTo>
                <a:lnTo>
                  <a:pt x="2542" y="1741"/>
                </a:lnTo>
                <a:lnTo>
                  <a:pt x="2722" y="1734"/>
                </a:lnTo>
                <a:lnTo>
                  <a:pt x="2732" y="1923"/>
                </a:lnTo>
                <a:lnTo>
                  <a:pt x="2697" y="1929"/>
                </a:lnTo>
                <a:lnTo>
                  <a:pt x="2664" y="1935"/>
                </a:lnTo>
                <a:lnTo>
                  <a:pt x="2633" y="1941"/>
                </a:lnTo>
                <a:lnTo>
                  <a:pt x="2603" y="1944"/>
                </a:lnTo>
                <a:lnTo>
                  <a:pt x="2577" y="1947"/>
                </a:lnTo>
                <a:lnTo>
                  <a:pt x="2553" y="1950"/>
                </a:lnTo>
                <a:lnTo>
                  <a:pt x="2530" y="1951"/>
                </a:lnTo>
                <a:lnTo>
                  <a:pt x="2510" y="1952"/>
                </a:lnTo>
                <a:lnTo>
                  <a:pt x="2487" y="1951"/>
                </a:lnTo>
                <a:lnTo>
                  <a:pt x="2466" y="1950"/>
                </a:lnTo>
                <a:lnTo>
                  <a:pt x="2445" y="1948"/>
                </a:lnTo>
                <a:lnTo>
                  <a:pt x="2425" y="1946"/>
                </a:lnTo>
                <a:lnTo>
                  <a:pt x="2406" y="1943"/>
                </a:lnTo>
                <a:lnTo>
                  <a:pt x="2388" y="1939"/>
                </a:lnTo>
                <a:lnTo>
                  <a:pt x="2370" y="1935"/>
                </a:lnTo>
                <a:lnTo>
                  <a:pt x="2362" y="1933"/>
                </a:lnTo>
                <a:lnTo>
                  <a:pt x="2354" y="1930"/>
                </a:lnTo>
                <a:lnTo>
                  <a:pt x="2339" y="1925"/>
                </a:lnTo>
                <a:lnTo>
                  <a:pt x="2324" y="1918"/>
                </a:lnTo>
                <a:lnTo>
                  <a:pt x="2311" y="1911"/>
                </a:lnTo>
                <a:lnTo>
                  <a:pt x="2298" y="1903"/>
                </a:lnTo>
                <a:lnTo>
                  <a:pt x="2286" y="1896"/>
                </a:lnTo>
                <a:lnTo>
                  <a:pt x="2276" y="1887"/>
                </a:lnTo>
                <a:lnTo>
                  <a:pt x="2265" y="1877"/>
                </a:lnTo>
                <a:lnTo>
                  <a:pt x="2256" y="1866"/>
                </a:lnTo>
                <a:lnTo>
                  <a:pt x="2249" y="1855"/>
                </a:lnTo>
                <a:lnTo>
                  <a:pt x="2241" y="1843"/>
                </a:lnTo>
                <a:lnTo>
                  <a:pt x="2233" y="1829"/>
                </a:lnTo>
                <a:lnTo>
                  <a:pt x="2226" y="1815"/>
                </a:lnTo>
                <a:lnTo>
                  <a:pt x="2220" y="1799"/>
                </a:lnTo>
                <a:lnTo>
                  <a:pt x="2215" y="1782"/>
                </a:lnTo>
                <a:lnTo>
                  <a:pt x="2209" y="1764"/>
                </a:lnTo>
                <a:lnTo>
                  <a:pt x="2205" y="1744"/>
                </a:lnTo>
                <a:lnTo>
                  <a:pt x="2201" y="1724"/>
                </a:lnTo>
                <a:lnTo>
                  <a:pt x="2198" y="1702"/>
                </a:lnTo>
                <a:lnTo>
                  <a:pt x="2195" y="1679"/>
                </a:lnTo>
                <a:lnTo>
                  <a:pt x="2192" y="1655"/>
                </a:lnTo>
                <a:lnTo>
                  <a:pt x="2190" y="1630"/>
                </a:lnTo>
                <a:lnTo>
                  <a:pt x="2189" y="1603"/>
                </a:lnTo>
                <a:lnTo>
                  <a:pt x="2188" y="1575"/>
                </a:lnTo>
                <a:lnTo>
                  <a:pt x="2188" y="1547"/>
                </a:lnTo>
                <a:lnTo>
                  <a:pt x="2188" y="1043"/>
                </a:lnTo>
                <a:lnTo>
                  <a:pt x="2021" y="1043"/>
                </a:lnTo>
                <a:lnTo>
                  <a:pt x="2021" y="842"/>
                </a:lnTo>
                <a:lnTo>
                  <a:pt x="2188" y="842"/>
                </a:lnTo>
                <a:lnTo>
                  <a:pt x="2188" y="526"/>
                </a:lnTo>
                <a:lnTo>
                  <a:pt x="2423" y="526"/>
                </a:lnTo>
                <a:lnTo>
                  <a:pt x="2423" y="842"/>
                </a:lnTo>
                <a:lnTo>
                  <a:pt x="2724" y="842"/>
                </a:lnTo>
                <a:lnTo>
                  <a:pt x="2724" y="1043"/>
                </a:lnTo>
                <a:close/>
                <a:moveTo>
                  <a:pt x="998" y="1641"/>
                </a:moveTo>
                <a:lnTo>
                  <a:pt x="1007" y="1656"/>
                </a:lnTo>
                <a:lnTo>
                  <a:pt x="1012" y="1663"/>
                </a:lnTo>
                <a:lnTo>
                  <a:pt x="1018" y="1670"/>
                </a:lnTo>
                <a:lnTo>
                  <a:pt x="1029" y="1683"/>
                </a:lnTo>
                <a:lnTo>
                  <a:pt x="1043" y="1696"/>
                </a:lnTo>
                <a:lnTo>
                  <a:pt x="1056" y="1707"/>
                </a:lnTo>
                <a:lnTo>
                  <a:pt x="1072" y="1718"/>
                </a:lnTo>
                <a:lnTo>
                  <a:pt x="1088" y="1727"/>
                </a:lnTo>
                <a:lnTo>
                  <a:pt x="1097" y="1732"/>
                </a:lnTo>
                <a:lnTo>
                  <a:pt x="1105" y="1736"/>
                </a:lnTo>
                <a:lnTo>
                  <a:pt x="1123" y="1743"/>
                </a:lnTo>
                <a:lnTo>
                  <a:pt x="1143" y="1750"/>
                </a:lnTo>
                <a:lnTo>
                  <a:pt x="1153" y="1753"/>
                </a:lnTo>
                <a:lnTo>
                  <a:pt x="1163" y="1755"/>
                </a:lnTo>
                <a:lnTo>
                  <a:pt x="1185" y="1760"/>
                </a:lnTo>
                <a:lnTo>
                  <a:pt x="1195" y="1762"/>
                </a:lnTo>
                <a:lnTo>
                  <a:pt x="1207" y="1763"/>
                </a:lnTo>
                <a:lnTo>
                  <a:pt x="1218" y="1764"/>
                </a:lnTo>
                <a:lnTo>
                  <a:pt x="1230" y="1765"/>
                </a:lnTo>
                <a:lnTo>
                  <a:pt x="1254" y="1768"/>
                </a:lnTo>
                <a:lnTo>
                  <a:pt x="1280" y="1768"/>
                </a:lnTo>
                <a:lnTo>
                  <a:pt x="1306" y="1768"/>
                </a:lnTo>
                <a:lnTo>
                  <a:pt x="1330" y="1765"/>
                </a:lnTo>
                <a:lnTo>
                  <a:pt x="1342" y="1764"/>
                </a:lnTo>
                <a:lnTo>
                  <a:pt x="1353" y="1763"/>
                </a:lnTo>
                <a:lnTo>
                  <a:pt x="1376" y="1760"/>
                </a:lnTo>
                <a:lnTo>
                  <a:pt x="1397" y="1755"/>
                </a:lnTo>
                <a:lnTo>
                  <a:pt x="1418" y="1750"/>
                </a:lnTo>
                <a:lnTo>
                  <a:pt x="1428" y="1747"/>
                </a:lnTo>
                <a:lnTo>
                  <a:pt x="1437" y="1744"/>
                </a:lnTo>
                <a:lnTo>
                  <a:pt x="1455" y="1736"/>
                </a:lnTo>
                <a:lnTo>
                  <a:pt x="1464" y="1733"/>
                </a:lnTo>
                <a:lnTo>
                  <a:pt x="1473" y="1728"/>
                </a:lnTo>
                <a:lnTo>
                  <a:pt x="1481" y="1724"/>
                </a:lnTo>
                <a:lnTo>
                  <a:pt x="1489" y="1719"/>
                </a:lnTo>
                <a:lnTo>
                  <a:pt x="1503" y="1708"/>
                </a:lnTo>
                <a:lnTo>
                  <a:pt x="1510" y="1703"/>
                </a:lnTo>
                <a:lnTo>
                  <a:pt x="1517" y="1697"/>
                </a:lnTo>
                <a:lnTo>
                  <a:pt x="1530" y="1685"/>
                </a:lnTo>
                <a:lnTo>
                  <a:pt x="1536" y="1679"/>
                </a:lnTo>
                <a:lnTo>
                  <a:pt x="1541" y="1672"/>
                </a:lnTo>
                <a:lnTo>
                  <a:pt x="1553" y="1657"/>
                </a:lnTo>
                <a:lnTo>
                  <a:pt x="1562" y="1643"/>
                </a:lnTo>
                <a:lnTo>
                  <a:pt x="1571" y="1626"/>
                </a:lnTo>
                <a:lnTo>
                  <a:pt x="1579" y="1609"/>
                </a:lnTo>
                <a:lnTo>
                  <a:pt x="1583" y="1599"/>
                </a:lnTo>
                <a:lnTo>
                  <a:pt x="1587" y="1590"/>
                </a:lnTo>
                <a:lnTo>
                  <a:pt x="1594" y="1570"/>
                </a:lnTo>
                <a:lnTo>
                  <a:pt x="1600" y="1547"/>
                </a:lnTo>
                <a:lnTo>
                  <a:pt x="1603" y="1536"/>
                </a:lnTo>
                <a:lnTo>
                  <a:pt x="1607" y="1525"/>
                </a:lnTo>
                <a:lnTo>
                  <a:pt x="1612" y="1500"/>
                </a:lnTo>
                <a:lnTo>
                  <a:pt x="1617" y="1474"/>
                </a:lnTo>
                <a:lnTo>
                  <a:pt x="1621" y="1447"/>
                </a:lnTo>
                <a:lnTo>
                  <a:pt x="1625" y="1419"/>
                </a:lnTo>
                <a:lnTo>
                  <a:pt x="1628" y="1389"/>
                </a:lnTo>
                <a:lnTo>
                  <a:pt x="1630" y="1359"/>
                </a:lnTo>
                <a:lnTo>
                  <a:pt x="1633" y="1326"/>
                </a:lnTo>
                <a:lnTo>
                  <a:pt x="1634" y="1292"/>
                </a:lnTo>
                <a:lnTo>
                  <a:pt x="1635" y="1256"/>
                </a:lnTo>
                <a:lnTo>
                  <a:pt x="1635" y="1220"/>
                </a:lnTo>
                <a:lnTo>
                  <a:pt x="1635" y="1183"/>
                </a:lnTo>
                <a:lnTo>
                  <a:pt x="1634" y="1148"/>
                </a:lnTo>
                <a:lnTo>
                  <a:pt x="1633" y="1115"/>
                </a:lnTo>
                <a:lnTo>
                  <a:pt x="1630" y="1081"/>
                </a:lnTo>
                <a:lnTo>
                  <a:pt x="1628" y="1050"/>
                </a:lnTo>
                <a:lnTo>
                  <a:pt x="1625" y="1020"/>
                </a:lnTo>
                <a:lnTo>
                  <a:pt x="1620" y="991"/>
                </a:lnTo>
                <a:lnTo>
                  <a:pt x="1616" y="963"/>
                </a:lnTo>
                <a:lnTo>
                  <a:pt x="1611" y="937"/>
                </a:lnTo>
                <a:lnTo>
                  <a:pt x="1606" y="911"/>
                </a:lnTo>
                <a:lnTo>
                  <a:pt x="1600" y="888"/>
                </a:lnTo>
                <a:lnTo>
                  <a:pt x="1593" y="865"/>
                </a:lnTo>
                <a:lnTo>
                  <a:pt x="1585" y="844"/>
                </a:lnTo>
                <a:lnTo>
                  <a:pt x="1578" y="824"/>
                </a:lnTo>
                <a:lnTo>
                  <a:pt x="1568" y="806"/>
                </a:lnTo>
                <a:lnTo>
                  <a:pt x="1559" y="788"/>
                </a:lnTo>
                <a:lnTo>
                  <a:pt x="1550" y="772"/>
                </a:lnTo>
                <a:lnTo>
                  <a:pt x="1545" y="764"/>
                </a:lnTo>
                <a:lnTo>
                  <a:pt x="1539" y="756"/>
                </a:lnTo>
                <a:lnTo>
                  <a:pt x="1527" y="742"/>
                </a:lnTo>
                <a:lnTo>
                  <a:pt x="1514" y="729"/>
                </a:lnTo>
                <a:lnTo>
                  <a:pt x="1508" y="723"/>
                </a:lnTo>
                <a:lnTo>
                  <a:pt x="1500" y="717"/>
                </a:lnTo>
                <a:lnTo>
                  <a:pt x="1493" y="711"/>
                </a:lnTo>
                <a:lnTo>
                  <a:pt x="1485" y="706"/>
                </a:lnTo>
                <a:lnTo>
                  <a:pt x="1469" y="696"/>
                </a:lnTo>
                <a:lnTo>
                  <a:pt x="1453" y="687"/>
                </a:lnTo>
                <a:lnTo>
                  <a:pt x="1435" y="679"/>
                </a:lnTo>
                <a:lnTo>
                  <a:pt x="1425" y="675"/>
                </a:lnTo>
                <a:lnTo>
                  <a:pt x="1415" y="672"/>
                </a:lnTo>
                <a:lnTo>
                  <a:pt x="1395" y="666"/>
                </a:lnTo>
                <a:lnTo>
                  <a:pt x="1375" y="662"/>
                </a:lnTo>
                <a:lnTo>
                  <a:pt x="1352" y="657"/>
                </a:lnTo>
                <a:lnTo>
                  <a:pt x="1341" y="656"/>
                </a:lnTo>
                <a:lnTo>
                  <a:pt x="1330" y="655"/>
                </a:lnTo>
                <a:lnTo>
                  <a:pt x="1305" y="654"/>
                </a:lnTo>
                <a:lnTo>
                  <a:pt x="1280" y="653"/>
                </a:lnTo>
                <a:lnTo>
                  <a:pt x="1255" y="654"/>
                </a:lnTo>
                <a:lnTo>
                  <a:pt x="1243" y="654"/>
                </a:lnTo>
                <a:lnTo>
                  <a:pt x="1231" y="655"/>
                </a:lnTo>
                <a:lnTo>
                  <a:pt x="1219" y="656"/>
                </a:lnTo>
                <a:lnTo>
                  <a:pt x="1208" y="657"/>
                </a:lnTo>
                <a:lnTo>
                  <a:pt x="1186" y="662"/>
                </a:lnTo>
                <a:lnTo>
                  <a:pt x="1165" y="666"/>
                </a:lnTo>
                <a:lnTo>
                  <a:pt x="1154" y="669"/>
                </a:lnTo>
                <a:lnTo>
                  <a:pt x="1145" y="672"/>
                </a:lnTo>
                <a:lnTo>
                  <a:pt x="1126" y="679"/>
                </a:lnTo>
                <a:lnTo>
                  <a:pt x="1108" y="687"/>
                </a:lnTo>
                <a:lnTo>
                  <a:pt x="1091" y="696"/>
                </a:lnTo>
                <a:lnTo>
                  <a:pt x="1082" y="700"/>
                </a:lnTo>
                <a:lnTo>
                  <a:pt x="1074" y="706"/>
                </a:lnTo>
                <a:lnTo>
                  <a:pt x="1060" y="717"/>
                </a:lnTo>
                <a:lnTo>
                  <a:pt x="1046" y="729"/>
                </a:lnTo>
                <a:lnTo>
                  <a:pt x="1033" y="742"/>
                </a:lnTo>
                <a:lnTo>
                  <a:pt x="1026" y="748"/>
                </a:lnTo>
                <a:lnTo>
                  <a:pt x="1020" y="756"/>
                </a:lnTo>
                <a:lnTo>
                  <a:pt x="1015" y="764"/>
                </a:lnTo>
                <a:lnTo>
                  <a:pt x="1009" y="772"/>
                </a:lnTo>
                <a:lnTo>
                  <a:pt x="1000" y="788"/>
                </a:lnTo>
                <a:lnTo>
                  <a:pt x="990" y="806"/>
                </a:lnTo>
                <a:lnTo>
                  <a:pt x="985" y="815"/>
                </a:lnTo>
                <a:lnTo>
                  <a:pt x="982" y="824"/>
                </a:lnTo>
                <a:lnTo>
                  <a:pt x="974" y="844"/>
                </a:lnTo>
                <a:lnTo>
                  <a:pt x="966" y="865"/>
                </a:lnTo>
                <a:lnTo>
                  <a:pt x="959" y="888"/>
                </a:lnTo>
                <a:lnTo>
                  <a:pt x="953" y="911"/>
                </a:lnTo>
                <a:lnTo>
                  <a:pt x="947" y="936"/>
                </a:lnTo>
                <a:lnTo>
                  <a:pt x="942" y="963"/>
                </a:lnTo>
                <a:lnTo>
                  <a:pt x="938" y="990"/>
                </a:lnTo>
                <a:lnTo>
                  <a:pt x="933" y="1019"/>
                </a:lnTo>
                <a:lnTo>
                  <a:pt x="930" y="1048"/>
                </a:lnTo>
                <a:lnTo>
                  <a:pt x="928" y="1080"/>
                </a:lnTo>
                <a:lnTo>
                  <a:pt x="926" y="1112"/>
                </a:lnTo>
                <a:lnTo>
                  <a:pt x="924" y="1146"/>
                </a:lnTo>
                <a:lnTo>
                  <a:pt x="923" y="1182"/>
                </a:lnTo>
                <a:lnTo>
                  <a:pt x="923" y="1218"/>
                </a:lnTo>
                <a:lnTo>
                  <a:pt x="923" y="1254"/>
                </a:lnTo>
                <a:lnTo>
                  <a:pt x="924" y="1289"/>
                </a:lnTo>
                <a:lnTo>
                  <a:pt x="926" y="1323"/>
                </a:lnTo>
                <a:lnTo>
                  <a:pt x="928" y="1355"/>
                </a:lnTo>
                <a:lnTo>
                  <a:pt x="930" y="1387"/>
                </a:lnTo>
                <a:lnTo>
                  <a:pt x="933" y="1416"/>
                </a:lnTo>
                <a:lnTo>
                  <a:pt x="937" y="1444"/>
                </a:lnTo>
                <a:lnTo>
                  <a:pt x="941" y="1471"/>
                </a:lnTo>
                <a:lnTo>
                  <a:pt x="947" y="1497"/>
                </a:lnTo>
                <a:lnTo>
                  <a:pt x="953" y="1521"/>
                </a:lnTo>
                <a:lnTo>
                  <a:pt x="958" y="1545"/>
                </a:lnTo>
                <a:lnTo>
                  <a:pt x="962" y="1555"/>
                </a:lnTo>
                <a:lnTo>
                  <a:pt x="965" y="1566"/>
                </a:lnTo>
                <a:lnTo>
                  <a:pt x="972" y="1587"/>
                </a:lnTo>
                <a:lnTo>
                  <a:pt x="980" y="1606"/>
                </a:lnTo>
                <a:lnTo>
                  <a:pt x="989" y="1624"/>
                </a:lnTo>
                <a:lnTo>
                  <a:pt x="998" y="1641"/>
                </a:lnTo>
                <a:close/>
                <a:moveTo>
                  <a:pt x="1280" y="1978"/>
                </a:moveTo>
                <a:lnTo>
                  <a:pt x="1259" y="1978"/>
                </a:lnTo>
                <a:lnTo>
                  <a:pt x="1239" y="1978"/>
                </a:lnTo>
                <a:lnTo>
                  <a:pt x="1218" y="1977"/>
                </a:lnTo>
                <a:lnTo>
                  <a:pt x="1198" y="1975"/>
                </a:lnTo>
                <a:lnTo>
                  <a:pt x="1179" y="1974"/>
                </a:lnTo>
                <a:lnTo>
                  <a:pt x="1160" y="1972"/>
                </a:lnTo>
                <a:lnTo>
                  <a:pt x="1142" y="1970"/>
                </a:lnTo>
                <a:lnTo>
                  <a:pt x="1124" y="1966"/>
                </a:lnTo>
                <a:lnTo>
                  <a:pt x="1106" y="1964"/>
                </a:lnTo>
                <a:lnTo>
                  <a:pt x="1088" y="1961"/>
                </a:lnTo>
                <a:lnTo>
                  <a:pt x="1071" y="1956"/>
                </a:lnTo>
                <a:lnTo>
                  <a:pt x="1054" y="1953"/>
                </a:lnTo>
                <a:lnTo>
                  <a:pt x="1038" y="1948"/>
                </a:lnTo>
                <a:lnTo>
                  <a:pt x="1022" y="1943"/>
                </a:lnTo>
                <a:lnTo>
                  <a:pt x="992" y="1933"/>
                </a:lnTo>
                <a:lnTo>
                  <a:pt x="963" y="1920"/>
                </a:lnTo>
                <a:lnTo>
                  <a:pt x="949" y="1914"/>
                </a:lnTo>
                <a:lnTo>
                  <a:pt x="936" y="1907"/>
                </a:lnTo>
                <a:lnTo>
                  <a:pt x="911" y="1892"/>
                </a:lnTo>
                <a:lnTo>
                  <a:pt x="899" y="1884"/>
                </a:lnTo>
                <a:lnTo>
                  <a:pt x="886" y="1875"/>
                </a:lnTo>
                <a:lnTo>
                  <a:pt x="875" y="1866"/>
                </a:lnTo>
                <a:lnTo>
                  <a:pt x="864" y="1857"/>
                </a:lnTo>
                <a:lnTo>
                  <a:pt x="853" y="1848"/>
                </a:lnTo>
                <a:lnTo>
                  <a:pt x="843" y="1838"/>
                </a:lnTo>
                <a:lnTo>
                  <a:pt x="833" y="1828"/>
                </a:lnTo>
                <a:lnTo>
                  <a:pt x="824" y="1818"/>
                </a:lnTo>
                <a:lnTo>
                  <a:pt x="815" y="1807"/>
                </a:lnTo>
                <a:lnTo>
                  <a:pt x="811" y="1801"/>
                </a:lnTo>
                <a:lnTo>
                  <a:pt x="806" y="1796"/>
                </a:lnTo>
                <a:lnTo>
                  <a:pt x="798" y="1784"/>
                </a:lnTo>
                <a:lnTo>
                  <a:pt x="790" y="1772"/>
                </a:lnTo>
                <a:lnTo>
                  <a:pt x="783" y="1760"/>
                </a:lnTo>
                <a:lnTo>
                  <a:pt x="776" y="1747"/>
                </a:lnTo>
                <a:lnTo>
                  <a:pt x="761" y="1720"/>
                </a:lnTo>
                <a:lnTo>
                  <a:pt x="754" y="1706"/>
                </a:lnTo>
                <a:lnTo>
                  <a:pt x="748" y="1691"/>
                </a:lnTo>
                <a:lnTo>
                  <a:pt x="736" y="1661"/>
                </a:lnTo>
                <a:lnTo>
                  <a:pt x="731" y="1645"/>
                </a:lnTo>
                <a:lnTo>
                  <a:pt x="725" y="1629"/>
                </a:lnTo>
                <a:lnTo>
                  <a:pt x="715" y="1596"/>
                </a:lnTo>
                <a:lnTo>
                  <a:pt x="706" y="1561"/>
                </a:lnTo>
                <a:lnTo>
                  <a:pt x="698" y="1524"/>
                </a:lnTo>
                <a:lnTo>
                  <a:pt x="695" y="1505"/>
                </a:lnTo>
                <a:lnTo>
                  <a:pt x="691" y="1484"/>
                </a:lnTo>
                <a:lnTo>
                  <a:pt x="686" y="1445"/>
                </a:lnTo>
                <a:lnTo>
                  <a:pt x="681" y="1402"/>
                </a:lnTo>
                <a:lnTo>
                  <a:pt x="678" y="1360"/>
                </a:lnTo>
                <a:lnTo>
                  <a:pt x="676" y="1337"/>
                </a:lnTo>
                <a:lnTo>
                  <a:pt x="674" y="1315"/>
                </a:lnTo>
                <a:lnTo>
                  <a:pt x="673" y="1267"/>
                </a:lnTo>
                <a:lnTo>
                  <a:pt x="673" y="1219"/>
                </a:lnTo>
                <a:lnTo>
                  <a:pt x="673" y="1171"/>
                </a:lnTo>
                <a:lnTo>
                  <a:pt x="674" y="1147"/>
                </a:lnTo>
                <a:lnTo>
                  <a:pt x="674" y="1124"/>
                </a:lnTo>
                <a:lnTo>
                  <a:pt x="678" y="1079"/>
                </a:lnTo>
                <a:lnTo>
                  <a:pt x="681" y="1035"/>
                </a:lnTo>
                <a:lnTo>
                  <a:pt x="686" y="992"/>
                </a:lnTo>
                <a:lnTo>
                  <a:pt x="689" y="972"/>
                </a:lnTo>
                <a:lnTo>
                  <a:pt x="692" y="952"/>
                </a:lnTo>
                <a:lnTo>
                  <a:pt x="699" y="912"/>
                </a:lnTo>
                <a:lnTo>
                  <a:pt x="707" y="875"/>
                </a:lnTo>
                <a:lnTo>
                  <a:pt x="716" y="839"/>
                </a:lnTo>
                <a:lnTo>
                  <a:pt x="721" y="823"/>
                </a:lnTo>
                <a:lnTo>
                  <a:pt x="726" y="806"/>
                </a:lnTo>
                <a:lnTo>
                  <a:pt x="738" y="773"/>
                </a:lnTo>
                <a:lnTo>
                  <a:pt x="743" y="757"/>
                </a:lnTo>
                <a:lnTo>
                  <a:pt x="750" y="742"/>
                </a:lnTo>
                <a:lnTo>
                  <a:pt x="762" y="712"/>
                </a:lnTo>
                <a:lnTo>
                  <a:pt x="770" y="698"/>
                </a:lnTo>
                <a:lnTo>
                  <a:pt x="777" y="684"/>
                </a:lnTo>
                <a:lnTo>
                  <a:pt x="793" y="658"/>
                </a:lnTo>
                <a:lnTo>
                  <a:pt x="801" y="646"/>
                </a:lnTo>
                <a:lnTo>
                  <a:pt x="808" y="634"/>
                </a:lnTo>
                <a:lnTo>
                  <a:pt x="817" y="621"/>
                </a:lnTo>
                <a:lnTo>
                  <a:pt x="826" y="610"/>
                </a:lnTo>
                <a:lnTo>
                  <a:pt x="837" y="599"/>
                </a:lnTo>
                <a:lnTo>
                  <a:pt x="846" y="589"/>
                </a:lnTo>
                <a:lnTo>
                  <a:pt x="856" y="579"/>
                </a:lnTo>
                <a:lnTo>
                  <a:pt x="867" y="569"/>
                </a:lnTo>
                <a:lnTo>
                  <a:pt x="878" y="558"/>
                </a:lnTo>
                <a:lnTo>
                  <a:pt x="890" y="549"/>
                </a:lnTo>
                <a:lnTo>
                  <a:pt x="901" y="542"/>
                </a:lnTo>
                <a:lnTo>
                  <a:pt x="913" y="533"/>
                </a:lnTo>
                <a:lnTo>
                  <a:pt x="939" y="517"/>
                </a:lnTo>
                <a:lnTo>
                  <a:pt x="953" y="510"/>
                </a:lnTo>
                <a:lnTo>
                  <a:pt x="966" y="502"/>
                </a:lnTo>
                <a:lnTo>
                  <a:pt x="981" y="497"/>
                </a:lnTo>
                <a:lnTo>
                  <a:pt x="994" y="490"/>
                </a:lnTo>
                <a:lnTo>
                  <a:pt x="1025" y="479"/>
                </a:lnTo>
                <a:lnTo>
                  <a:pt x="1057" y="470"/>
                </a:lnTo>
                <a:lnTo>
                  <a:pt x="1073" y="465"/>
                </a:lnTo>
                <a:lnTo>
                  <a:pt x="1090" y="461"/>
                </a:lnTo>
                <a:lnTo>
                  <a:pt x="1107" y="457"/>
                </a:lnTo>
                <a:lnTo>
                  <a:pt x="1125" y="454"/>
                </a:lnTo>
                <a:lnTo>
                  <a:pt x="1162" y="449"/>
                </a:lnTo>
                <a:lnTo>
                  <a:pt x="1180" y="447"/>
                </a:lnTo>
                <a:lnTo>
                  <a:pt x="1199" y="445"/>
                </a:lnTo>
                <a:lnTo>
                  <a:pt x="1219" y="444"/>
                </a:lnTo>
                <a:lnTo>
                  <a:pt x="1239" y="443"/>
                </a:lnTo>
                <a:lnTo>
                  <a:pt x="1260" y="443"/>
                </a:lnTo>
                <a:lnTo>
                  <a:pt x="1280" y="443"/>
                </a:lnTo>
                <a:lnTo>
                  <a:pt x="1301" y="443"/>
                </a:lnTo>
                <a:lnTo>
                  <a:pt x="1321" y="443"/>
                </a:lnTo>
                <a:lnTo>
                  <a:pt x="1341" y="444"/>
                </a:lnTo>
                <a:lnTo>
                  <a:pt x="1361" y="445"/>
                </a:lnTo>
                <a:lnTo>
                  <a:pt x="1398" y="449"/>
                </a:lnTo>
                <a:lnTo>
                  <a:pt x="1418" y="452"/>
                </a:lnTo>
                <a:lnTo>
                  <a:pt x="1436" y="454"/>
                </a:lnTo>
                <a:lnTo>
                  <a:pt x="1453" y="457"/>
                </a:lnTo>
                <a:lnTo>
                  <a:pt x="1471" y="461"/>
                </a:lnTo>
                <a:lnTo>
                  <a:pt x="1503" y="469"/>
                </a:lnTo>
                <a:lnTo>
                  <a:pt x="1535" y="479"/>
                </a:lnTo>
                <a:lnTo>
                  <a:pt x="1550" y="484"/>
                </a:lnTo>
                <a:lnTo>
                  <a:pt x="1565" y="490"/>
                </a:lnTo>
                <a:lnTo>
                  <a:pt x="1580" y="496"/>
                </a:lnTo>
                <a:lnTo>
                  <a:pt x="1594" y="502"/>
                </a:lnTo>
                <a:lnTo>
                  <a:pt x="1621" y="517"/>
                </a:lnTo>
                <a:lnTo>
                  <a:pt x="1634" y="524"/>
                </a:lnTo>
                <a:lnTo>
                  <a:pt x="1646" y="533"/>
                </a:lnTo>
                <a:lnTo>
                  <a:pt x="1659" y="540"/>
                </a:lnTo>
                <a:lnTo>
                  <a:pt x="1670" y="549"/>
                </a:lnTo>
                <a:lnTo>
                  <a:pt x="1682" y="558"/>
                </a:lnTo>
                <a:lnTo>
                  <a:pt x="1692" y="567"/>
                </a:lnTo>
                <a:lnTo>
                  <a:pt x="1704" y="578"/>
                </a:lnTo>
                <a:lnTo>
                  <a:pt x="1714" y="588"/>
                </a:lnTo>
                <a:lnTo>
                  <a:pt x="1723" y="599"/>
                </a:lnTo>
                <a:lnTo>
                  <a:pt x="1733" y="609"/>
                </a:lnTo>
                <a:lnTo>
                  <a:pt x="1742" y="620"/>
                </a:lnTo>
                <a:lnTo>
                  <a:pt x="1751" y="633"/>
                </a:lnTo>
                <a:lnTo>
                  <a:pt x="1767" y="657"/>
                </a:lnTo>
                <a:lnTo>
                  <a:pt x="1775" y="670"/>
                </a:lnTo>
                <a:lnTo>
                  <a:pt x="1782" y="683"/>
                </a:lnTo>
                <a:lnTo>
                  <a:pt x="1796" y="711"/>
                </a:lnTo>
                <a:lnTo>
                  <a:pt x="1809" y="740"/>
                </a:lnTo>
                <a:lnTo>
                  <a:pt x="1822" y="771"/>
                </a:lnTo>
                <a:lnTo>
                  <a:pt x="1827" y="788"/>
                </a:lnTo>
                <a:lnTo>
                  <a:pt x="1833" y="803"/>
                </a:lnTo>
                <a:lnTo>
                  <a:pt x="1842" y="838"/>
                </a:lnTo>
                <a:lnTo>
                  <a:pt x="1851" y="874"/>
                </a:lnTo>
                <a:lnTo>
                  <a:pt x="1859" y="911"/>
                </a:lnTo>
                <a:lnTo>
                  <a:pt x="1864" y="930"/>
                </a:lnTo>
                <a:lnTo>
                  <a:pt x="1867" y="951"/>
                </a:lnTo>
                <a:lnTo>
                  <a:pt x="1873" y="991"/>
                </a:lnTo>
                <a:lnTo>
                  <a:pt x="1877" y="1033"/>
                </a:lnTo>
                <a:lnTo>
                  <a:pt x="1880" y="1076"/>
                </a:lnTo>
                <a:lnTo>
                  <a:pt x="1882" y="1099"/>
                </a:lnTo>
                <a:lnTo>
                  <a:pt x="1884" y="1123"/>
                </a:lnTo>
                <a:lnTo>
                  <a:pt x="1885" y="1170"/>
                </a:lnTo>
                <a:lnTo>
                  <a:pt x="1885" y="1218"/>
                </a:lnTo>
                <a:lnTo>
                  <a:pt x="1885" y="1250"/>
                </a:lnTo>
                <a:lnTo>
                  <a:pt x="1885" y="1281"/>
                </a:lnTo>
                <a:lnTo>
                  <a:pt x="1884" y="1312"/>
                </a:lnTo>
                <a:lnTo>
                  <a:pt x="1882" y="1342"/>
                </a:lnTo>
                <a:lnTo>
                  <a:pt x="1880" y="1371"/>
                </a:lnTo>
                <a:lnTo>
                  <a:pt x="1877" y="1399"/>
                </a:lnTo>
                <a:lnTo>
                  <a:pt x="1875" y="1427"/>
                </a:lnTo>
                <a:lnTo>
                  <a:pt x="1874" y="1441"/>
                </a:lnTo>
                <a:lnTo>
                  <a:pt x="1871" y="1454"/>
                </a:lnTo>
                <a:lnTo>
                  <a:pt x="1868" y="1480"/>
                </a:lnTo>
                <a:lnTo>
                  <a:pt x="1864" y="1505"/>
                </a:lnTo>
                <a:lnTo>
                  <a:pt x="1859" y="1529"/>
                </a:lnTo>
                <a:lnTo>
                  <a:pt x="1854" y="1553"/>
                </a:lnTo>
                <a:lnTo>
                  <a:pt x="1849" y="1575"/>
                </a:lnTo>
                <a:lnTo>
                  <a:pt x="1843" y="1598"/>
                </a:lnTo>
                <a:lnTo>
                  <a:pt x="1836" y="1619"/>
                </a:lnTo>
                <a:lnTo>
                  <a:pt x="1830" y="1639"/>
                </a:lnTo>
                <a:lnTo>
                  <a:pt x="1823" y="1659"/>
                </a:lnTo>
                <a:lnTo>
                  <a:pt x="1815" y="1679"/>
                </a:lnTo>
                <a:lnTo>
                  <a:pt x="1811" y="1688"/>
                </a:lnTo>
                <a:lnTo>
                  <a:pt x="1806" y="1697"/>
                </a:lnTo>
                <a:lnTo>
                  <a:pt x="1798" y="1715"/>
                </a:lnTo>
                <a:lnTo>
                  <a:pt x="1788" y="1733"/>
                </a:lnTo>
                <a:lnTo>
                  <a:pt x="1778" y="1750"/>
                </a:lnTo>
                <a:lnTo>
                  <a:pt x="1768" y="1765"/>
                </a:lnTo>
                <a:lnTo>
                  <a:pt x="1757" y="1781"/>
                </a:lnTo>
                <a:lnTo>
                  <a:pt x="1745" y="1796"/>
                </a:lnTo>
                <a:lnTo>
                  <a:pt x="1733" y="1810"/>
                </a:lnTo>
                <a:lnTo>
                  <a:pt x="1721" y="1825"/>
                </a:lnTo>
                <a:lnTo>
                  <a:pt x="1707" y="1837"/>
                </a:lnTo>
                <a:lnTo>
                  <a:pt x="1693" y="1851"/>
                </a:lnTo>
                <a:lnTo>
                  <a:pt x="1679" y="1862"/>
                </a:lnTo>
                <a:lnTo>
                  <a:pt x="1663" y="1874"/>
                </a:lnTo>
                <a:lnTo>
                  <a:pt x="1648" y="1884"/>
                </a:lnTo>
                <a:lnTo>
                  <a:pt x="1831" y="2178"/>
                </a:lnTo>
                <a:lnTo>
                  <a:pt x="1607" y="2282"/>
                </a:lnTo>
                <a:lnTo>
                  <a:pt x="1413" y="1965"/>
                </a:lnTo>
                <a:lnTo>
                  <a:pt x="1402" y="1969"/>
                </a:lnTo>
                <a:lnTo>
                  <a:pt x="1396" y="1970"/>
                </a:lnTo>
                <a:lnTo>
                  <a:pt x="1389" y="1971"/>
                </a:lnTo>
                <a:lnTo>
                  <a:pt x="1375" y="1973"/>
                </a:lnTo>
                <a:lnTo>
                  <a:pt x="1359" y="1975"/>
                </a:lnTo>
                <a:lnTo>
                  <a:pt x="1342" y="1977"/>
                </a:lnTo>
                <a:lnTo>
                  <a:pt x="1323" y="1978"/>
                </a:lnTo>
                <a:lnTo>
                  <a:pt x="1303" y="1978"/>
                </a:lnTo>
                <a:lnTo>
                  <a:pt x="1280" y="1978"/>
                </a:lnTo>
                <a:close/>
                <a:moveTo>
                  <a:pt x="3107" y="0"/>
                </a:moveTo>
                <a:lnTo>
                  <a:pt x="2987" y="0"/>
                </a:lnTo>
                <a:lnTo>
                  <a:pt x="2359" y="0"/>
                </a:lnTo>
                <a:lnTo>
                  <a:pt x="1732" y="0"/>
                </a:lnTo>
                <a:lnTo>
                  <a:pt x="1103" y="0"/>
                </a:lnTo>
                <a:lnTo>
                  <a:pt x="476" y="0"/>
                </a:lnTo>
                <a:lnTo>
                  <a:pt x="0" y="475"/>
                </a:lnTo>
                <a:lnTo>
                  <a:pt x="0" y="1271"/>
                </a:lnTo>
                <a:lnTo>
                  <a:pt x="0" y="2066"/>
                </a:lnTo>
                <a:lnTo>
                  <a:pt x="0" y="2197"/>
                </a:lnTo>
                <a:lnTo>
                  <a:pt x="0" y="2526"/>
                </a:lnTo>
                <a:lnTo>
                  <a:pt x="330" y="2526"/>
                </a:lnTo>
                <a:lnTo>
                  <a:pt x="450" y="2526"/>
                </a:lnTo>
                <a:lnTo>
                  <a:pt x="1078" y="2526"/>
                </a:lnTo>
                <a:lnTo>
                  <a:pt x="1706" y="2526"/>
                </a:lnTo>
                <a:lnTo>
                  <a:pt x="2333" y="2526"/>
                </a:lnTo>
                <a:lnTo>
                  <a:pt x="2961" y="2526"/>
                </a:lnTo>
                <a:lnTo>
                  <a:pt x="3438" y="2051"/>
                </a:lnTo>
                <a:lnTo>
                  <a:pt x="3438" y="1255"/>
                </a:lnTo>
                <a:lnTo>
                  <a:pt x="3438" y="460"/>
                </a:lnTo>
                <a:lnTo>
                  <a:pt x="3438" y="329"/>
                </a:lnTo>
                <a:lnTo>
                  <a:pt x="3438" y="0"/>
                </a:lnTo>
                <a:lnTo>
                  <a:pt x="3107"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3484162075"/>
      </p:ext>
    </p:extLst>
  </p:cSld>
  <p:clrMapOvr>
    <a:masterClrMapping/>
  </p:clrMapOvr>
  <p:transition spd="med">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itle Only 2">
    <p:spTree>
      <p:nvGrpSpPr>
        <p:cNvPr id="1" name=""/>
        <p:cNvGrpSpPr/>
        <p:nvPr/>
      </p:nvGrpSpPr>
      <p:grpSpPr>
        <a:xfrm>
          <a:off x="0" y="0"/>
          <a:ext cx="0" cy="0"/>
          <a:chOff x="0" y="0"/>
          <a:chExt cx="0" cy="0"/>
        </a:xfrm>
      </p:grpSpPr>
      <p:sp>
        <p:nvSpPr>
          <p:cNvPr id="6" name="Rectangle 5">
            <a:extLst>
              <a:ext uri="{C183D7F6-B498-43B3-948B-1728B52AA6E4}">
                <adec:decorative xmlns:adec="http://schemas.microsoft.com/office/drawing/2017/decorative" val="1"/>
              </a:ext>
            </a:extLst>
          </p:cNvPr>
          <p:cNvSpPr/>
          <p:nvPr userDrawn="1"/>
        </p:nvSpPr>
        <p:spPr>
          <a:xfrm>
            <a:off x="0" y="0"/>
            <a:ext cx="12192000" cy="1844673"/>
          </a:xfrm>
          <a:custGeom>
            <a:avLst/>
            <a:gdLst/>
            <a:ahLst/>
            <a:cxnLst/>
            <a:rect l="l" t="t" r="r" b="b"/>
            <a:pathLst>
              <a:path w="12192000" h="1844673">
                <a:moveTo>
                  <a:pt x="0" y="0"/>
                </a:moveTo>
                <a:lnTo>
                  <a:pt x="12192000" y="0"/>
                </a:lnTo>
                <a:lnTo>
                  <a:pt x="12192000" y="1412775"/>
                </a:lnTo>
                <a:lnTo>
                  <a:pt x="12192000" y="1412776"/>
                </a:lnTo>
                <a:lnTo>
                  <a:pt x="12191969" y="1412776"/>
                </a:lnTo>
                <a:lnTo>
                  <a:pt x="0" y="1844673"/>
                </a:lnTo>
                <a:lnTo>
                  <a:pt x="0" y="1412776"/>
                </a:lnTo>
                <a:lnTo>
                  <a:pt x="0" y="141277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7" name="Text Placeholder 2"/>
          <p:cNvSpPr>
            <a:spLocks noGrp="1"/>
          </p:cNvSpPr>
          <p:nvPr>
            <p:ph type="body" idx="1" hasCustomPrompt="1"/>
          </p:nvPr>
        </p:nvSpPr>
        <p:spPr>
          <a:xfrm>
            <a:off x="550863" y="476673"/>
            <a:ext cx="11090275" cy="216024"/>
          </a:xfrm>
        </p:spPr>
        <p:txBody>
          <a:bodyPr anchor="ctr" anchorCtr="0"/>
          <a:lstStyle>
            <a:lvl1pPr marL="0" indent="0">
              <a:spcBef>
                <a:spcPts val="0"/>
              </a:spcBef>
              <a:buNone/>
              <a:defRPr sz="12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1EE7EF2-4523-4BEE-A7B1-C63194E17AF0}" type="datetime3">
              <a:rPr lang="en-US" smtClean="0"/>
              <a:t>28 February 2023</a:t>
            </a:fld>
            <a:endParaRPr lang="en-US"/>
          </a:p>
        </p:txBody>
      </p:sp>
      <p:sp>
        <p:nvSpPr>
          <p:cNvPr id="4" name="Footer Placeholder 3"/>
          <p:cNvSpPr>
            <a:spLocks noGrp="1"/>
          </p:cNvSpPr>
          <p:nvPr>
            <p:ph type="ftr" sz="quarter" idx="11"/>
          </p:nvPr>
        </p:nvSpPr>
        <p:spPr>
          <a:xfrm>
            <a:off x="2855913" y="6381328"/>
            <a:ext cx="8136632" cy="143297"/>
          </a:xfrm>
        </p:spPr>
        <p:txBody>
          <a:bodyPr/>
          <a:lstStyle/>
          <a:p>
            <a:r>
              <a:rPr lang="en-US"/>
              <a:t>© The Qt Company</a:t>
            </a:r>
          </a:p>
        </p:txBody>
      </p:sp>
      <p:sp>
        <p:nvSpPr>
          <p:cNvPr id="5" name="Slide Number Placeholder 4"/>
          <p:cNvSpPr>
            <a:spLocks noGrp="1"/>
          </p:cNvSpPr>
          <p:nvPr>
            <p:ph type="sldNum" sz="quarter" idx="12"/>
          </p:nvPr>
        </p:nvSpPr>
        <p:spPr/>
        <p:txBody>
          <a:bodyPr/>
          <a:lstStyle/>
          <a:p>
            <a:fld id="{A683D178-98AA-4574-9EAA-8EB007C55176}" type="slidenum">
              <a:rPr lang="en-US" smtClean="0"/>
              <a:t>‹#›</a:t>
            </a:fld>
            <a:endParaRPr lang="en-US"/>
          </a:p>
        </p:txBody>
      </p:sp>
      <p:grpSp>
        <p:nvGrpSpPr>
          <p:cNvPr id="8" name="Group 7"/>
          <p:cNvGrpSpPr/>
          <p:nvPr userDrawn="1"/>
        </p:nvGrpSpPr>
        <p:grpSpPr>
          <a:xfrm>
            <a:off x="11151163" y="6165850"/>
            <a:ext cx="489975" cy="360040"/>
            <a:chOff x="11151163" y="6165850"/>
            <a:chExt cx="489975" cy="360040"/>
          </a:xfrm>
        </p:grpSpPr>
        <p:sp>
          <p:nvSpPr>
            <p:cNvPr id="9" name="Snip Diagonal Corner Rectangle 8"/>
            <p:cNvSpPr/>
            <p:nvPr userDrawn="1"/>
          </p:nvSpPr>
          <p:spPr>
            <a:xfrm>
              <a:off x="11151538" y="6165850"/>
              <a:ext cx="489600" cy="360040"/>
            </a:xfrm>
            <a:prstGeom prst="snip2DiagRect">
              <a:avLst>
                <a:gd name="adj1" fmla="val 19602"/>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0" name="Freeform 6"/>
            <p:cNvSpPr>
              <a:spLocks noChangeAspect="1" noEditPoints="1"/>
            </p:cNvSpPr>
            <p:nvPr userDrawn="1"/>
          </p:nvSpPr>
          <p:spPr bwMode="auto">
            <a:xfrm>
              <a:off x="11151163" y="6165850"/>
              <a:ext cx="489975" cy="360000"/>
            </a:xfrm>
            <a:custGeom>
              <a:avLst/>
              <a:gdLst>
                <a:gd name="T0" fmla="*/ 2431 w 3438"/>
                <a:gd name="T1" fmla="*/ 1652 h 2526"/>
                <a:gd name="T2" fmla="*/ 2460 w 3438"/>
                <a:gd name="T3" fmla="*/ 1720 h 2526"/>
                <a:gd name="T4" fmla="*/ 2533 w 3438"/>
                <a:gd name="T5" fmla="*/ 1741 h 2526"/>
                <a:gd name="T6" fmla="*/ 2577 w 3438"/>
                <a:gd name="T7" fmla="*/ 1947 h 2526"/>
                <a:gd name="T8" fmla="*/ 2406 w 3438"/>
                <a:gd name="T9" fmla="*/ 1943 h 2526"/>
                <a:gd name="T10" fmla="*/ 2298 w 3438"/>
                <a:gd name="T11" fmla="*/ 1903 h 2526"/>
                <a:gd name="T12" fmla="*/ 2226 w 3438"/>
                <a:gd name="T13" fmla="*/ 1815 h 2526"/>
                <a:gd name="T14" fmla="*/ 2192 w 3438"/>
                <a:gd name="T15" fmla="*/ 1655 h 2526"/>
                <a:gd name="T16" fmla="*/ 2188 w 3438"/>
                <a:gd name="T17" fmla="*/ 842 h 2526"/>
                <a:gd name="T18" fmla="*/ 1012 w 3438"/>
                <a:gd name="T19" fmla="*/ 1663 h 2526"/>
                <a:gd name="T20" fmla="*/ 1105 w 3438"/>
                <a:gd name="T21" fmla="*/ 1736 h 2526"/>
                <a:gd name="T22" fmla="*/ 1218 w 3438"/>
                <a:gd name="T23" fmla="*/ 1764 h 2526"/>
                <a:gd name="T24" fmla="*/ 1376 w 3438"/>
                <a:gd name="T25" fmla="*/ 1760 h 2526"/>
                <a:gd name="T26" fmla="*/ 1481 w 3438"/>
                <a:gd name="T27" fmla="*/ 1724 h 2526"/>
                <a:gd name="T28" fmla="*/ 1553 w 3438"/>
                <a:gd name="T29" fmla="*/ 1657 h 2526"/>
                <a:gd name="T30" fmla="*/ 1603 w 3438"/>
                <a:gd name="T31" fmla="*/ 1536 h 2526"/>
                <a:gd name="T32" fmla="*/ 1633 w 3438"/>
                <a:gd name="T33" fmla="*/ 1326 h 2526"/>
                <a:gd name="T34" fmla="*/ 1628 w 3438"/>
                <a:gd name="T35" fmla="*/ 1050 h 2526"/>
                <a:gd name="T36" fmla="*/ 1585 w 3438"/>
                <a:gd name="T37" fmla="*/ 844 h 2526"/>
                <a:gd name="T38" fmla="*/ 1514 w 3438"/>
                <a:gd name="T39" fmla="*/ 729 h 2526"/>
                <a:gd name="T40" fmla="*/ 1425 w 3438"/>
                <a:gd name="T41" fmla="*/ 675 h 2526"/>
                <a:gd name="T42" fmla="*/ 1280 w 3438"/>
                <a:gd name="T43" fmla="*/ 653 h 2526"/>
                <a:gd name="T44" fmla="*/ 1154 w 3438"/>
                <a:gd name="T45" fmla="*/ 669 h 2526"/>
                <a:gd name="T46" fmla="*/ 1046 w 3438"/>
                <a:gd name="T47" fmla="*/ 729 h 2526"/>
                <a:gd name="T48" fmla="*/ 985 w 3438"/>
                <a:gd name="T49" fmla="*/ 815 h 2526"/>
                <a:gd name="T50" fmla="*/ 938 w 3438"/>
                <a:gd name="T51" fmla="*/ 990 h 2526"/>
                <a:gd name="T52" fmla="*/ 923 w 3438"/>
                <a:gd name="T53" fmla="*/ 1254 h 2526"/>
                <a:gd name="T54" fmla="*/ 947 w 3438"/>
                <a:gd name="T55" fmla="*/ 1497 h 2526"/>
                <a:gd name="T56" fmla="*/ 998 w 3438"/>
                <a:gd name="T57" fmla="*/ 1641 h 2526"/>
                <a:gd name="T58" fmla="*/ 1142 w 3438"/>
                <a:gd name="T59" fmla="*/ 1970 h 2526"/>
                <a:gd name="T60" fmla="*/ 992 w 3438"/>
                <a:gd name="T61" fmla="*/ 1933 h 2526"/>
                <a:gd name="T62" fmla="*/ 864 w 3438"/>
                <a:gd name="T63" fmla="*/ 1857 h 2526"/>
                <a:gd name="T64" fmla="*/ 798 w 3438"/>
                <a:gd name="T65" fmla="*/ 1784 h 2526"/>
                <a:gd name="T66" fmla="*/ 731 w 3438"/>
                <a:gd name="T67" fmla="*/ 1645 h 2526"/>
                <a:gd name="T68" fmla="*/ 681 w 3438"/>
                <a:gd name="T69" fmla="*/ 1402 h 2526"/>
                <a:gd name="T70" fmla="*/ 674 w 3438"/>
                <a:gd name="T71" fmla="*/ 1124 h 2526"/>
                <a:gd name="T72" fmla="*/ 716 w 3438"/>
                <a:gd name="T73" fmla="*/ 839 h 2526"/>
                <a:gd name="T74" fmla="*/ 777 w 3438"/>
                <a:gd name="T75" fmla="*/ 684 h 2526"/>
                <a:gd name="T76" fmla="*/ 856 w 3438"/>
                <a:gd name="T77" fmla="*/ 579 h 2526"/>
                <a:gd name="T78" fmla="*/ 966 w 3438"/>
                <a:gd name="T79" fmla="*/ 502 h 2526"/>
                <a:gd name="T80" fmla="*/ 1125 w 3438"/>
                <a:gd name="T81" fmla="*/ 454 h 2526"/>
                <a:gd name="T82" fmla="*/ 1301 w 3438"/>
                <a:gd name="T83" fmla="*/ 443 h 2526"/>
                <a:gd name="T84" fmla="*/ 1471 w 3438"/>
                <a:gd name="T85" fmla="*/ 461 h 2526"/>
                <a:gd name="T86" fmla="*/ 1634 w 3438"/>
                <a:gd name="T87" fmla="*/ 524 h 2526"/>
                <a:gd name="T88" fmla="*/ 1723 w 3438"/>
                <a:gd name="T89" fmla="*/ 599 h 2526"/>
                <a:gd name="T90" fmla="*/ 1809 w 3438"/>
                <a:gd name="T91" fmla="*/ 740 h 2526"/>
                <a:gd name="T92" fmla="*/ 1867 w 3438"/>
                <a:gd name="T93" fmla="*/ 951 h 2526"/>
                <a:gd name="T94" fmla="*/ 1885 w 3438"/>
                <a:gd name="T95" fmla="*/ 1250 h 2526"/>
                <a:gd name="T96" fmla="*/ 1871 w 3438"/>
                <a:gd name="T97" fmla="*/ 1454 h 2526"/>
                <a:gd name="T98" fmla="*/ 1830 w 3438"/>
                <a:gd name="T99" fmla="*/ 1639 h 2526"/>
                <a:gd name="T100" fmla="*/ 1768 w 3438"/>
                <a:gd name="T101" fmla="*/ 1765 h 2526"/>
                <a:gd name="T102" fmla="*/ 1663 w 3438"/>
                <a:gd name="T103" fmla="*/ 1874 h 2526"/>
                <a:gd name="T104" fmla="*/ 1375 w 3438"/>
                <a:gd name="T105" fmla="*/ 1973 h 2526"/>
                <a:gd name="T106" fmla="*/ 2359 w 3438"/>
                <a:gd name="T107" fmla="*/ 0 h 2526"/>
                <a:gd name="T108" fmla="*/ 0 w 3438"/>
                <a:gd name="T109" fmla="*/ 2526 h 2526"/>
                <a:gd name="T110" fmla="*/ 3438 w 3438"/>
                <a:gd name="T111" fmla="*/ 1255 h 2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38" h="2526">
                  <a:moveTo>
                    <a:pt x="2724" y="1043"/>
                  </a:moveTo>
                  <a:lnTo>
                    <a:pt x="2423" y="1043"/>
                  </a:lnTo>
                  <a:lnTo>
                    <a:pt x="2423" y="1521"/>
                  </a:lnTo>
                  <a:lnTo>
                    <a:pt x="2423" y="1553"/>
                  </a:lnTo>
                  <a:lnTo>
                    <a:pt x="2424" y="1582"/>
                  </a:lnTo>
                  <a:lnTo>
                    <a:pt x="2425" y="1608"/>
                  </a:lnTo>
                  <a:lnTo>
                    <a:pt x="2428" y="1632"/>
                  </a:lnTo>
                  <a:lnTo>
                    <a:pt x="2431" y="1652"/>
                  </a:lnTo>
                  <a:lnTo>
                    <a:pt x="2434" y="1670"/>
                  </a:lnTo>
                  <a:lnTo>
                    <a:pt x="2438" y="1684"/>
                  </a:lnTo>
                  <a:lnTo>
                    <a:pt x="2442" y="1697"/>
                  </a:lnTo>
                  <a:lnTo>
                    <a:pt x="2446" y="1702"/>
                  </a:lnTo>
                  <a:lnTo>
                    <a:pt x="2449" y="1707"/>
                  </a:lnTo>
                  <a:lnTo>
                    <a:pt x="2452" y="1711"/>
                  </a:lnTo>
                  <a:lnTo>
                    <a:pt x="2456" y="1716"/>
                  </a:lnTo>
                  <a:lnTo>
                    <a:pt x="2460" y="1720"/>
                  </a:lnTo>
                  <a:lnTo>
                    <a:pt x="2466" y="1724"/>
                  </a:lnTo>
                  <a:lnTo>
                    <a:pt x="2477" y="1729"/>
                  </a:lnTo>
                  <a:lnTo>
                    <a:pt x="2491" y="1735"/>
                  </a:lnTo>
                  <a:lnTo>
                    <a:pt x="2499" y="1736"/>
                  </a:lnTo>
                  <a:lnTo>
                    <a:pt x="2506" y="1738"/>
                  </a:lnTo>
                  <a:lnTo>
                    <a:pt x="2514" y="1739"/>
                  </a:lnTo>
                  <a:lnTo>
                    <a:pt x="2523" y="1739"/>
                  </a:lnTo>
                  <a:lnTo>
                    <a:pt x="2533" y="1741"/>
                  </a:lnTo>
                  <a:lnTo>
                    <a:pt x="2542" y="1741"/>
                  </a:lnTo>
                  <a:lnTo>
                    <a:pt x="2722" y="1734"/>
                  </a:lnTo>
                  <a:lnTo>
                    <a:pt x="2732" y="1923"/>
                  </a:lnTo>
                  <a:lnTo>
                    <a:pt x="2697" y="1929"/>
                  </a:lnTo>
                  <a:lnTo>
                    <a:pt x="2664" y="1935"/>
                  </a:lnTo>
                  <a:lnTo>
                    <a:pt x="2633" y="1941"/>
                  </a:lnTo>
                  <a:lnTo>
                    <a:pt x="2603" y="1944"/>
                  </a:lnTo>
                  <a:lnTo>
                    <a:pt x="2577" y="1947"/>
                  </a:lnTo>
                  <a:lnTo>
                    <a:pt x="2553" y="1950"/>
                  </a:lnTo>
                  <a:lnTo>
                    <a:pt x="2530" y="1951"/>
                  </a:lnTo>
                  <a:lnTo>
                    <a:pt x="2510" y="1952"/>
                  </a:lnTo>
                  <a:lnTo>
                    <a:pt x="2487" y="1951"/>
                  </a:lnTo>
                  <a:lnTo>
                    <a:pt x="2466" y="1950"/>
                  </a:lnTo>
                  <a:lnTo>
                    <a:pt x="2445" y="1948"/>
                  </a:lnTo>
                  <a:lnTo>
                    <a:pt x="2425" y="1946"/>
                  </a:lnTo>
                  <a:lnTo>
                    <a:pt x="2406" y="1943"/>
                  </a:lnTo>
                  <a:lnTo>
                    <a:pt x="2388" y="1939"/>
                  </a:lnTo>
                  <a:lnTo>
                    <a:pt x="2370" y="1935"/>
                  </a:lnTo>
                  <a:lnTo>
                    <a:pt x="2362" y="1933"/>
                  </a:lnTo>
                  <a:lnTo>
                    <a:pt x="2354" y="1930"/>
                  </a:lnTo>
                  <a:lnTo>
                    <a:pt x="2339" y="1925"/>
                  </a:lnTo>
                  <a:lnTo>
                    <a:pt x="2324" y="1918"/>
                  </a:lnTo>
                  <a:lnTo>
                    <a:pt x="2311" y="1911"/>
                  </a:lnTo>
                  <a:lnTo>
                    <a:pt x="2298" y="1903"/>
                  </a:lnTo>
                  <a:lnTo>
                    <a:pt x="2286" y="1896"/>
                  </a:lnTo>
                  <a:lnTo>
                    <a:pt x="2276" y="1887"/>
                  </a:lnTo>
                  <a:lnTo>
                    <a:pt x="2265" y="1877"/>
                  </a:lnTo>
                  <a:lnTo>
                    <a:pt x="2256" y="1866"/>
                  </a:lnTo>
                  <a:lnTo>
                    <a:pt x="2249" y="1855"/>
                  </a:lnTo>
                  <a:lnTo>
                    <a:pt x="2241" y="1843"/>
                  </a:lnTo>
                  <a:lnTo>
                    <a:pt x="2233" y="1829"/>
                  </a:lnTo>
                  <a:lnTo>
                    <a:pt x="2226" y="1815"/>
                  </a:lnTo>
                  <a:lnTo>
                    <a:pt x="2220" y="1799"/>
                  </a:lnTo>
                  <a:lnTo>
                    <a:pt x="2215" y="1782"/>
                  </a:lnTo>
                  <a:lnTo>
                    <a:pt x="2209" y="1764"/>
                  </a:lnTo>
                  <a:lnTo>
                    <a:pt x="2205" y="1744"/>
                  </a:lnTo>
                  <a:lnTo>
                    <a:pt x="2201" y="1724"/>
                  </a:lnTo>
                  <a:lnTo>
                    <a:pt x="2198" y="1702"/>
                  </a:lnTo>
                  <a:lnTo>
                    <a:pt x="2195" y="1679"/>
                  </a:lnTo>
                  <a:lnTo>
                    <a:pt x="2192" y="1655"/>
                  </a:lnTo>
                  <a:lnTo>
                    <a:pt x="2190" y="1630"/>
                  </a:lnTo>
                  <a:lnTo>
                    <a:pt x="2189" y="1603"/>
                  </a:lnTo>
                  <a:lnTo>
                    <a:pt x="2188" y="1575"/>
                  </a:lnTo>
                  <a:lnTo>
                    <a:pt x="2188" y="1547"/>
                  </a:lnTo>
                  <a:lnTo>
                    <a:pt x="2188" y="1043"/>
                  </a:lnTo>
                  <a:lnTo>
                    <a:pt x="2021" y="1043"/>
                  </a:lnTo>
                  <a:lnTo>
                    <a:pt x="2021" y="842"/>
                  </a:lnTo>
                  <a:lnTo>
                    <a:pt x="2188" y="842"/>
                  </a:lnTo>
                  <a:lnTo>
                    <a:pt x="2188" y="526"/>
                  </a:lnTo>
                  <a:lnTo>
                    <a:pt x="2423" y="526"/>
                  </a:lnTo>
                  <a:lnTo>
                    <a:pt x="2423" y="842"/>
                  </a:lnTo>
                  <a:lnTo>
                    <a:pt x="2724" y="842"/>
                  </a:lnTo>
                  <a:lnTo>
                    <a:pt x="2724" y="1043"/>
                  </a:lnTo>
                  <a:close/>
                  <a:moveTo>
                    <a:pt x="998" y="1641"/>
                  </a:moveTo>
                  <a:lnTo>
                    <a:pt x="1007" y="1656"/>
                  </a:lnTo>
                  <a:lnTo>
                    <a:pt x="1012" y="1663"/>
                  </a:lnTo>
                  <a:lnTo>
                    <a:pt x="1018" y="1670"/>
                  </a:lnTo>
                  <a:lnTo>
                    <a:pt x="1029" y="1683"/>
                  </a:lnTo>
                  <a:lnTo>
                    <a:pt x="1043" y="1696"/>
                  </a:lnTo>
                  <a:lnTo>
                    <a:pt x="1056" y="1707"/>
                  </a:lnTo>
                  <a:lnTo>
                    <a:pt x="1072" y="1718"/>
                  </a:lnTo>
                  <a:lnTo>
                    <a:pt x="1088" y="1727"/>
                  </a:lnTo>
                  <a:lnTo>
                    <a:pt x="1097" y="1732"/>
                  </a:lnTo>
                  <a:lnTo>
                    <a:pt x="1105" y="1736"/>
                  </a:lnTo>
                  <a:lnTo>
                    <a:pt x="1123" y="1743"/>
                  </a:lnTo>
                  <a:lnTo>
                    <a:pt x="1143" y="1750"/>
                  </a:lnTo>
                  <a:lnTo>
                    <a:pt x="1153" y="1753"/>
                  </a:lnTo>
                  <a:lnTo>
                    <a:pt x="1163" y="1755"/>
                  </a:lnTo>
                  <a:lnTo>
                    <a:pt x="1185" y="1760"/>
                  </a:lnTo>
                  <a:lnTo>
                    <a:pt x="1195" y="1762"/>
                  </a:lnTo>
                  <a:lnTo>
                    <a:pt x="1207" y="1763"/>
                  </a:lnTo>
                  <a:lnTo>
                    <a:pt x="1218" y="1764"/>
                  </a:lnTo>
                  <a:lnTo>
                    <a:pt x="1230" y="1765"/>
                  </a:lnTo>
                  <a:lnTo>
                    <a:pt x="1254" y="1768"/>
                  </a:lnTo>
                  <a:lnTo>
                    <a:pt x="1280" y="1768"/>
                  </a:lnTo>
                  <a:lnTo>
                    <a:pt x="1306" y="1768"/>
                  </a:lnTo>
                  <a:lnTo>
                    <a:pt x="1330" y="1765"/>
                  </a:lnTo>
                  <a:lnTo>
                    <a:pt x="1342" y="1764"/>
                  </a:lnTo>
                  <a:lnTo>
                    <a:pt x="1353" y="1763"/>
                  </a:lnTo>
                  <a:lnTo>
                    <a:pt x="1376" y="1760"/>
                  </a:lnTo>
                  <a:lnTo>
                    <a:pt x="1397" y="1755"/>
                  </a:lnTo>
                  <a:lnTo>
                    <a:pt x="1418" y="1750"/>
                  </a:lnTo>
                  <a:lnTo>
                    <a:pt x="1428" y="1747"/>
                  </a:lnTo>
                  <a:lnTo>
                    <a:pt x="1437" y="1744"/>
                  </a:lnTo>
                  <a:lnTo>
                    <a:pt x="1455" y="1736"/>
                  </a:lnTo>
                  <a:lnTo>
                    <a:pt x="1464" y="1733"/>
                  </a:lnTo>
                  <a:lnTo>
                    <a:pt x="1473" y="1728"/>
                  </a:lnTo>
                  <a:lnTo>
                    <a:pt x="1481" y="1724"/>
                  </a:lnTo>
                  <a:lnTo>
                    <a:pt x="1489" y="1719"/>
                  </a:lnTo>
                  <a:lnTo>
                    <a:pt x="1503" y="1708"/>
                  </a:lnTo>
                  <a:lnTo>
                    <a:pt x="1510" y="1703"/>
                  </a:lnTo>
                  <a:lnTo>
                    <a:pt x="1517" y="1697"/>
                  </a:lnTo>
                  <a:lnTo>
                    <a:pt x="1530" y="1685"/>
                  </a:lnTo>
                  <a:lnTo>
                    <a:pt x="1536" y="1679"/>
                  </a:lnTo>
                  <a:lnTo>
                    <a:pt x="1541" y="1672"/>
                  </a:lnTo>
                  <a:lnTo>
                    <a:pt x="1553" y="1657"/>
                  </a:lnTo>
                  <a:lnTo>
                    <a:pt x="1562" y="1643"/>
                  </a:lnTo>
                  <a:lnTo>
                    <a:pt x="1571" y="1626"/>
                  </a:lnTo>
                  <a:lnTo>
                    <a:pt x="1579" y="1609"/>
                  </a:lnTo>
                  <a:lnTo>
                    <a:pt x="1583" y="1599"/>
                  </a:lnTo>
                  <a:lnTo>
                    <a:pt x="1587" y="1590"/>
                  </a:lnTo>
                  <a:lnTo>
                    <a:pt x="1594" y="1570"/>
                  </a:lnTo>
                  <a:lnTo>
                    <a:pt x="1600" y="1547"/>
                  </a:lnTo>
                  <a:lnTo>
                    <a:pt x="1603" y="1536"/>
                  </a:lnTo>
                  <a:lnTo>
                    <a:pt x="1607" y="1525"/>
                  </a:lnTo>
                  <a:lnTo>
                    <a:pt x="1612" y="1500"/>
                  </a:lnTo>
                  <a:lnTo>
                    <a:pt x="1617" y="1474"/>
                  </a:lnTo>
                  <a:lnTo>
                    <a:pt x="1621" y="1447"/>
                  </a:lnTo>
                  <a:lnTo>
                    <a:pt x="1625" y="1419"/>
                  </a:lnTo>
                  <a:lnTo>
                    <a:pt x="1628" y="1389"/>
                  </a:lnTo>
                  <a:lnTo>
                    <a:pt x="1630" y="1359"/>
                  </a:lnTo>
                  <a:lnTo>
                    <a:pt x="1633" y="1326"/>
                  </a:lnTo>
                  <a:lnTo>
                    <a:pt x="1634" y="1292"/>
                  </a:lnTo>
                  <a:lnTo>
                    <a:pt x="1635" y="1256"/>
                  </a:lnTo>
                  <a:lnTo>
                    <a:pt x="1635" y="1220"/>
                  </a:lnTo>
                  <a:lnTo>
                    <a:pt x="1635" y="1183"/>
                  </a:lnTo>
                  <a:lnTo>
                    <a:pt x="1634" y="1148"/>
                  </a:lnTo>
                  <a:lnTo>
                    <a:pt x="1633" y="1115"/>
                  </a:lnTo>
                  <a:lnTo>
                    <a:pt x="1630" y="1081"/>
                  </a:lnTo>
                  <a:lnTo>
                    <a:pt x="1628" y="1050"/>
                  </a:lnTo>
                  <a:lnTo>
                    <a:pt x="1625" y="1020"/>
                  </a:lnTo>
                  <a:lnTo>
                    <a:pt x="1620" y="991"/>
                  </a:lnTo>
                  <a:lnTo>
                    <a:pt x="1616" y="963"/>
                  </a:lnTo>
                  <a:lnTo>
                    <a:pt x="1611" y="937"/>
                  </a:lnTo>
                  <a:lnTo>
                    <a:pt x="1606" y="911"/>
                  </a:lnTo>
                  <a:lnTo>
                    <a:pt x="1600" y="888"/>
                  </a:lnTo>
                  <a:lnTo>
                    <a:pt x="1593" y="865"/>
                  </a:lnTo>
                  <a:lnTo>
                    <a:pt x="1585" y="844"/>
                  </a:lnTo>
                  <a:lnTo>
                    <a:pt x="1578" y="824"/>
                  </a:lnTo>
                  <a:lnTo>
                    <a:pt x="1568" y="806"/>
                  </a:lnTo>
                  <a:lnTo>
                    <a:pt x="1559" y="788"/>
                  </a:lnTo>
                  <a:lnTo>
                    <a:pt x="1550" y="772"/>
                  </a:lnTo>
                  <a:lnTo>
                    <a:pt x="1545" y="764"/>
                  </a:lnTo>
                  <a:lnTo>
                    <a:pt x="1539" y="756"/>
                  </a:lnTo>
                  <a:lnTo>
                    <a:pt x="1527" y="742"/>
                  </a:lnTo>
                  <a:lnTo>
                    <a:pt x="1514" y="729"/>
                  </a:lnTo>
                  <a:lnTo>
                    <a:pt x="1508" y="723"/>
                  </a:lnTo>
                  <a:lnTo>
                    <a:pt x="1500" y="717"/>
                  </a:lnTo>
                  <a:lnTo>
                    <a:pt x="1493" y="711"/>
                  </a:lnTo>
                  <a:lnTo>
                    <a:pt x="1485" y="706"/>
                  </a:lnTo>
                  <a:lnTo>
                    <a:pt x="1469" y="696"/>
                  </a:lnTo>
                  <a:lnTo>
                    <a:pt x="1453" y="687"/>
                  </a:lnTo>
                  <a:lnTo>
                    <a:pt x="1435" y="679"/>
                  </a:lnTo>
                  <a:lnTo>
                    <a:pt x="1425" y="675"/>
                  </a:lnTo>
                  <a:lnTo>
                    <a:pt x="1415" y="672"/>
                  </a:lnTo>
                  <a:lnTo>
                    <a:pt x="1395" y="666"/>
                  </a:lnTo>
                  <a:lnTo>
                    <a:pt x="1375" y="662"/>
                  </a:lnTo>
                  <a:lnTo>
                    <a:pt x="1352" y="657"/>
                  </a:lnTo>
                  <a:lnTo>
                    <a:pt x="1341" y="656"/>
                  </a:lnTo>
                  <a:lnTo>
                    <a:pt x="1330" y="655"/>
                  </a:lnTo>
                  <a:lnTo>
                    <a:pt x="1305" y="654"/>
                  </a:lnTo>
                  <a:lnTo>
                    <a:pt x="1280" y="653"/>
                  </a:lnTo>
                  <a:lnTo>
                    <a:pt x="1255" y="654"/>
                  </a:lnTo>
                  <a:lnTo>
                    <a:pt x="1243" y="654"/>
                  </a:lnTo>
                  <a:lnTo>
                    <a:pt x="1231" y="655"/>
                  </a:lnTo>
                  <a:lnTo>
                    <a:pt x="1219" y="656"/>
                  </a:lnTo>
                  <a:lnTo>
                    <a:pt x="1208" y="657"/>
                  </a:lnTo>
                  <a:lnTo>
                    <a:pt x="1186" y="662"/>
                  </a:lnTo>
                  <a:lnTo>
                    <a:pt x="1165" y="666"/>
                  </a:lnTo>
                  <a:lnTo>
                    <a:pt x="1154" y="669"/>
                  </a:lnTo>
                  <a:lnTo>
                    <a:pt x="1145" y="672"/>
                  </a:lnTo>
                  <a:lnTo>
                    <a:pt x="1126" y="679"/>
                  </a:lnTo>
                  <a:lnTo>
                    <a:pt x="1108" y="687"/>
                  </a:lnTo>
                  <a:lnTo>
                    <a:pt x="1091" y="696"/>
                  </a:lnTo>
                  <a:lnTo>
                    <a:pt x="1082" y="700"/>
                  </a:lnTo>
                  <a:lnTo>
                    <a:pt x="1074" y="706"/>
                  </a:lnTo>
                  <a:lnTo>
                    <a:pt x="1060" y="717"/>
                  </a:lnTo>
                  <a:lnTo>
                    <a:pt x="1046" y="729"/>
                  </a:lnTo>
                  <a:lnTo>
                    <a:pt x="1033" y="742"/>
                  </a:lnTo>
                  <a:lnTo>
                    <a:pt x="1026" y="748"/>
                  </a:lnTo>
                  <a:lnTo>
                    <a:pt x="1020" y="756"/>
                  </a:lnTo>
                  <a:lnTo>
                    <a:pt x="1015" y="764"/>
                  </a:lnTo>
                  <a:lnTo>
                    <a:pt x="1009" y="772"/>
                  </a:lnTo>
                  <a:lnTo>
                    <a:pt x="1000" y="788"/>
                  </a:lnTo>
                  <a:lnTo>
                    <a:pt x="990" y="806"/>
                  </a:lnTo>
                  <a:lnTo>
                    <a:pt x="985" y="815"/>
                  </a:lnTo>
                  <a:lnTo>
                    <a:pt x="982" y="824"/>
                  </a:lnTo>
                  <a:lnTo>
                    <a:pt x="974" y="844"/>
                  </a:lnTo>
                  <a:lnTo>
                    <a:pt x="966" y="865"/>
                  </a:lnTo>
                  <a:lnTo>
                    <a:pt x="959" y="888"/>
                  </a:lnTo>
                  <a:lnTo>
                    <a:pt x="953" y="911"/>
                  </a:lnTo>
                  <a:lnTo>
                    <a:pt x="947" y="936"/>
                  </a:lnTo>
                  <a:lnTo>
                    <a:pt x="942" y="963"/>
                  </a:lnTo>
                  <a:lnTo>
                    <a:pt x="938" y="990"/>
                  </a:lnTo>
                  <a:lnTo>
                    <a:pt x="933" y="1019"/>
                  </a:lnTo>
                  <a:lnTo>
                    <a:pt x="930" y="1048"/>
                  </a:lnTo>
                  <a:lnTo>
                    <a:pt x="928" y="1080"/>
                  </a:lnTo>
                  <a:lnTo>
                    <a:pt x="926" y="1112"/>
                  </a:lnTo>
                  <a:lnTo>
                    <a:pt x="924" y="1146"/>
                  </a:lnTo>
                  <a:lnTo>
                    <a:pt x="923" y="1182"/>
                  </a:lnTo>
                  <a:lnTo>
                    <a:pt x="923" y="1218"/>
                  </a:lnTo>
                  <a:lnTo>
                    <a:pt x="923" y="1254"/>
                  </a:lnTo>
                  <a:lnTo>
                    <a:pt x="924" y="1289"/>
                  </a:lnTo>
                  <a:lnTo>
                    <a:pt x="926" y="1323"/>
                  </a:lnTo>
                  <a:lnTo>
                    <a:pt x="928" y="1355"/>
                  </a:lnTo>
                  <a:lnTo>
                    <a:pt x="930" y="1387"/>
                  </a:lnTo>
                  <a:lnTo>
                    <a:pt x="933" y="1416"/>
                  </a:lnTo>
                  <a:lnTo>
                    <a:pt x="937" y="1444"/>
                  </a:lnTo>
                  <a:lnTo>
                    <a:pt x="941" y="1471"/>
                  </a:lnTo>
                  <a:lnTo>
                    <a:pt x="947" y="1497"/>
                  </a:lnTo>
                  <a:lnTo>
                    <a:pt x="953" y="1521"/>
                  </a:lnTo>
                  <a:lnTo>
                    <a:pt x="958" y="1545"/>
                  </a:lnTo>
                  <a:lnTo>
                    <a:pt x="962" y="1555"/>
                  </a:lnTo>
                  <a:lnTo>
                    <a:pt x="965" y="1566"/>
                  </a:lnTo>
                  <a:lnTo>
                    <a:pt x="972" y="1587"/>
                  </a:lnTo>
                  <a:lnTo>
                    <a:pt x="980" y="1606"/>
                  </a:lnTo>
                  <a:lnTo>
                    <a:pt x="989" y="1624"/>
                  </a:lnTo>
                  <a:lnTo>
                    <a:pt x="998" y="1641"/>
                  </a:lnTo>
                  <a:close/>
                  <a:moveTo>
                    <a:pt x="1280" y="1978"/>
                  </a:moveTo>
                  <a:lnTo>
                    <a:pt x="1259" y="1978"/>
                  </a:lnTo>
                  <a:lnTo>
                    <a:pt x="1239" y="1978"/>
                  </a:lnTo>
                  <a:lnTo>
                    <a:pt x="1218" y="1977"/>
                  </a:lnTo>
                  <a:lnTo>
                    <a:pt x="1198" y="1975"/>
                  </a:lnTo>
                  <a:lnTo>
                    <a:pt x="1179" y="1974"/>
                  </a:lnTo>
                  <a:lnTo>
                    <a:pt x="1160" y="1972"/>
                  </a:lnTo>
                  <a:lnTo>
                    <a:pt x="1142" y="1970"/>
                  </a:lnTo>
                  <a:lnTo>
                    <a:pt x="1124" y="1966"/>
                  </a:lnTo>
                  <a:lnTo>
                    <a:pt x="1106" y="1964"/>
                  </a:lnTo>
                  <a:lnTo>
                    <a:pt x="1088" y="1961"/>
                  </a:lnTo>
                  <a:lnTo>
                    <a:pt x="1071" y="1956"/>
                  </a:lnTo>
                  <a:lnTo>
                    <a:pt x="1054" y="1953"/>
                  </a:lnTo>
                  <a:lnTo>
                    <a:pt x="1038" y="1948"/>
                  </a:lnTo>
                  <a:lnTo>
                    <a:pt x="1022" y="1943"/>
                  </a:lnTo>
                  <a:lnTo>
                    <a:pt x="992" y="1933"/>
                  </a:lnTo>
                  <a:lnTo>
                    <a:pt x="963" y="1920"/>
                  </a:lnTo>
                  <a:lnTo>
                    <a:pt x="949" y="1914"/>
                  </a:lnTo>
                  <a:lnTo>
                    <a:pt x="936" y="1907"/>
                  </a:lnTo>
                  <a:lnTo>
                    <a:pt x="911" y="1892"/>
                  </a:lnTo>
                  <a:lnTo>
                    <a:pt x="899" y="1884"/>
                  </a:lnTo>
                  <a:lnTo>
                    <a:pt x="886" y="1875"/>
                  </a:lnTo>
                  <a:lnTo>
                    <a:pt x="875" y="1866"/>
                  </a:lnTo>
                  <a:lnTo>
                    <a:pt x="864" y="1857"/>
                  </a:lnTo>
                  <a:lnTo>
                    <a:pt x="853" y="1848"/>
                  </a:lnTo>
                  <a:lnTo>
                    <a:pt x="843" y="1838"/>
                  </a:lnTo>
                  <a:lnTo>
                    <a:pt x="833" y="1828"/>
                  </a:lnTo>
                  <a:lnTo>
                    <a:pt x="824" y="1818"/>
                  </a:lnTo>
                  <a:lnTo>
                    <a:pt x="815" y="1807"/>
                  </a:lnTo>
                  <a:lnTo>
                    <a:pt x="811" y="1801"/>
                  </a:lnTo>
                  <a:lnTo>
                    <a:pt x="806" y="1796"/>
                  </a:lnTo>
                  <a:lnTo>
                    <a:pt x="798" y="1784"/>
                  </a:lnTo>
                  <a:lnTo>
                    <a:pt x="790" y="1772"/>
                  </a:lnTo>
                  <a:lnTo>
                    <a:pt x="783" y="1760"/>
                  </a:lnTo>
                  <a:lnTo>
                    <a:pt x="776" y="1747"/>
                  </a:lnTo>
                  <a:lnTo>
                    <a:pt x="761" y="1720"/>
                  </a:lnTo>
                  <a:lnTo>
                    <a:pt x="754" y="1706"/>
                  </a:lnTo>
                  <a:lnTo>
                    <a:pt x="748" y="1691"/>
                  </a:lnTo>
                  <a:lnTo>
                    <a:pt x="736" y="1661"/>
                  </a:lnTo>
                  <a:lnTo>
                    <a:pt x="731" y="1645"/>
                  </a:lnTo>
                  <a:lnTo>
                    <a:pt x="725" y="1629"/>
                  </a:lnTo>
                  <a:lnTo>
                    <a:pt x="715" y="1596"/>
                  </a:lnTo>
                  <a:lnTo>
                    <a:pt x="706" y="1561"/>
                  </a:lnTo>
                  <a:lnTo>
                    <a:pt x="698" y="1524"/>
                  </a:lnTo>
                  <a:lnTo>
                    <a:pt x="695" y="1505"/>
                  </a:lnTo>
                  <a:lnTo>
                    <a:pt x="691" y="1484"/>
                  </a:lnTo>
                  <a:lnTo>
                    <a:pt x="686" y="1445"/>
                  </a:lnTo>
                  <a:lnTo>
                    <a:pt x="681" y="1402"/>
                  </a:lnTo>
                  <a:lnTo>
                    <a:pt x="678" y="1360"/>
                  </a:lnTo>
                  <a:lnTo>
                    <a:pt x="676" y="1337"/>
                  </a:lnTo>
                  <a:lnTo>
                    <a:pt x="674" y="1315"/>
                  </a:lnTo>
                  <a:lnTo>
                    <a:pt x="673" y="1267"/>
                  </a:lnTo>
                  <a:lnTo>
                    <a:pt x="673" y="1219"/>
                  </a:lnTo>
                  <a:lnTo>
                    <a:pt x="673" y="1171"/>
                  </a:lnTo>
                  <a:lnTo>
                    <a:pt x="674" y="1147"/>
                  </a:lnTo>
                  <a:lnTo>
                    <a:pt x="674" y="1124"/>
                  </a:lnTo>
                  <a:lnTo>
                    <a:pt x="678" y="1079"/>
                  </a:lnTo>
                  <a:lnTo>
                    <a:pt x="681" y="1035"/>
                  </a:lnTo>
                  <a:lnTo>
                    <a:pt x="686" y="992"/>
                  </a:lnTo>
                  <a:lnTo>
                    <a:pt x="689" y="972"/>
                  </a:lnTo>
                  <a:lnTo>
                    <a:pt x="692" y="952"/>
                  </a:lnTo>
                  <a:lnTo>
                    <a:pt x="699" y="912"/>
                  </a:lnTo>
                  <a:lnTo>
                    <a:pt x="707" y="875"/>
                  </a:lnTo>
                  <a:lnTo>
                    <a:pt x="716" y="839"/>
                  </a:lnTo>
                  <a:lnTo>
                    <a:pt x="721" y="823"/>
                  </a:lnTo>
                  <a:lnTo>
                    <a:pt x="726" y="806"/>
                  </a:lnTo>
                  <a:lnTo>
                    <a:pt x="738" y="773"/>
                  </a:lnTo>
                  <a:lnTo>
                    <a:pt x="743" y="757"/>
                  </a:lnTo>
                  <a:lnTo>
                    <a:pt x="750" y="742"/>
                  </a:lnTo>
                  <a:lnTo>
                    <a:pt x="762" y="712"/>
                  </a:lnTo>
                  <a:lnTo>
                    <a:pt x="770" y="698"/>
                  </a:lnTo>
                  <a:lnTo>
                    <a:pt x="777" y="684"/>
                  </a:lnTo>
                  <a:lnTo>
                    <a:pt x="793" y="658"/>
                  </a:lnTo>
                  <a:lnTo>
                    <a:pt x="801" y="646"/>
                  </a:lnTo>
                  <a:lnTo>
                    <a:pt x="808" y="634"/>
                  </a:lnTo>
                  <a:lnTo>
                    <a:pt x="817" y="621"/>
                  </a:lnTo>
                  <a:lnTo>
                    <a:pt x="826" y="610"/>
                  </a:lnTo>
                  <a:lnTo>
                    <a:pt x="837" y="599"/>
                  </a:lnTo>
                  <a:lnTo>
                    <a:pt x="846" y="589"/>
                  </a:lnTo>
                  <a:lnTo>
                    <a:pt x="856" y="579"/>
                  </a:lnTo>
                  <a:lnTo>
                    <a:pt x="867" y="569"/>
                  </a:lnTo>
                  <a:lnTo>
                    <a:pt x="878" y="558"/>
                  </a:lnTo>
                  <a:lnTo>
                    <a:pt x="890" y="549"/>
                  </a:lnTo>
                  <a:lnTo>
                    <a:pt x="901" y="542"/>
                  </a:lnTo>
                  <a:lnTo>
                    <a:pt x="913" y="533"/>
                  </a:lnTo>
                  <a:lnTo>
                    <a:pt x="939" y="517"/>
                  </a:lnTo>
                  <a:lnTo>
                    <a:pt x="953" y="510"/>
                  </a:lnTo>
                  <a:lnTo>
                    <a:pt x="966" y="502"/>
                  </a:lnTo>
                  <a:lnTo>
                    <a:pt x="981" y="497"/>
                  </a:lnTo>
                  <a:lnTo>
                    <a:pt x="994" y="490"/>
                  </a:lnTo>
                  <a:lnTo>
                    <a:pt x="1025" y="479"/>
                  </a:lnTo>
                  <a:lnTo>
                    <a:pt x="1057" y="470"/>
                  </a:lnTo>
                  <a:lnTo>
                    <a:pt x="1073" y="465"/>
                  </a:lnTo>
                  <a:lnTo>
                    <a:pt x="1090" y="461"/>
                  </a:lnTo>
                  <a:lnTo>
                    <a:pt x="1107" y="457"/>
                  </a:lnTo>
                  <a:lnTo>
                    <a:pt x="1125" y="454"/>
                  </a:lnTo>
                  <a:lnTo>
                    <a:pt x="1162" y="449"/>
                  </a:lnTo>
                  <a:lnTo>
                    <a:pt x="1180" y="447"/>
                  </a:lnTo>
                  <a:lnTo>
                    <a:pt x="1199" y="445"/>
                  </a:lnTo>
                  <a:lnTo>
                    <a:pt x="1219" y="444"/>
                  </a:lnTo>
                  <a:lnTo>
                    <a:pt x="1239" y="443"/>
                  </a:lnTo>
                  <a:lnTo>
                    <a:pt x="1260" y="443"/>
                  </a:lnTo>
                  <a:lnTo>
                    <a:pt x="1280" y="443"/>
                  </a:lnTo>
                  <a:lnTo>
                    <a:pt x="1301" y="443"/>
                  </a:lnTo>
                  <a:lnTo>
                    <a:pt x="1321" y="443"/>
                  </a:lnTo>
                  <a:lnTo>
                    <a:pt x="1341" y="444"/>
                  </a:lnTo>
                  <a:lnTo>
                    <a:pt x="1361" y="445"/>
                  </a:lnTo>
                  <a:lnTo>
                    <a:pt x="1398" y="449"/>
                  </a:lnTo>
                  <a:lnTo>
                    <a:pt x="1418" y="452"/>
                  </a:lnTo>
                  <a:lnTo>
                    <a:pt x="1436" y="454"/>
                  </a:lnTo>
                  <a:lnTo>
                    <a:pt x="1453" y="457"/>
                  </a:lnTo>
                  <a:lnTo>
                    <a:pt x="1471" y="461"/>
                  </a:lnTo>
                  <a:lnTo>
                    <a:pt x="1503" y="469"/>
                  </a:lnTo>
                  <a:lnTo>
                    <a:pt x="1535" y="479"/>
                  </a:lnTo>
                  <a:lnTo>
                    <a:pt x="1550" y="484"/>
                  </a:lnTo>
                  <a:lnTo>
                    <a:pt x="1565" y="490"/>
                  </a:lnTo>
                  <a:lnTo>
                    <a:pt x="1580" y="496"/>
                  </a:lnTo>
                  <a:lnTo>
                    <a:pt x="1594" y="502"/>
                  </a:lnTo>
                  <a:lnTo>
                    <a:pt x="1621" y="517"/>
                  </a:lnTo>
                  <a:lnTo>
                    <a:pt x="1634" y="524"/>
                  </a:lnTo>
                  <a:lnTo>
                    <a:pt x="1646" y="533"/>
                  </a:lnTo>
                  <a:lnTo>
                    <a:pt x="1659" y="540"/>
                  </a:lnTo>
                  <a:lnTo>
                    <a:pt x="1670" y="549"/>
                  </a:lnTo>
                  <a:lnTo>
                    <a:pt x="1682" y="558"/>
                  </a:lnTo>
                  <a:lnTo>
                    <a:pt x="1692" y="567"/>
                  </a:lnTo>
                  <a:lnTo>
                    <a:pt x="1704" y="578"/>
                  </a:lnTo>
                  <a:lnTo>
                    <a:pt x="1714" y="588"/>
                  </a:lnTo>
                  <a:lnTo>
                    <a:pt x="1723" y="599"/>
                  </a:lnTo>
                  <a:lnTo>
                    <a:pt x="1733" y="609"/>
                  </a:lnTo>
                  <a:lnTo>
                    <a:pt x="1742" y="620"/>
                  </a:lnTo>
                  <a:lnTo>
                    <a:pt x="1751" y="633"/>
                  </a:lnTo>
                  <a:lnTo>
                    <a:pt x="1767" y="657"/>
                  </a:lnTo>
                  <a:lnTo>
                    <a:pt x="1775" y="670"/>
                  </a:lnTo>
                  <a:lnTo>
                    <a:pt x="1782" y="683"/>
                  </a:lnTo>
                  <a:lnTo>
                    <a:pt x="1796" y="711"/>
                  </a:lnTo>
                  <a:lnTo>
                    <a:pt x="1809" y="740"/>
                  </a:lnTo>
                  <a:lnTo>
                    <a:pt x="1822" y="771"/>
                  </a:lnTo>
                  <a:lnTo>
                    <a:pt x="1827" y="788"/>
                  </a:lnTo>
                  <a:lnTo>
                    <a:pt x="1833" y="803"/>
                  </a:lnTo>
                  <a:lnTo>
                    <a:pt x="1842" y="838"/>
                  </a:lnTo>
                  <a:lnTo>
                    <a:pt x="1851" y="874"/>
                  </a:lnTo>
                  <a:lnTo>
                    <a:pt x="1859" y="911"/>
                  </a:lnTo>
                  <a:lnTo>
                    <a:pt x="1864" y="930"/>
                  </a:lnTo>
                  <a:lnTo>
                    <a:pt x="1867" y="951"/>
                  </a:lnTo>
                  <a:lnTo>
                    <a:pt x="1873" y="991"/>
                  </a:lnTo>
                  <a:lnTo>
                    <a:pt x="1877" y="1033"/>
                  </a:lnTo>
                  <a:lnTo>
                    <a:pt x="1880" y="1076"/>
                  </a:lnTo>
                  <a:lnTo>
                    <a:pt x="1882" y="1099"/>
                  </a:lnTo>
                  <a:lnTo>
                    <a:pt x="1884" y="1123"/>
                  </a:lnTo>
                  <a:lnTo>
                    <a:pt x="1885" y="1170"/>
                  </a:lnTo>
                  <a:lnTo>
                    <a:pt x="1885" y="1218"/>
                  </a:lnTo>
                  <a:lnTo>
                    <a:pt x="1885" y="1250"/>
                  </a:lnTo>
                  <a:lnTo>
                    <a:pt x="1885" y="1281"/>
                  </a:lnTo>
                  <a:lnTo>
                    <a:pt x="1884" y="1312"/>
                  </a:lnTo>
                  <a:lnTo>
                    <a:pt x="1882" y="1342"/>
                  </a:lnTo>
                  <a:lnTo>
                    <a:pt x="1880" y="1371"/>
                  </a:lnTo>
                  <a:lnTo>
                    <a:pt x="1877" y="1399"/>
                  </a:lnTo>
                  <a:lnTo>
                    <a:pt x="1875" y="1427"/>
                  </a:lnTo>
                  <a:lnTo>
                    <a:pt x="1874" y="1441"/>
                  </a:lnTo>
                  <a:lnTo>
                    <a:pt x="1871" y="1454"/>
                  </a:lnTo>
                  <a:lnTo>
                    <a:pt x="1868" y="1480"/>
                  </a:lnTo>
                  <a:lnTo>
                    <a:pt x="1864" y="1505"/>
                  </a:lnTo>
                  <a:lnTo>
                    <a:pt x="1859" y="1529"/>
                  </a:lnTo>
                  <a:lnTo>
                    <a:pt x="1854" y="1553"/>
                  </a:lnTo>
                  <a:lnTo>
                    <a:pt x="1849" y="1575"/>
                  </a:lnTo>
                  <a:lnTo>
                    <a:pt x="1843" y="1598"/>
                  </a:lnTo>
                  <a:lnTo>
                    <a:pt x="1836" y="1619"/>
                  </a:lnTo>
                  <a:lnTo>
                    <a:pt x="1830" y="1639"/>
                  </a:lnTo>
                  <a:lnTo>
                    <a:pt x="1823" y="1659"/>
                  </a:lnTo>
                  <a:lnTo>
                    <a:pt x="1815" y="1679"/>
                  </a:lnTo>
                  <a:lnTo>
                    <a:pt x="1811" y="1688"/>
                  </a:lnTo>
                  <a:lnTo>
                    <a:pt x="1806" y="1697"/>
                  </a:lnTo>
                  <a:lnTo>
                    <a:pt x="1798" y="1715"/>
                  </a:lnTo>
                  <a:lnTo>
                    <a:pt x="1788" y="1733"/>
                  </a:lnTo>
                  <a:lnTo>
                    <a:pt x="1778" y="1750"/>
                  </a:lnTo>
                  <a:lnTo>
                    <a:pt x="1768" y="1765"/>
                  </a:lnTo>
                  <a:lnTo>
                    <a:pt x="1757" y="1781"/>
                  </a:lnTo>
                  <a:lnTo>
                    <a:pt x="1745" y="1796"/>
                  </a:lnTo>
                  <a:lnTo>
                    <a:pt x="1733" y="1810"/>
                  </a:lnTo>
                  <a:lnTo>
                    <a:pt x="1721" y="1825"/>
                  </a:lnTo>
                  <a:lnTo>
                    <a:pt x="1707" y="1837"/>
                  </a:lnTo>
                  <a:lnTo>
                    <a:pt x="1693" y="1851"/>
                  </a:lnTo>
                  <a:lnTo>
                    <a:pt x="1679" y="1862"/>
                  </a:lnTo>
                  <a:lnTo>
                    <a:pt x="1663" y="1874"/>
                  </a:lnTo>
                  <a:lnTo>
                    <a:pt x="1648" y="1884"/>
                  </a:lnTo>
                  <a:lnTo>
                    <a:pt x="1831" y="2178"/>
                  </a:lnTo>
                  <a:lnTo>
                    <a:pt x="1607" y="2282"/>
                  </a:lnTo>
                  <a:lnTo>
                    <a:pt x="1413" y="1965"/>
                  </a:lnTo>
                  <a:lnTo>
                    <a:pt x="1402" y="1969"/>
                  </a:lnTo>
                  <a:lnTo>
                    <a:pt x="1396" y="1970"/>
                  </a:lnTo>
                  <a:lnTo>
                    <a:pt x="1389" y="1971"/>
                  </a:lnTo>
                  <a:lnTo>
                    <a:pt x="1375" y="1973"/>
                  </a:lnTo>
                  <a:lnTo>
                    <a:pt x="1359" y="1975"/>
                  </a:lnTo>
                  <a:lnTo>
                    <a:pt x="1342" y="1977"/>
                  </a:lnTo>
                  <a:lnTo>
                    <a:pt x="1323" y="1978"/>
                  </a:lnTo>
                  <a:lnTo>
                    <a:pt x="1303" y="1978"/>
                  </a:lnTo>
                  <a:lnTo>
                    <a:pt x="1280" y="1978"/>
                  </a:lnTo>
                  <a:close/>
                  <a:moveTo>
                    <a:pt x="3107" y="0"/>
                  </a:moveTo>
                  <a:lnTo>
                    <a:pt x="2987" y="0"/>
                  </a:lnTo>
                  <a:lnTo>
                    <a:pt x="2359" y="0"/>
                  </a:lnTo>
                  <a:lnTo>
                    <a:pt x="1732" y="0"/>
                  </a:lnTo>
                  <a:lnTo>
                    <a:pt x="1103" y="0"/>
                  </a:lnTo>
                  <a:lnTo>
                    <a:pt x="476" y="0"/>
                  </a:lnTo>
                  <a:lnTo>
                    <a:pt x="0" y="475"/>
                  </a:lnTo>
                  <a:lnTo>
                    <a:pt x="0" y="1271"/>
                  </a:lnTo>
                  <a:lnTo>
                    <a:pt x="0" y="2066"/>
                  </a:lnTo>
                  <a:lnTo>
                    <a:pt x="0" y="2197"/>
                  </a:lnTo>
                  <a:lnTo>
                    <a:pt x="0" y="2526"/>
                  </a:lnTo>
                  <a:lnTo>
                    <a:pt x="330" y="2526"/>
                  </a:lnTo>
                  <a:lnTo>
                    <a:pt x="450" y="2526"/>
                  </a:lnTo>
                  <a:lnTo>
                    <a:pt x="1078" y="2526"/>
                  </a:lnTo>
                  <a:lnTo>
                    <a:pt x="1706" y="2526"/>
                  </a:lnTo>
                  <a:lnTo>
                    <a:pt x="2333" y="2526"/>
                  </a:lnTo>
                  <a:lnTo>
                    <a:pt x="2961" y="2526"/>
                  </a:lnTo>
                  <a:lnTo>
                    <a:pt x="3438" y="2051"/>
                  </a:lnTo>
                  <a:lnTo>
                    <a:pt x="3438" y="1255"/>
                  </a:lnTo>
                  <a:lnTo>
                    <a:pt x="3438" y="460"/>
                  </a:lnTo>
                  <a:lnTo>
                    <a:pt x="3438" y="329"/>
                  </a:lnTo>
                  <a:lnTo>
                    <a:pt x="3438" y="0"/>
                  </a:lnTo>
                  <a:lnTo>
                    <a:pt x="3107"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3294608089"/>
      </p:ext>
    </p:extLst>
  </p:cSld>
  <p:clrMapOvr>
    <a:masterClrMapping/>
  </p:clrMapOvr>
  <p:transition spd="med">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and Pictur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50863" y="1844675"/>
            <a:ext cx="5257105" cy="43211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E7FBD71-E284-497B-977E-BF771565ACD7}" type="datetime3">
              <a:rPr lang="en-US" smtClean="0"/>
              <a:t>28 February 2023</a:t>
            </a:fld>
            <a:endParaRPr lang="en-US"/>
          </a:p>
        </p:txBody>
      </p:sp>
      <p:sp>
        <p:nvSpPr>
          <p:cNvPr id="6" name="Footer Placeholder 5"/>
          <p:cNvSpPr>
            <a:spLocks noGrp="1"/>
          </p:cNvSpPr>
          <p:nvPr>
            <p:ph type="ftr" sz="quarter" idx="11"/>
          </p:nvPr>
        </p:nvSpPr>
        <p:spPr/>
        <p:txBody>
          <a:bodyPr/>
          <a:lstStyle/>
          <a:p>
            <a:r>
              <a:rPr lang="en-US"/>
              <a:t>© The Qt Company</a:t>
            </a:r>
          </a:p>
        </p:txBody>
      </p:sp>
      <p:sp>
        <p:nvSpPr>
          <p:cNvPr id="7" name="Slide Number Placeholder 6"/>
          <p:cNvSpPr>
            <a:spLocks noGrp="1"/>
          </p:cNvSpPr>
          <p:nvPr>
            <p:ph type="sldNum" sz="quarter" idx="12"/>
          </p:nvPr>
        </p:nvSpPr>
        <p:spPr/>
        <p:txBody>
          <a:bodyPr/>
          <a:lstStyle/>
          <a:p>
            <a:fld id="{A683D178-98AA-4574-9EAA-8EB007C55176}" type="slidenum">
              <a:rPr lang="en-US" smtClean="0"/>
              <a:t>‹#›</a:t>
            </a:fld>
            <a:endParaRPr lang="en-US"/>
          </a:p>
        </p:txBody>
      </p:sp>
      <p:sp>
        <p:nvSpPr>
          <p:cNvPr id="8" name="Picture Placeholder 6"/>
          <p:cNvSpPr>
            <a:spLocks noGrp="1"/>
          </p:cNvSpPr>
          <p:nvPr>
            <p:ph type="pic" sz="quarter" idx="13"/>
          </p:nvPr>
        </p:nvSpPr>
        <p:spPr>
          <a:xfrm>
            <a:off x="6384031" y="1844675"/>
            <a:ext cx="5257105" cy="4321175"/>
          </a:xfrm>
          <a:prstGeom prst="snip2DiagRect">
            <a:avLst>
              <a:gd name="adj1" fmla="val 2308"/>
              <a:gd name="adj2" fmla="val 0"/>
            </a:avLst>
          </a:prstGeom>
        </p:spPr>
        <p:txBody>
          <a:bodyPr/>
          <a:lstStyle>
            <a:lvl1pPr marL="0" indent="0">
              <a:buFontTx/>
              <a:buNone/>
              <a:defRPr sz="1200"/>
            </a:lvl1pPr>
          </a:lstStyle>
          <a:p>
            <a:r>
              <a:rPr lang="en-US"/>
              <a:t>Click icon to add picture</a:t>
            </a:r>
            <a:endParaRPr lang="en-GB"/>
          </a:p>
        </p:txBody>
      </p:sp>
      <p:sp>
        <p:nvSpPr>
          <p:cNvPr id="9" name="Text Placeholder 2"/>
          <p:cNvSpPr>
            <a:spLocks noGrp="1"/>
          </p:cNvSpPr>
          <p:nvPr>
            <p:ph type="body" idx="14" hasCustomPrompt="1"/>
          </p:nvPr>
        </p:nvSpPr>
        <p:spPr>
          <a:xfrm>
            <a:off x="550863" y="476673"/>
            <a:ext cx="11090275" cy="216024"/>
          </a:xfrm>
        </p:spPr>
        <p:txBody>
          <a:bodyPr anchor="ctr" anchorCtr="0"/>
          <a:lstStyle>
            <a:lvl1pPr marL="0" indent="0">
              <a:spcBef>
                <a:spcPts val="0"/>
              </a:spcBef>
              <a:buNone/>
              <a:defRPr sz="12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spTree>
    <p:extLst>
      <p:ext uri="{BB962C8B-B14F-4D97-AF65-F5344CB8AC3E}">
        <p14:creationId xmlns:p14="http://schemas.microsoft.com/office/powerpoint/2010/main" val="3177244776"/>
      </p:ext>
    </p:extLst>
  </p:cSld>
  <p:clrMapOvr>
    <a:masterClrMapping/>
  </p:clrMapOvr>
  <p:transition spd="med">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Content and Picture ">
    <p:spTree>
      <p:nvGrpSpPr>
        <p:cNvPr id="1" name=""/>
        <p:cNvGrpSpPr/>
        <p:nvPr/>
      </p:nvGrpSpPr>
      <p:grpSpPr>
        <a:xfrm>
          <a:off x="0" y="0"/>
          <a:ext cx="0" cy="0"/>
          <a:chOff x="0" y="0"/>
          <a:chExt cx="0" cy="0"/>
        </a:xfrm>
      </p:grpSpPr>
      <p:sp>
        <p:nvSpPr>
          <p:cNvPr id="12" name="Rectangle 5">
            <a:extLst>
              <a:ext uri="{C183D7F6-B498-43B3-948B-1728B52AA6E4}">
                <adec:decorative xmlns:adec="http://schemas.microsoft.com/office/drawing/2017/decorative" val="1"/>
              </a:ext>
            </a:extLst>
          </p:cNvPr>
          <p:cNvSpPr/>
          <p:nvPr userDrawn="1"/>
        </p:nvSpPr>
        <p:spPr>
          <a:xfrm>
            <a:off x="0" y="0"/>
            <a:ext cx="12192000" cy="1844673"/>
          </a:xfrm>
          <a:custGeom>
            <a:avLst/>
            <a:gdLst/>
            <a:ahLst/>
            <a:cxnLst/>
            <a:rect l="l" t="t" r="r" b="b"/>
            <a:pathLst>
              <a:path w="12192000" h="1844673">
                <a:moveTo>
                  <a:pt x="0" y="0"/>
                </a:moveTo>
                <a:lnTo>
                  <a:pt x="12192000" y="0"/>
                </a:lnTo>
                <a:lnTo>
                  <a:pt x="12192000" y="1412775"/>
                </a:lnTo>
                <a:lnTo>
                  <a:pt x="12192000" y="1412776"/>
                </a:lnTo>
                <a:lnTo>
                  <a:pt x="12191969" y="1412776"/>
                </a:lnTo>
                <a:lnTo>
                  <a:pt x="0" y="1844673"/>
                </a:lnTo>
                <a:lnTo>
                  <a:pt x="0" y="1412776"/>
                </a:lnTo>
                <a:lnTo>
                  <a:pt x="0" y="141277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0" name="Picture Placeholder 9"/>
          <p:cNvSpPr>
            <a:spLocks noGrp="1"/>
          </p:cNvSpPr>
          <p:nvPr>
            <p:ph type="pic" sz="quarter" idx="13" hasCustomPrompt="1"/>
          </p:nvPr>
        </p:nvSpPr>
        <p:spPr>
          <a:xfrm>
            <a:off x="5448300" y="1412777"/>
            <a:ext cx="6743700" cy="5445225"/>
          </a:xfrm>
          <a:custGeom>
            <a:avLst/>
            <a:gdLst/>
            <a:ahLst/>
            <a:cxnLst/>
            <a:rect l="l" t="t" r="r" b="b"/>
            <a:pathLst>
              <a:path w="6743700" h="5445225">
                <a:moveTo>
                  <a:pt x="6743669" y="0"/>
                </a:moveTo>
                <a:lnTo>
                  <a:pt x="6743700" y="0"/>
                </a:lnTo>
                <a:lnTo>
                  <a:pt x="6743700" y="5445225"/>
                </a:lnTo>
                <a:lnTo>
                  <a:pt x="0" y="5445225"/>
                </a:lnTo>
                <a:lnTo>
                  <a:pt x="0" y="5445224"/>
                </a:lnTo>
                <a:lnTo>
                  <a:pt x="1295400" y="5445224"/>
                </a:lnTo>
                <a:lnTo>
                  <a:pt x="309908" y="227914"/>
                </a:lnTo>
                <a:close/>
              </a:path>
            </a:pathLst>
          </a:custGeom>
          <a:solidFill>
            <a:schemeClr val="accent2"/>
          </a:solidFill>
        </p:spPr>
        <p:txBody>
          <a:bodyPr tIns="216000"/>
          <a:lstStyle>
            <a:lvl1pPr marL="0" indent="0" algn="r">
              <a:buFontTx/>
              <a:buNone/>
              <a:defRPr sz="1200">
                <a:solidFill>
                  <a:schemeClr val="bg1"/>
                </a:solidFill>
              </a:defRPr>
            </a:lvl1pPr>
          </a:lstStyle>
          <a:p>
            <a:r>
              <a:rPr lang="en-GB"/>
              <a:t>Click icon to add picture (</a:t>
            </a:r>
            <a:r>
              <a:rPr lang="en-US"/>
              <a:t>Download more pictures from brand.qt.io</a:t>
            </a:r>
            <a:r>
              <a:rPr lang="en-GB"/>
              <a:t>)</a:t>
            </a:r>
          </a:p>
        </p:txBody>
      </p:sp>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1EE7EF2-4523-4BEE-A7B1-C63194E17AF0}" type="datetime3">
              <a:rPr lang="en-US" smtClean="0"/>
              <a:t>28 February 2023</a:t>
            </a:fld>
            <a:endParaRPr lang="en-US"/>
          </a:p>
        </p:txBody>
      </p:sp>
      <p:sp>
        <p:nvSpPr>
          <p:cNvPr id="4" name="Footer Placeholder 3"/>
          <p:cNvSpPr>
            <a:spLocks noGrp="1"/>
          </p:cNvSpPr>
          <p:nvPr>
            <p:ph type="ftr" sz="quarter" idx="11"/>
          </p:nvPr>
        </p:nvSpPr>
        <p:spPr>
          <a:xfrm>
            <a:off x="2855913" y="6381328"/>
            <a:ext cx="8136632" cy="143297"/>
          </a:xfrm>
        </p:spPr>
        <p:txBody>
          <a:bodyPr/>
          <a:lstStyle/>
          <a:p>
            <a:r>
              <a:rPr lang="en-US"/>
              <a:t>© The Qt Company</a:t>
            </a:r>
          </a:p>
        </p:txBody>
      </p:sp>
      <p:sp>
        <p:nvSpPr>
          <p:cNvPr id="5" name="Slide Number Placeholder 4"/>
          <p:cNvSpPr>
            <a:spLocks noGrp="1"/>
          </p:cNvSpPr>
          <p:nvPr>
            <p:ph type="sldNum" sz="quarter" idx="12"/>
          </p:nvPr>
        </p:nvSpPr>
        <p:spPr/>
        <p:txBody>
          <a:bodyPr/>
          <a:lstStyle/>
          <a:p>
            <a:fld id="{A683D178-98AA-4574-9EAA-8EB007C55176}" type="slidenum">
              <a:rPr lang="en-US" smtClean="0"/>
              <a:t>‹#›</a:t>
            </a:fld>
            <a:endParaRPr lang="en-US"/>
          </a:p>
        </p:txBody>
      </p:sp>
      <p:sp>
        <p:nvSpPr>
          <p:cNvPr id="7" name="Text Placeholder 2"/>
          <p:cNvSpPr>
            <a:spLocks noGrp="1"/>
          </p:cNvSpPr>
          <p:nvPr>
            <p:ph type="body" idx="1" hasCustomPrompt="1"/>
          </p:nvPr>
        </p:nvSpPr>
        <p:spPr>
          <a:xfrm>
            <a:off x="550863" y="476673"/>
            <a:ext cx="11090275" cy="216024"/>
          </a:xfrm>
        </p:spPr>
        <p:txBody>
          <a:bodyPr anchor="ctr" anchorCtr="0"/>
          <a:lstStyle>
            <a:lvl1pPr marL="0" indent="0">
              <a:spcBef>
                <a:spcPts val="0"/>
              </a:spcBef>
              <a:buNone/>
              <a:defRPr sz="12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sp>
        <p:nvSpPr>
          <p:cNvPr id="13" name="Content Placeholder 2"/>
          <p:cNvSpPr>
            <a:spLocks noGrp="1"/>
          </p:cNvSpPr>
          <p:nvPr>
            <p:ph sz="half" idx="14"/>
          </p:nvPr>
        </p:nvSpPr>
        <p:spPr>
          <a:xfrm>
            <a:off x="550863" y="2205038"/>
            <a:ext cx="4897437" cy="38162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 Placeholder 14">
            <a:extLst>
              <a:ext uri="{C183D7F6-B498-43B3-948B-1728B52AA6E4}">
                <adec:decorative xmlns:adec="http://schemas.microsoft.com/office/drawing/2017/decorative" val="1"/>
              </a:ext>
            </a:extLst>
          </p:cNvPr>
          <p:cNvSpPr>
            <a:spLocks noGrp="1" noChangeAspect="1"/>
          </p:cNvSpPr>
          <p:nvPr>
            <p:ph type="body" sz="quarter" idx="15"/>
          </p:nvPr>
        </p:nvSpPr>
        <p:spPr>
          <a:xfrm>
            <a:off x="11151343" y="6165850"/>
            <a:ext cx="489795" cy="360000"/>
          </a:xfrm>
          <a:blipFill>
            <a:blip r:embed="rId2"/>
            <a:stretch>
              <a:fillRect/>
            </a:stretch>
          </a:blipFill>
        </p:spPr>
        <p:txBody>
          <a:bodyPr/>
          <a:lstStyle>
            <a:lvl1pPr marL="0" indent="0">
              <a:buFontTx/>
              <a:buNone/>
              <a:defRPr sz="200">
                <a:noFill/>
              </a:defRPr>
            </a:lvl1pPr>
          </a:lstStyle>
          <a:p>
            <a:pPr lvl="0"/>
            <a:r>
              <a:rPr lang="en-US"/>
              <a:t>Edit Master text styles</a:t>
            </a:r>
          </a:p>
        </p:txBody>
      </p:sp>
    </p:spTree>
    <p:extLst>
      <p:ext uri="{BB962C8B-B14F-4D97-AF65-F5344CB8AC3E}">
        <p14:creationId xmlns:p14="http://schemas.microsoft.com/office/powerpoint/2010/main" val="2024067457"/>
      </p:ext>
    </p:extLst>
  </p:cSld>
  <p:clrMapOvr>
    <a:masterClrMapping/>
  </p:clrMapOvr>
  <p:transition spd="med">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and Wide Pictur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50863" y="4437112"/>
            <a:ext cx="11090275" cy="17287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CB59BCD-15DD-442A-8725-EFBDAFFC98C5}" type="datetime3">
              <a:rPr lang="en-US" smtClean="0"/>
              <a:t>28 February 2023</a:t>
            </a:fld>
            <a:endParaRPr lang="en-US"/>
          </a:p>
        </p:txBody>
      </p:sp>
      <p:sp>
        <p:nvSpPr>
          <p:cNvPr id="6" name="Footer Placeholder 5"/>
          <p:cNvSpPr>
            <a:spLocks noGrp="1"/>
          </p:cNvSpPr>
          <p:nvPr>
            <p:ph type="ftr" sz="quarter" idx="11"/>
          </p:nvPr>
        </p:nvSpPr>
        <p:spPr/>
        <p:txBody>
          <a:bodyPr/>
          <a:lstStyle/>
          <a:p>
            <a:r>
              <a:rPr lang="en-US"/>
              <a:t>© The Qt Company</a:t>
            </a:r>
          </a:p>
        </p:txBody>
      </p:sp>
      <p:sp>
        <p:nvSpPr>
          <p:cNvPr id="7" name="Slide Number Placeholder 6"/>
          <p:cNvSpPr>
            <a:spLocks noGrp="1"/>
          </p:cNvSpPr>
          <p:nvPr>
            <p:ph type="sldNum" sz="quarter" idx="12"/>
          </p:nvPr>
        </p:nvSpPr>
        <p:spPr/>
        <p:txBody>
          <a:bodyPr/>
          <a:lstStyle/>
          <a:p>
            <a:fld id="{A683D178-98AA-4574-9EAA-8EB007C55176}" type="slidenum">
              <a:rPr lang="en-US" smtClean="0"/>
              <a:t>‹#›</a:t>
            </a:fld>
            <a:endParaRPr lang="en-US"/>
          </a:p>
        </p:txBody>
      </p:sp>
      <p:sp>
        <p:nvSpPr>
          <p:cNvPr id="10" name="Picture Placeholder 6"/>
          <p:cNvSpPr>
            <a:spLocks noGrp="1"/>
          </p:cNvSpPr>
          <p:nvPr>
            <p:ph type="pic" sz="quarter" idx="14"/>
          </p:nvPr>
        </p:nvSpPr>
        <p:spPr>
          <a:xfrm>
            <a:off x="550863" y="1844675"/>
            <a:ext cx="11090275" cy="2304405"/>
          </a:xfrm>
          <a:prstGeom prst="snip2DiagRect">
            <a:avLst>
              <a:gd name="adj1" fmla="val 4316"/>
              <a:gd name="adj2" fmla="val 0"/>
            </a:avLst>
          </a:prstGeom>
        </p:spPr>
        <p:txBody>
          <a:bodyPr/>
          <a:lstStyle>
            <a:lvl1pPr marL="0" indent="0">
              <a:buFontTx/>
              <a:buNone/>
              <a:defRPr sz="1200"/>
            </a:lvl1pPr>
          </a:lstStyle>
          <a:p>
            <a:r>
              <a:rPr lang="en-US"/>
              <a:t>Click icon to add picture</a:t>
            </a:r>
            <a:endParaRPr lang="en-GB"/>
          </a:p>
        </p:txBody>
      </p:sp>
      <p:cxnSp>
        <p:nvCxnSpPr>
          <p:cNvPr id="11" name="Straight Connector 10"/>
          <p:cNvCxnSpPr/>
          <p:nvPr userDrawn="1"/>
        </p:nvCxnSpPr>
        <p:spPr>
          <a:xfrm>
            <a:off x="550863" y="4293096"/>
            <a:ext cx="11090275"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
        <p:nvSpPr>
          <p:cNvPr id="9" name="Text Placeholder 2"/>
          <p:cNvSpPr>
            <a:spLocks noGrp="1"/>
          </p:cNvSpPr>
          <p:nvPr>
            <p:ph type="body" idx="15" hasCustomPrompt="1"/>
          </p:nvPr>
        </p:nvSpPr>
        <p:spPr>
          <a:xfrm>
            <a:off x="550863" y="476673"/>
            <a:ext cx="11090275" cy="216024"/>
          </a:xfrm>
        </p:spPr>
        <p:txBody>
          <a:bodyPr anchor="ctr" anchorCtr="0"/>
          <a:lstStyle>
            <a:lvl1pPr marL="0" indent="0">
              <a:spcBef>
                <a:spcPts val="0"/>
              </a:spcBef>
              <a:buNone/>
              <a:defRPr sz="12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spTree>
    <p:extLst>
      <p:ext uri="{BB962C8B-B14F-4D97-AF65-F5344CB8AC3E}">
        <p14:creationId xmlns:p14="http://schemas.microsoft.com/office/powerpoint/2010/main" val="1250378167"/>
      </p:ext>
    </p:extLst>
  </p:cSld>
  <p:clrMapOvr>
    <a:masterClrMapping/>
  </p:clrMapOvr>
  <p:transition spd="med">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and 1/4 Pictur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50863" y="1844675"/>
            <a:ext cx="8281441" cy="43211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3D3B801-8151-4E71-B7CB-6636FA871B29}" type="datetime3">
              <a:rPr lang="en-US" smtClean="0"/>
              <a:t>28 February 2023</a:t>
            </a:fld>
            <a:endParaRPr lang="en-US"/>
          </a:p>
        </p:txBody>
      </p:sp>
      <p:sp>
        <p:nvSpPr>
          <p:cNvPr id="6" name="Footer Placeholder 5"/>
          <p:cNvSpPr>
            <a:spLocks noGrp="1"/>
          </p:cNvSpPr>
          <p:nvPr>
            <p:ph type="ftr" sz="quarter" idx="11"/>
          </p:nvPr>
        </p:nvSpPr>
        <p:spPr/>
        <p:txBody>
          <a:bodyPr/>
          <a:lstStyle/>
          <a:p>
            <a:r>
              <a:rPr lang="en-US"/>
              <a:t>© The Qt Company</a:t>
            </a:r>
          </a:p>
        </p:txBody>
      </p:sp>
      <p:sp>
        <p:nvSpPr>
          <p:cNvPr id="7" name="Slide Number Placeholder 6"/>
          <p:cNvSpPr>
            <a:spLocks noGrp="1"/>
          </p:cNvSpPr>
          <p:nvPr>
            <p:ph type="sldNum" sz="quarter" idx="12"/>
          </p:nvPr>
        </p:nvSpPr>
        <p:spPr/>
        <p:txBody>
          <a:bodyPr/>
          <a:lstStyle/>
          <a:p>
            <a:fld id="{A683D178-98AA-4574-9EAA-8EB007C55176}" type="slidenum">
              <a:rPr lang="en-US" smtClean="0"/>
              <a:t>‹#›</a:t>
            </a:fld>
            <a:endParaRPr lang="en-US"/>
          </a:p>
        </p:txBody>
      </p:sp>
      <p:sp>
        <p:nvSpPr>
          <p:cNvPr id="8" name="Picture Placeholder 6"/>
          <p:cNvSpPr>
            <a:spLocks noGrp="1"/>
          </p:cNvSpPr>
          <p:nvPr>
            <p:ph type="pic" sz="quarter" idx="13"/>
          </p:nvPr>
        </p:nvSpPr>
        <p:spPr>
          <a:xfrm>
            <a:off x="9120336" y="1844675"/>
            <a:ext cx="2520800" cy="4321175"/>
          </a:xfrm>
          <a:prstGeom prst="snip2DiagRect">
            <a:avLst>
              <a:gd name="adj1" fmla="val 3911"/>
              <a:gd name="adj2" fmla="val 0"/>
            </a:avLst>
          </a:prstGeom>
        </p:spPr>
        <p:txBody>
          <a:bodyPr/>
          <a:lstStyle>
            <a:lvl1pPr marL="0" indent="0">
              <a:buFontTx/>
              <a:buNone/>
              <a:defRPr sz="1200"/>
            </a:lvl1pPr>
          </a:lstStyle>
          <a:p>
            <a:r>
              <a:rPr lang="en-US"/>
              <a:t>Click icon to add picture</a:t>
            </a:r>
            <a:endParaRPr lang="en-GB"/>
          </a:p>
        </p:txBody>
      </p:sp>
      <p:sp>
        <p:nvSpPr>
          <p:cNvPr id="9" name="Text Placeholder 2"/>
          <p:cNvSpPr>
            <a:spLocks noGrp="1"/>
          </p:cNvSpPr>
          <p:nvPr>
            <p:ph type="body" idx="14" hasCustomPrompt="1"/>
          </p:nvPr>
        </p:nvSpPr>
        <p:spPr>
          <a:xfrm>
            <a:off x="550863" y="476673"/>
            <a:ext cx="11090275" cy="216024"/>
          </a:xfrm>
        </p:spPr>
        <p:txBody>
          <a:bodyPr anchor="ctr" anchorCtr="0"/>
          <a:lstStyle>
            <a:lvl1pPr marL="0" indent="0">
              <a:spcBef>
                <a:spcPts val="0"/>
              </a:spcBef>
              <a:buNone/>
              <a:defRPr sz="12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spTree>
    <p:extLst>
      <p:ext uri="{BB962C8B-B14F-4D97-AF65-F5344CB8AC3E}">
        <p14:creationId xmlns:p14="http://schemas.microsoft.com/office/powerpoint/2010/main" val="3885047515"/>
      </p:ext>
    </p:extLst>
  </p:cSld>
  <p:clrMapOvr>
    <a:masterClrMapping/>
  </p:clrMapOvr>
  <p:transition spd="med">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Pictur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B512E46-74F0-4B0A-95F4-3580E33DDE19}" type="datetime3">
              <a:rPr lang="en-US" smtClean="0"/>
              <a:t>28 February 2023</a:t>
            </a:fld>
            <a:endParaRPr lang="en-US"/>
          </a:p>
        </p:txBody>
      </p:sp>
      <p:sp>
        <p:nvSpPr>
          <p:cNvPr id="4" name="Footer Placeholder 3"/>
          <p:cNvSpPr>
            <a:spLocks noGrp="1"/>
          </p:cNvSpPr>
          <p:nvPr>
            <p:ph type="ftr" sz="quarter" idx="11"/>
          </p:nvPr>
        </p:nvSpPr>
        <p:spPr/>
        <p:txBody>
          <a:bodyPr/>
          <a:lstStyle/>
          <a:p>
            <a:r>
              <a:rPr lang="en-US"/>
              <a:t>© The Qt Company</a:t>
            </a:r>
          </a:p>
        </p:txBody>
      </p:sp>
      <p:sp>
        <p:nvSpPr>
          <p:cNvPr id="5" name="Slide Number Placeholder 4"/>
          <p:cNvSpPr>
            <a:spLocks noGrp="1"/>
          </p:cNvSpPr>
          <p:nvPr>
            <p:ph type="sldNum" sz="quarter" idx="12"/>
          </p:nvPr>
        </p:nvSpPr>
        <p:spPr/>
        <p:txBody>
          <a:bodyPr/>
          <a:lstStyle/>
          <a:p>
            <a:fld id="{A683D178-98AA-4574-9EAA-8EB007C55176}" type="slidenum">
              <a:rPr lang="en-US" smtClean="0"/>
              <a:t>‹#›</a:t>
            </a:fld>
            <a:endParaRPr lang="en-US"/>
          </a:p>
        </p:txBody>
      </p:sp>
      <p:sp>
        <p:nvSpPr>
          <p:cNvPr id="7" name="Picture Placeholder 6"/>
          <p:cNvSpPr>
            <a:spLocks noGrp="1"/>
          </p:cNvSpPr>
          <p:nvPr>
            <p:ph type="pic" sz="quarter" idx="13"/>
          </p:nvPr>
        </p:nvSpPr>
        <p:spPr>
          <a:xfrm>
            <a:off x="550862" y="1844675"/>
            <a:ext cx="11090275" cy="4321175"/>
          </a:xfrm>
          <a:prstGeom prst="snip2DiagRect">
            <a:avLst>
              <a:gd name="adj1" fmla="val 2308"/>
              <a:gd name="adj2" fmla="val 0"/>
            </a:avLst>
          </a:prstGeom>
        </p:spPr>
        <p:txBody>
          <a:bodyPr/>
          <a:lstStyle>
            <a:lvl1pPr marL="0" marR="0" indent="0" algn="l" defTabSz="914400" rtl="0" eaLnBrk="1" fontAlgn="auto" latinLnBrk="0" hangingPunct="1">
              <a:lnSpc>
                <a:spcPct val="100000"/>
              </a:lnSpc>
              <a:spcBef>
                <a:spcPts val="600"/>
              </a:spcBef>
              <a:spcAft>
                <a:spcPts val="0"/>
              </a:spcAft>
              <a:buClrTx/>
              <a:buSzTx/>
              <a:buFontTx/>
              <a:buNone/>
              <a:tabLst/>
              <a:defRPr sz="1200"/>
            </a:lvl1pPr>
          </a:lstStyle>
          <a:p>
            <a:r>
              <a:rPr lang="en-US"/>
              <a:t>Click icon to add picture</a:t>
            </a:r>
            <a:endParaRPr lang="en-GB"/>
          </a:p>
        </p:txBody>
      </p:sp>
      <p:sp>
        <p:nvSpPr>
          <p:cNvPr id="8" name="Text Placeholder 2"/>
          <p:cNvSpPr>
            <a:spLocks noGrp="1"/>
          </p:cNvSpPr>
          <p:nvPr>
            <p:ph type="body" idx="1" hasCustomPrompt="1"/>
          </p:nvPr>
        </p:nvSpPr>
        <p:spPr>
          <a:xfrm>
            <a:off x="550863" y="476673"/>
            <a:ext cx="11090275" cy="216024"/>
          </a:xfrm>
        </p:spPr>
        <p:txBody>
          <a:bodyPr anchor="ctr" anchorCtr="0"/>
          <a:lstStyle>
            <a:lvl1pPr marL="0" indent="0">
              <a:spcBef>
                <a:spcPts val="0"/>
              </a:spcBef>
              <a:buNone/>
              <a:defRPr sz="12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spTree>
    <p:extLst>
      <p:ext uri="{BB962C8B-B14F-4D97-AF65-F5344CB8AC3E}">
        <p14:creationId xmlns:p14="http://schemas.microsoft.com/office/powerpoint/2010/main" val="4159252372"/>
      </p:ext>
    </p:extLst>
  </p:cSld>
  <p:clrMapOvr>
    <a:masterClrMapping/>
  </p:clrMapOvr>
  <p:transition spd="med">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Chart and Text">
    <p:spTree>
      <p:nvGrpSpPr>
        <p:cNvPr id="1" name=""/>
        <p:cNvGrpSpPr/>
        <p:nvPr/>
      </p:nvGrpSpPr>
      <p:grpSpPr>
        <a:xfrm>
          <a:off x="0" y="0"/>
          <a:ext cx="0" cy="0"/>
          <a:chOff x="0" y="0"/>
          <a:chExt cx="0" cy="0"/>
        </a:xfrm>
      </p:grpSpPr>
      <p:sp>
        <p:nvSpPr>
          <p:cNvPr id="17" name="Rectangle 16"/>
          <p:cNvSpPr/>
          <p:nvPr userDrawn="1"/>
        </p:nvSpPr>
        <p:spPr>
          <a:xfrm>
            <a:off x="0" y="0"/>
            <a:ext cx="12192000" cy="4581128"/>
          </a:xfrm>
          <a:prstGeom prst="rect">
            <a:avLst/>
          </a:prstGeom>
          <a:solidFill>
            <a:srgbClr val="DBDD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3" name="Rectangle 5">
            <a:extLst>
              <a:ext uri="{C183D7F6-B498-43B3-948B-1728B52AA6E4}">
                <adec:decorative xmlns:adec="http://schemas.microsoft.com/office/drawing/2017/decorative" val="1"/>
              </a:ext>
            </a:extLst>
          </p:cNvPr>
          <p:cNvSpPr/>
          <p:nvPr userDrawn="1"/>
        </p:nvSpPr>
        <p:spPr>
          <a:xfrm>
            <a:off x="0" y="0"/>
            <a:ext cx="12192000" cy="1844673"/>
          </a:xfrm>
          <a:custGeom>
            <a:avLst/>
            <a:gdLst/>
            <a:ahLst/>
            <a:cxnLst/>
            <a:rect l="l" t="t" r="r" b="b"/>
            <a:pathLst>
              <a:path w="12192000" h="1844673">
                <a:moveTo>
                  <a:pt x="0" y="0"/>
                </a:moveTo>
                <a:lnTo>
                  <a:pt x="12192000" y="0"/>
                </a:lnTo>
                <a:lnTo>
                  <a:pt x="12192000" y="1412775"/>
                </a:lnTo>
                <a:lnTo>
                  <a:pt x="12192000" y="1412776"/>
                </a:lnTo>
                <a:lnTo>
                  <a:pt x="12191969" y="1412776"/>
                </a:lnTo>
                <a:lnTo>
                  <a:pt x="0" y="1844673"/>
                </a:lnTo>
                <a:lnTo>
                  <a:pt x="0" y="1412776"/>
                </a:lnTo>
                <a:lnTo>
                  <a:pt x="0" y="141277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4" name="Text Placeholder 2"/>
          <p:cNvSpPr>
            <a:spLocks noGrp="1"/>
          </p:cNvSpPr>
          <p:nvPr>
            <p:ph type="body" idx="14" hasCustomPrompt="1"/>
          </p:nvPr>
        </p:nvSpPr>
        <p:spPr>
          <a:xfrm>
            <a:off x="550863" y="476673"/>
            <a:ext cx="11090275" cy="216024"/>
          </a:xfrm>
        </p:spPr>
        <p:txBody>
          <a:bodyPr anchor="ctr" anchorCtr="0"/>
          <a:lstStyle>
            <a:lvl1pPr marL="0" indent="0">
              <a:spcBef>
                <a:spcPts val="0"/>
              </a:spcBef>
              <a:buNone/>
              <a:defRPr sz="12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sp>
        <p:nvSpPr>
          <p:cNvPr id="2" name="Title 1"/>
          <p:cNvSpPr>
            <a:spLocks noGrp="1"/>
          </p:cNvSpPr>
          <p:nvPr>
            <p:ph type="title"/>
          </p:nvPr>
        </p:nvSpPr>
        <p:spPr/>
        <p:txBody>
          <a:bodyPr/>
          <a:lstStyle/>
          <a:p>
            <a:r>
              <a:rPr lang="en-US"/>
              <a:t>Click to edit Master title style</a:t>
            </a:r>
          </a:p>
        </p:txBody>
      </p:sp>
      <p:sp>
        <p:nvSpPr>
          <p:cNvPr id="5" name="Date Placeholder 4"/>
          <p:cNvSpPr>
            <a:spLocks noGrp="1"/>
          </p:cNvSpPr>
          <p:nvPr>
            <p:ph type="dt" sz="half" idx="10"/>
          </p:nvPr>
        </p:nvSpPr>
        <p:spPr/>
        <p:txBody>
          <a:bodyPr/>
          <a:lstStyle/>
          <a:p>
            <a:fld id="{4CE1C430-5428-486A-9B3A-F1759ED21023}" type="datetime3">
              <a:rPr lang="en-US" smtClean="0"/>
              <a:t>28 February 2023</a:t>
            </a:fld>
            <a:endParaRPr lang="en-US"/>
          </a:p>
        </p:txBody>
      </p:sp>
      <p:sp>
        <p:nvSpPr>
          <p:cNvPr id="6" name="Footer Placeholder 5"/>
          <p:cNvSpPr>
            <a:spLocks noGrp="1"/>
          </p:cNvSpPr>
          <p:nvPr>
            <p:ph type="ftr" sz="quarter" idx="11"/>
          </p:nvPr>
        </p:nvSpPr>
        <p:spPr>
          <a:xfrm>
            <a:off x="2855913" y="6381328"/>
            <a:ext cx="8136632" cy="143297"/>
          </a:xfrm>
        </p:spPr>
        <p:txBody>
          <a:bodyPr/>
          <a:lstStyle/>
          <a:p>
            <a:r>
              <a:rPr lang="en-US"/>
              <a:t>© The Qt Company</a:t>
            </a:r>
          </a:p>
        </p:txBody>
      </p:sp>
      <p:sp>
        <p:nvSpPr>
          <p:cNvPr id="7" name="Slide Number Placeholder 6"/>
          <p:cNvSpPr>
            <a:spLocks noGrp="1"/>
          </p:cNvSpPr>
          <p:nvPr>
            <p:ph type="sldNum" sz="quarter" idx="12"/>
          </p:nvPr>
        </p:nvSpPr>
        <p:spPr/>
        <p:txBody>
          <a:bodyPr/>
          <a:lstStyle/>
          <a:p>
            <a:fld id="{A683D178-98AA-4574-9EAA-8EB007C55176}" type="slidenum">
              <a:rPr lang="en-US" smtClean="0"/>
              <a:t>‹#›</a:t>
            </a:fld>
            <a:endParaRPr lang="en-US"/>
          </a:p>
        </p:txBody>
      </p:sp>
      <p:sp>
        <p:nvSpPr>
          <p:cNvPr id="8" name="Chart Placeholder 7"/>
          <p:cNvSpPr>
            <a:spLocks noGrp="1"/>
          </p:cNvSpPr>
          <p:nvPr>
            <p:ph type="chart" sz="quarter" idx="13"/>
          </p:nvPr>
        </p:nvSpPr>
        <p:spPr>
          <a:xfrm>
            <a:off x="550863" y="1844675"/>
            <a:ext cx="11090275" cy="2448421"/>
          </a:xfrm>
        </p:spPr>
        <p:txBody>
          <a:bodyPr/>
          <a:lstStyle>
            <a:lvl1pPr marL="0" indent="0">
              <a:buNone/>
              <a:defRPr sz="1200"/>
            </a:lvl1pPr>
          </a:lstStyle>
          <a:p>
            <a:r>
              <a:rPr lang="en-US"/>
              <a:t>Click icon to add chart</a:t>
            </a:r>
            <a:endParaRPr lang="fi-FI"/>
          </a:p>
        </p:txBody>
      </p:sp>
      <p:grpSp>
        <p:nvGrpSpPr>
          <p:cNvPr id="9" name="Group 8">
            <a:extLst>
              <a:ext uri="{C183D7F6-B498-43B3-948B-1728B52AA6E4}">
                <adec:decorative xmlns:adec="http://schemas.microsoft.com/office/drawing/2017/decorative" val="1"/>
              </a:ext>
            </a:extLst>
          </p:cNvPr>
          <p:cNvGrpSpPr/>
          <p:nvPr userDrawn="1"/>
        </p:nvGrpSpPr>
        <p:grpSpPr>
          <a:xfrm>
            <a:off x="11151163" y="6165850"/>
            <a:ext cx="489975" cy="360040"/>
            <a:chOff x="11151163" y="6165850"/>
            <a:chExt cx="489975" cy="360040"/>
          </a:xfrm>
        </p:grpSpPr>
        <p:sp>
          <p:nvSpPr>
            <p:cNvPr id="10" name="Snip Diagonal Corner Rectangle 9"/>
            <p:cNvSpPr/>
            <p:nvPr userDrawn="1"/>
          </p:nvSpPr>
          <p:spPr>
            <a:xfrm>
              <a:off x="11151538" y="6165850"/>
              <a:ext cx="489600" cy="360040"/>
            </a:xfrm>
            <a:prstGeom prst="snip2DiagRect">
              <a:avLst>
                <a:gd name="adj1" fmla="val 19602"/>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2" name="Freeform 6"/>
            <p:cNvSpPr>
              <a:spLocks noChangeAspect="1" noEditPoints="1"/>
            </p:cNvSpPr>
            <p:nvPr userDrawn="1"/>
          </p:nvSpPr>
          <p:spPr bwMode="auto">
            <a:xfrm>
              <a:off x="11151163" y="6165850"/>
              <a:ext cx="489975" cy="360000"/>
            </a:xfrm>
            <a:custGeom>
              <a:avLst/>
              <a:gdLst>
                <a:gd name="T0" fmla="*/ 2431 w 3438"/>
                <a:gd name="T1" fmla="*/ 1652 h 2526"/>
                <a:gd name="T2" fmla="*/ 2460 w 3438"/>
                <a:gd name="T3" fmla="*/ 1720 h 2526"/>
                <a:gd name="T4" fmla="*/ 2533 w 3438"/>
                <a:gd name="T5" fmla="*/ 1741 h 2526"/>
                <a:gd name="T6" fmla="*/ 2577 w 3438"/>
                <a:gd name="T7" fmla="*/ 1947 h 2526"/>
                <a:gd name="T8" fmla="*/ 2406 w 3438"/>
                <a:gd name="T9" fmla="*/ 1943 h 2526"/>
                <a:gd name="T10" fmla="*/ 2298 w 3438"/>
                <a:gd name="T11" fmla="*/ 1903 h 2526"/>
                <a:gd name="T12" fmla="*/ 2226 w 3438"/>
                <a:gd name="T13" fmla="*/ 1815 h 2526"/>
                <a:gd name="T14" fmla="*/ 2192 w 3438"/>
                <a:gd name="T15" fmla="*/ 1655 h 2526"/>
                <a:gd name="T16" fmla="*/ 2188 w 3438"/>
                <a:gd name="T17" fmla="*/ 842 h 2526"/>
                <a:gd name="T18" fmla="*/ 1012 w 3438"/>
                <a:gd name="T19" fmla="*/ 1663 h 2526"/>
                <a:gd name="T20" fmla="*/ 1105 w 3438"/>
                <a:gd name="T21" fmla="*/ 1736 h 2526"/>
                <a:gd name="T22" fmla="*/ 1218 w 3438"/>
                <a:gd name="T23" fmla="*/ 1764 h 2526"/>
                <a:gd name="T24" fmla="*/ 1376 w 3438"/>
                <a:gd name="T25" fmla="*/ 1760 h 2526"/>
                <a:gd name="T26" fmla="*/ 1481 w 3438"/>
                <a:gd name="T27" fmla="*/ 1724 h 2526"/>
                <a:gd name="T28" fmla="*/ 1553 w 3438"/>
                <a:gd name="T29" fmla="*/ 1657 h 2526"/>
                <a:gd name="T30" fmla="*/ 1603 w 3438"/>
                <a:gd name="T31" fmla="*/ 1536 h 2526"/>
                <a:gd name="T32" fmla="*/ 1633 w 3438"/>
                <a:gd name="T33" fmla="*/ 1326 h 2526"/>
                <a:gd name="T34" fmla="*/ 1628 w 3438"/>
                <a:gd name="T35" fmla="*/ 1050 h 2526"/>
                <a:gd name="T36" fmla="*/ 1585 w 3438"/>
                <a:gd name="T37" fmla="*/ 844 h 2526"/>
                <a:gd name="T38" fmla="*/ 1514 w 3438"/>
                <a:gd name="T39" fmla="*/ 729 h 2526"/>
                <a:gd name="T40" fmla="*/ 1425 w 3438"/>
                <a:gd name="T41" fmla="*/ 675 h 2526"/>
                <a:gd name="T42" fmla="*/ 1280 w 3438"/>
                <a:gd name="T43" fmla="*/ 653 h 2526"/>
                <a:gd name="T44" fmla="*/ 1154 w 3438"/>
                <a:gd name="T45" fmla="*/ 669 h 2526"/>
                <a:gd name="T46" fmla="*/ 1046 w 3438"/>
                <a:gd name="T47" fmla="*/ 729 h 2526"/>
                <a:gd name="T48" fmla="*/ 985 w 3438"/>
                <a:gd name="T49" fmla="*/ 815 h 2526"/>
                <a:gd name="T50" fmla="*/ 938 w 3438"/>
                <a:gd name="T51" fmla="*/ 990 h 2526"/>
                <a:gd name="T52" fmla="*/ 923 w 3438"/>
                <a:gd name="T53" fmla="*/ 1254 h 2526"/>
                <a:gd name="T54" fmla="*/ 947 w 3438"/>
                <a:gd name="T55" fmla="*/ 1497 h 2526"/>
                <a:gd name="T56" fmla="*/ 998 w 3438"/>
                <a:gd name="T57" fmla="*/ 1641 h 2526"/>
                <a:gd name="T58" fmla="*/ 1142 w 3438"/>
                <a:gd name="T59" fmla="*/ 1970 h 2526"/>
                <a:gd name="T60" fmla="*/ 992 w 3438"/>
                <a:gd name="T61" fmla="*/ 1933 h 2526"/>
                <a:gd name="T62" fmla="*/ 864 w 3438"/>
                <a:gd name="T63" fmla="*/ 1857 h 2526"/>
                <a:gd name="T64" fmla="*/ 798 w 3438"/>
                <a:gd name="T65" fmla="*/ 1784 h 2526"/>
                <a:gd name="T66" fmla="*/ 731 w 3438"/>
                <a:gd name="T67" fmla="*/ 1645 h 2526"/>
                <a:gd name="T68" fmla="*/ 681 w 3438"/>
                <a:gd name="T69" fmla="*/ 1402 h 2526"/>
                <a:gd name="T70" fmla="*/ 674 w 3438"/>
                <a:gd name="T71" fmla="*/ 1124 h 2526"/>
                <a:gd name="T72" fmla="*/ 716 w 3438"/>
                <a:gd name="T73" fmla="*/ 839 h 2526"/>
                <a:gd name="T74" fmla="*/ 777 w 3438"/>
                <a:gd name="T75" fmla="*/ 684 h 2526"/>
                <a:gd name="T76" fmla="*/ 856 w 3438"/>
                <a:gd name="T77" fmla="*/ 579 h 2526"/>
                <a:gd name="T78" fmla="*/ 966 w 3438"/>
                <a:gd name="T79" fmla="*/ 502 h 2526"/>
                <a:gd name="T80" fmla="*/ 1125 w 3438"/>
                <a:gd name="T81" fmla="*/ 454 h 2526"/>
                <a:gd name="T82" fmla="*/ 1301 w 3438"/>
                <a:gd name="T83" fmla="*/ 443 h 2526"/>
                <a:gd name="T84" fmla="*/ 1471 w 3438"/>
                <a:gd name="T85" fmla="*/ 461 h 2526"/>
                <a:gd name="T86" fmla="*/ 1634 w 3438"/>
                <a:gd name="T87" fmla="*/ 524 h 2526"/>
                <a:gd name="T88" fmla="*/ 1723 w 3438"/>
                <a:gd name="T89" fmla="*/ 599 h 2526"/>
                <a:gd name="T90" fmla="*/ 1809 w 3438"/>
                <a:gd name="T91" fmla="*/ 740 h 2526"/>
                <a:gd name="T92" fmla="*/ 1867 w 3438"/>
                <a:gd name="T93" fmla="*/ 951 h 2526"/>
                <a:gd name="T94" fmla="*/ 1885 w 3438"/>
                <a:gd name="T95" fmla="*/ 1250 h 2526"/>
                <a:gd name="T96" fmla="*/ 1871 w 3438"/>
                <a:gd name="T97" fmla="*/ 1454 h 2526"/>
                <a:gd name="T98" fmla="*/ 1830 w 3438"/>
                <a:gd name="T99" fmla="*/ 1639 h 2526"/>
                <a:gd name="T100" fmla="*/ 1768 w 3438"/>
                <a:gd name="T101" fmla="*/ 1765 h 2526"/>
                <a:gd name="T102" fmla="*/ 1663 w 3438"/>
                <a:gd name="T103" fmla="*/ 1874 h 2526"/>
                <a:gd name="T104" fmla="*/ 1375 w 3438"/>
                <a:gd name="T105" fmla="*/ 1973 h 2526"/>
                <a:gd name="T106" fmla="*/ 2359 w 3438"/>
                <a:gd name="T107" fmla="*/ 0 h 2526"/>
                <a:gd name="T108" fmla="*/ 0 w 3438"/>
                <a:gd name="T109" fmla="*/ 2526 h 2526"/>
                <a:gd name="T110" fmla="*/ 3438 w 3438"/>
                <a:gd name="T111" fmla="*/ 1255 h 2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38" h="2526">
                  <a:moveTo>
                    <a:pt x="2724" y="1043"/>
                  </a:moveTo>
                  <a:lnTo>
                    <a:pt x="2423" y="1043"/>
                  </a:lnTo>
                  <a:lnTo>
                    <a:pt x="2423" y="1521"/>
                  </a:lnTo>
                  <a:lnTo>
                    <a:pt x="2423" y="1553"/>
                  </a:lnTo>
                  <a:lnTo>
                    <a:pt x="2424" y="1582"/>
                  </a:lnTo>
                  <a:lnTo>
                    <a:pt x="2425" y="1608"/>
                  </a:lnTo>
                  <a:lnTo>
                    <a:pt x="2428" y="1632"/>
                  </a:lnTo>
                  <a:lnTo>
                    <a:pt x="2431" y="1652"/>
                  </a:lnTo>
                  <a:lnTo>
                    <a:pt x="2434" y="1670"/>
                  </a:lnTo>
                  <a:lnTo>
                    <a:pt x="2438" y="1684"/>
                  </a:lnTo>
                  <a:lnTo>
                    <a:pt x="2442" y="1697"/>
                  </a:lnTo>
                  <a:lnTo>
                    <a:pt x="2446" y="1702"/>
                  </a:lnTo>
                  <a:lnTo>
                    <a:pt x="2449" y="1707"/>
                  </a:lnTo>
                  <a:lnTo>
                    <a:pt x="2452" y="1711"/>
                  </a:lnTo>
                  <a:lnTo>
                    <a:pt x="2456" y="1716"/>
                  </a:lnTo>
                  <a:lnTo>
                    <a:pt x="2460" y="1720"/>
                  </a:lnTo>
                  <a:lnTo>
                    <a:pt x="2466" y="1724"/>
                  </a:lnTo>
                  <a:lnTo>
                    <a:pt x="2477" y="1729"/>
                  </a:lnTo>
                  <a:lnTo>
                    <a:pt x="2491" y="1735"/>
                  </a:lnTo>
                  <a:lnTo>
                    <a:pt x="2499" y="1736"/>
                  </a:lnTo>
                  <a:lnTo>
                    <a:pt x="2506" y="1738"/>
                  </a:lnTo>
                  <a:lnTo>
                    <a:pt x="2514" y="1739"/>
                  </a:lnTo>
                  <a:lnTo>
                    <a:pt x="2523" y="1739"/>
                  </a:lnTo>
                  <a:lnTo>
                    <a:pt x="2533" y="1741"/>
                  </a:lnTo>
                  <a:lnTo>
                    <a:pt x="2542" y="1741"/>
                  </a:lnTo>
                  <a:lnTo>
                    <a:pt x="2722" y="1734"/>
                  </a:lnTo>
                  <a:lnTo>
                    <a:pt x="2732" y="1923"/>
                  </a:lnTo>
                  <a:lnTo>
                    <a:pt x="2697" y="1929"/>
                  </a:lnTo>
                  <a:lnTo>
                    <a:pt x="2664" y="1935"/>
                  </a:lnTo>
                  <a:lnTo>
                    <a:pt x="2633" y="1941"/>
                  </a:lnTo>
                  <a:lnTo>
                    <a:pt x="2603" y="1944"/>
                  </a:lnTo>
                  <a:lnTo>
                    <a:pt x="2577" y="1947"/>
                  </a:lnTo>
                  <a:lnTo>
                    <a:pt x="2553" y="1950"/>
                  </a:lnTo>
                  <a:lnTo>
                    <a:pt x="2530" y="1951"/>
                  </a:lnTo>
                  <a:lnTo>
                    <a:pt x="2510" y="1952"/>
                  </a:lnTo>
                  <a:lnTo>
                    <a:pt x="2487" y="1951"/>
                  </a:lnTo>
                  <a:lnTo>
                    <a:pt x="2466" y="1950"/>
                  </a:lnTo>
                  <a:lnTo>
                    <a:pt x="2445" y="1948"/>
                  </a:lnTo>
                  <a:lnTo>
                    <a:pt x="2425" y="1946"/>
                  </a:lnTo>
                  <a:lnTo>
                    <a:pt x="2406" y="1943"/>
                  </a:lnTo>
                  <a:lnTo>
                    <a:pt x="2388" y="1939"/>
                  </a:lnTo>
                  <a:lnTo>
                    <a:pt x="2370" y="1935"/>
                  </a:lnTo>
                  <a:lnTo>
                    <a:pt x="2362" y="1933"/>
                  </a:lnTo>
                  <a:lnTo>
                    <a:pt x="2354" y="1930"/>
                  </a:lnTo>
                  <a:lnTo>
                    <a:pt x="2339" y="1925"/>
                  </a:lnTo>
                  <a:lnTo>
                    <a:pt x="2324" y="1918"/>
                  </a:lnTo>
                  <a:lnTo>
                    <a:pt x="2311" y="1911"/>
                  </a:lnTo>
                  <a:lnTo>
                    <a:pt x="2298" y="1903"/>
                  </a:lnTo>
                  <a:lnTo>
                    <a:pt x="2286" y="1896"/>
                  </a:lnTo>
                  <a:lnTo>
                    <a:pt x="2276" y="1887"/>
                  </a:lnTo>
                  <a:lnTo>
                    <a:pt x="2265" y="1877"/>
                  </a:lnTo>
                  <a:lnTo>
                    <a:pt x="2256" y="1866"/>
                  </a:lnTo>
                  <a:lnTo>
                    <a:pt x="2249" y="1855"/>
                  </a:lnTo>
                  <a:lnTo>
                    <a:pt x="2241" y="1843"/>
                  </a:lnTo>
                  <a:lnTo>
                    <a:pt x="2233" y="1829"/>
                  </a:lnTo>
                  <a:lnTo>
                    <a:pt x="2226" y="1815"/>
                  </a:lnTo>
                  <a:lnTo>
                    <a:pt x="2220" y="1799"/>
                  </a:lnTo>
                  <a:lnTo>
                    <a:pt x="2215" y="1782"/>
                  </a:lnTo>
                  <a:lnTo>
                    <a:pt x="2209" y="1764"/>
                  </a:lnTo>
                  <a:lnTo>
                    <a:pt x="2205" y="1744"/>
                  </a:lnTo>
                  <a:lnTo>
                    <a:pt x="2201" y="1724"/>
                  </a:lnTo>
                  <a:lnTo>
                    <a:pt x="2198" y="1702"/>
                  </a:lnTo>
                  <a:lnTo>
                    <a:pt x="2195" y="1679"/>
                  </a:lnTo>
                  <a:lnTo>
                    <a:pt x="2192" y="1655"/>
                  </a:lnTo>
                  <a:lnTo>
                    <a:pt x="2190" y="1630"/>
                  </a:lnTo>
                  <a:lnTo>
                    <a:pt x="2189" y="1603"/>
                  </a:lnTo>
                  <a:lnTo>
                    <a:pt x="2188" y="1575"/>
                  </a:lnTo>
                  <a:lnTo>
                    <a:pt x="2188" y="1547"/>
                  </a:lnTo>
                  <a:lnTo>
                    <a:pt x="2188" y="1043"/>
                  </a:lnTo>
                  <a:lnTo>
                    <a:pt x="2021" y="1043"/>
                  </a:lnTo>
                  <a:lnTo>
                    <a:pt x="2021" y="842"/>
                  </a:lnTo>
                  <a:lnTo>
                    <a:pt x="2188" y="842"/>
                  </a:lnTo>
                  <a:lnTo>
                    <a:pt x="2188" y="526"/>
                  </a:lnTo>
                  <a:lnTo>
                    <a:pt x="2423" y="526"/>
                  </a:lnTo>
                  <a:lnTo>
                    <a:pt x="2423" y="842"/>
                  </a:lnTo>
                  <a:lnTo>
                    <a:pt x="2724" y="842"/>
                  </a:lnTo>
                  <a:lnTo>
                    <a:pt x="2724" y="1043"/>
                  </a:lnTo>
                  <a:close/>
                  <a:moveTo>
                    <a:pt x="998" y="1641"/>
                  </a:moveTo>
                  <a:lnTo>
                    <a:pt x="1007" y="1656"/>
                  </a:lnTo>
                  <a:lnTo>
                    <a:pt x="1012" y="1663"/>
                  </a:lnTo>
                  <a:lnTo>
                    <a:pt x="1018" y="1670"/>
                  </a:lnTo>
                  <a:lnTo>
                    <a:pt x="1029" y="1683"/>
                  </a:lnTo>
                  <a:lnTo>
                    <a:pt x="1043" y="1696"/>
                  </a:lnTo>
                  <a:lnTo>
                    <a:pt x="1056" y="1707"/>
                  </a:lnTo>
                  <a:lnTo>
                    <a:pt x="1072" y="1718"/>
                  </a:lnTo>
                  <a:lnTo>
                    <a:pt x="1088" y="1727"/>
                  </a:lnTo>
                  <a:lnTo>
                    <a:pt x="1097" y="1732"/>
                  </a:lnTo>
                  <a:lnTo>
                    <a:pt x="1105" y="1736"/>
                  </a:lnTo>
                  <a:lnTo>
                    <a:pt x="1123" y="1743"/>
                  </a:lnTo>
                  <a:lnTo>
                    <a:pt x="1143" y="1750"/>
                  </a:lnTo>
                  <a:lnTo>
                    <a:pt x="1153" y="1753"/>
                  </a:lnTo>
                  <a:lnTo>
                    <a:pt x="1163" y="1755"/>
                  </a:lnTo>
                  <a:lnTo>
                    <a:pt x="1185" y="1760"/>
                  </a:lnTo>
                  <a:lnTo>
                    <a:pt x="1195" y="1762"/>
                  </a:lnTo>
                  <a:lnTo>
                    <a:pt x="1207" y="1763"/>
                  </a:lnTo>
                  <a:lnTo>
                    <a:pt x="1218" y="1764"/>
                  </a:lnTo>
                  <a:lnTo>
                    <a:pt x="1230" y="1765"/>
                  </a:lnTo>
                  <a:lnTo>
                    <a:pt x="1254" y="1768"/>
                  </a:lnTo>
                  <a:lnTo>
                    <a:pt x="1280" y="1768"/>
                  </a:lnTo>
                  <a:lnTo>
                    <a:pt x="1306" y="1768"/>
                  </a:lnTo>
                  <a:lnTo>
                    <a:pt x="1330" y="1765"/>
                  </a:lnTo>
                  <a:lnTo>
                    <a:pt x="1342" y="1764"/>
                  </a:lnTo>
                  <a:lnTo>
                    <a:pt x="1353" y="1763"/>
                  </a:lnTo>
                  <a:lnTo>
                    <a:pt x="1376" y="1760"/>
                  </a:lnTo>
                  <a:lnTo>
                    <a:pt x="1397" y="1755"/>
                  </a:lnTo>
                  <a:lnTo>
                    <a:pt x="1418" y="1750"/>
                  </a:lnTo>
                  <a:lnTo>
                    <a:pt x="1428" y="1747"/>
                  </a:lnTo>
                  <a:lnTo>
                    <a:pt x="1437" y="1744"/>
                  </a:lnTo>
                  <a:lnTo>
                    <a:pt x="1455" y="1736"/>
                  </a:lnTo>
                  <a:lnTo>
                    <a:pt x="1464" y="1733"/>
                  </a:lnTo>
                  <a:lnTo>
                    <a:pt x="1473" y="1728"/>
                  </a:lnTo>
                  <a:lnTo>
                    <a:pt x="1481" y="1724"/>
                  </a:lnTo>
                  <a:lnTo>
                    <a:pt x="1489" y="1719"/>
                  </a:lnTo>
                  <a:lnTo>
                    <a:pt x="1503" y="1708"/>
                  </a:lnTo>
                  <a:lnTo>
                    <a:pt x="1510" y="1703"/>
                  </a:lnTo>
                  <a:lnTo>
                    <a:pt x="1517" y="1697"/>
                  </a:lnTo>
                  <a:lnTo>
                    <a:pt x="1530" y="1685"/>
                  </a:lnTo>
                  <a:lnTo>
                    <a:pt x="1536" y="1679"/>
                  </a:lnTo>
                  <a:lnTo>
                    <a:pt x="1541" y="1672"/>
                  </a:lnTo>
                  <a:lnTo>
                    <a:pt x="1553" y="1657"/>
                  </a:lnTo>
                  <a:lnTo>
                    <a:pt x="1562" y="1643"/>
                  </a:lnTo>
                  <a:lnTo>
                    <a:pt x="1571" y="1626"/>
                  </a:lnTo>
                  <a:lnTo>
                    <a:pt x="1579" y="1609"/>
                  </a:lnTo>
                  <a:lnTo>
                    <a:pt x="1583" y="1599"/>
                  </a:lnTo>
                  <a:lnTo>
                    <a:pt x="1587" y="1590"/>
                  </a:lnTo>
                  <a:lnTo>
                    <a:pt x="1594" y="1570"/>
                  </a:lnTo>
                  <a:lnTo>
                    <a:pt x="1600" y="1547"/>
                  </a:lnTo>
                  <a:lnTo>
                    <a:pt x="1603" y="1536"/>
                  </a:lnTo>
                  <a:lnTo>
                    <a:pt x="1607" y="1525"/>
                  </a:lnTo>
                  <a:lnTo>
                    <a:pt x="1612" y="1500"/>
                  </a:lnTo>
                  <a:lnTo>
                    <a:pt x="1617" y="1474"/>
                  </a:lnTo>
                  <a:lnTo>
                    <a:pt x="1621" y="1447"/>
                  </a:lnTo>
                  <a:lnTo>
                    <a:pt x="1625" y="1419"/>
                  </a:lnTo>
                  <a:lnTo>
                    <a:pt x="1628" y="1389"/>
                  </a:lnTo>
                  <a:lnTo>
                    <a:pt x="1630" y="1359"/>
                  </a:lnTo>
                  <a:lnTo>
                    <a:pt x="1633" y="1326"/>
                  </a:lnTo>
                  <a:lnTo>
                    <a:pt x="1634" y="1292"/>
                  </a:lnTo>
                  <a:lnTo>
                    <a:pt x="1635" y="1256"/>
                  </a:lnTo>
                  <a:lnTo>
                    <a:pt x="1635" y="1220"/>
                  </a:lnTo>
                  <a:lnTo>
                    <a:pt x="1635" y="1183"/>
                  </a:lnTo>
                  <a:lnTo>
                    <a:pt x="1634" y="1148"/>
                  </a:lnTo>
                  <a:lnTo>
                    <a:pt x="1633" y="1115"/>
                  </a:lnTo>
                  <a:lnTo>
                    <a:pt x="1630" y="1081"/>
                  </a:lnTo>
                  <a:lnTo>
                    <a:pt x="1628" y="1050"/>
                  </a:lnTo>
                  <a:lnTo>
                    <a:pt x="1625" y="1020"/>
                  </a:lnTo>
                  <a:lnTo>
                    <a:pt x="1620" y="991"/>
                  </a:lnTo>
                  <a:lnTo>
                    <a:pt x="1616" y="963"/>
                  </a:lnTo>
                  <a:lnTo>
                    <a:pt x="1611" y="937"/>
                  </a:lnTo>
                  <a:lnTo>
                    <a:pt x="1606" y="911"/>
                  </a:lnTo>
                  <a:lnTo>
                    <a:pt x="1600" y="888"/>
                  </a:lnTo>
                  <a:lnTo>
                    <a:pt x="1593" y="865"/>
                  </a:lnTo>
                  <a:lnTo>
                    <a:pt x="1585" y="844"/>
                  </a:lnTo>
                  <a:lnTo>
                    <a:pt x="1578" y="824"/>
                  </a:lnTo>
                  <a:lnTo>
                    <a:pt x="1568" y="806"/>
                  </a:lnTo>
                  <a:lnTo>
                    <a:pt x="1559" y="788"/>
                  </a:lnTo>
                  <a:lnTo>
                    <a:pt x="1550" y="772"/>
                  </a:lnTo>
                  <a:lnTo>
                    <a:pt x="1545" y="764"/>
                  </a:lnTo>
                  <a:lnTo>
                    <a:pt x="1539" y="756"/>
                  </a:lnTo>
                  <a:lnTo>
                    <a:pt x="1527" y="742"/>
                  </a:lnTo>
                  <a:lnTo>
                    <a:pt x="1514" y="729"/>
                  </a:lnTo>
                  <a:lnTo>
                    <a:pt x="1508" y="723"/>
                  </a:lnTo>
                  <a:lnTo>
                    <a:pt x="1500" y="717"/>
                  </a:lnTo>
                  <a:lnTo>
                    <a:pt x="1493" y="711"/>
                  </a:lnTo>
                  <a:lnTo>
                    <a:pt x="1485" y="706"/>
                  </a:lnTo>
                  <a:lnTo>
                    <a:pt x="1469" y="696"/>
                  </a:lnTo>
                  <a:lnTo>
                    <a:pt x="1453" y="687"/>
                  </a:lnTo>
                  <a:lnTo>
                    <a:pt x="1435" y="679"/>
                  </a:lnTo>
                  <a:lnTo>
                    <a:pt x="1425" y="675"/>
                  </a:lnTo>
                  <a:lnTo>
                    <a:pt x="1415" y="672"/>
                  </a:lnTo>
                  <a:lnTo>
                    <a:pt x="1395" y="666"/>
                  </a:lnTo>
                  <a:lnTo>
                    <a:pt x="1375" y="662"/>
                  </a:lnTo>
                  <a:lnTo>
                    <a:pt x="1352" y="657"/>
                  </a:lnTo>
                  <a:lnTo>
                    <a:pt x="1341" y="656"/>
                  </a:lnTo>
                  <a:lnTo>
                    <a:pt x="1330" y="655"/>
                  </a:lnTo>
                  <a:lnTo>
                    <a:pt x="1305" y="654"/>
                  </a:lnTo>
                  <a:lnTo>
                    <a:pt x="1280" y="653"/>
                  </a:lnTo>
                  <a:lnTo>
                    <a:pt x="1255" y="654"/>
                  </a:lnTo>
                  <a:lnTo>
                    <a:pt x="1243" y="654"/>
                  </a:lnTo>
                  <a:lnTo>
                    <a:pt x="1231" y="655"/>
                  </a:lnTo>
                  <a:lnTo>
                    <a:pt x="1219" y="656"/>
                  </a:lnTo>
                  <a:lnTo>
                    <a:pt x="1208" y="657"/>
                  </a:lnTo>
                  <a:lnTo>
                    <a:pt x="1186" y="662"/>
                  </a:lnTo>
                  <a:lnTo>
                    <a:pt x="1165" y="666"/>
                  </a:lnTo>
                  <a:lnTo>
                    <a:pt x="1154" y="669"/>
                  </a:lnTo>
                  <a:lnTo>
                    <a:pt x="1145" y="672"/>
                  </a:lnTo>
                  <a:lnTo>
                    <a:pt x="1126" y="679"/>
                  </a:lnTo>
                  <a:lnTo>
                    <a:pt x="1108" y="687"/>
                  </a:lnTo>
                  <a:lnTo>
                    <a:pt x="1091" y="696"/>
                  </a:lnTo>
                  <a:lnTo>
                    <a:pt x="1082" y="700"/>
                  </a:lnTo>
                  <a:lnTo>
                    <a:pt x="1074" y="706"/>
                  </a:lnTo>
                  <a:lnTo>
                    <a:pt x="1060" y="717"/>
                  </a:lnTo>
                  <a:lnTo>
                    <a:pt x="1046" y="729"/>
                  </a:lnTo>
                  <a:lnTo>
                    <a:pt x="1033" y="742"/>
                  </a:lnTo>
                  <a:lnTo>
                    <a:pt x="1026" y="748"/>
                  </a:lnTo>
                  <a:lnTo>
                    <a:pt x="1020" y="756"/>
                  </a:lnTo>
                  <a:lnTo>
                    <a:pt x="1015" y="764"/>
                  </a:lnTo>
                  <a:lnTo>
                    <a:pt x="1009" y="772"/>
                  </a:lnTo>
                  <a:lnTo>
                    <a:pt x="1000" y="788"/>
                  </a:lnTo>
                  <a:lnTo>
                    <a:pt x="990" y="806"/>
                  </a:lnTo>
                  <a:lnTo>
                    <a:pt x="985" y="815"/>
                  </a:lnTo>
                  <a:lnTo>
                    <a:pt x="982" y="824"/>
                  </a:lnTo>
                  <a:lnTo>
                    <a:pt x="974" y="844"/>
                  </a:lnTo>
                  <a:lnTo>
                    <a:pt x="966" y="865"/>
                  </a:lnTo>
                  <a:lnTo>
                    <a:pt x="959" y="888"/>
                  </a:lnTo>
                  <a:lnTo>
                    <a:pt x="953" y="911"/>
                  </a:lnTo>
                  <a:lnTo>
                    <a:pt x="947" y="936"/>
                  </a:lnTo>
                  <a:lnTo>
                    <a:pt x="942" y="963"/>
                  </a:lnTo>
                  <a:lnTo>
                    <a:pt x="938" y="990"/>
                  </a:lnTo>
                  <a:lnTo>
                    <a:pt x="933" y="1019"/>
                  </a:lnTo>
                  <a:lnTo>
                    <a:pt x="930" y="1048"/>
                  </a:lnTo>
                  <a:lnTo>
                    <a:pt x="928" y="1080"/>
                  </a:lnTo>
                  <a:lnTo>
                    <a:pt x="926" y="1112"/>
                  </a:lnTo>
                  <a:lnTo>
                    <a:pt x="924" y="1146"/>
                  </a:lnTo>
                  <a:lnTo>
                    <a:pt x="923" y="1182"/>
                  </a:lnTo>
                  <a:lnTo>
                    <a:pt x="923" y="1218"/>
                  </a:lnTo>
                  <a:lnTo>
                    <a:pt x="923" y="1254"/>
                  </a:lnTo>
                  <a:lnTo>
                    <a:pt x="924" y="1289"/>
                  </a:lnTo>
                  <a:lnTo>
                    <a:pt x="926" y="1323"/>
                  </a:lnTo>
                  <a:lnTo>
                    <a:pt x="928" y="1355"/>
                  </a:lnTo>
                  <a:lnTo>
                    <a:pt x="930" y="1387"/>
                  </a:lnTo>
                  <a:lnTo>
                    <a:pt x="933" y="1416"/>
                  </a:lnTo>
                  <a:lnTo>
                    <a:pt x="937" y="1444"/>
                  </a:lnTo>
                  <a:lnTo>
                    <a:pt x="941" y="1471"/>
                  </a:lnTo>
                  <a:lnTo>
                    <a:pt x="947" y="1497"/>
                  </a:lnTo>
                  <a:lnTo>
                    <a:pt x="953" y="1521"/>
                  </a:lnTo>
                  <a:lnTo>
                    <a:pt x="958" y="1545"/>
                  </a:lnTo>
                  <a:lnTo>
                    <a:pt x="962" y="1555"/>
                  </a:lnTo>
                  <a:lnTo>
                    <a:pt x="965" y="1566"/>
                  </a:lnTo>
                  <a:lnTo>
                    <a:pt x="972" y="1587"/>
                  </a:lnTo>
                  <a:lnTo>
                    <a:pt x="980" y="1606"/>
                  </a:lnTo>
                  <a:lnTo>
                    <a:pt x="989" y="1624"/>
                  </a:lnTo>
                  <a:lnTo>
                    <a:pt x="998" y="1641"/>
                  </a:lnTo>
                  <a:close/>
                  <a:moveTo>
                    <a:pt x="1280" y="1978"/>
                  </a:moveTo>
                  <a:lnTo>
                    <a:pt x="1259" y="1978"/>
                  </a:lnTo>
                  <a:lnTo>
                    <a:pt x="1239" y="1978"/>
                  </a:lnTo>
                  <a:lnTo>
                    <a:pt x="1218" y="1977"/>
                  </a:lnTo>
                  <a:lnTo>
                    <a:pt x="1198" y="1975"/>
                  </a:lnTo>
                  <a:lnTo>
                    <a:pt x="1179" y="1974"/>
                  </a:lnTo>
                  <a:lnTo>
                    <a:pt x="1160" y="1972"/>
                  </a:lnTo>
                  <a:lnTo>
                    <a:pt x="1142" y="1970"/>
                  </a:lnTo>
                  <a:lnTo>
                    <a:pt x="1124" y="1966"/>
                  </a:lnTo>
                  <a:lnTo>
                    <a:pt x="1106" y="1964"/>
                  </a:lnTo>
                  <a:lnTo>
                    <a:pt x="1088" y="1961"/>
                  </a:lnTo>
                  <a:lnTo>
                    <a:pt x="1071" y="1956"/>
                  </a:lnTo>
                  <a:lnTo>
                    <a:pt x="1054" y="1953"/>
                  </a:lnTo>
                  <a:lnTo>
                    <a:pt x="1038" y="1948"/>
                  </a:lnTo>
                  <a:lnTo>
                    <a:pt x="1022" y="1943"/>
                  </a:lnTo>
                  <a:lnTo>
                    <a:pt x="992" y="1933"/>
                  </a:lnTo>
                  <a:lnTo>
                    <a:pt x="963" y="1920"/>
                  </a:lnTo>
                  <a:lnTo>
                    <a:pt x="949" y="1914"/>
                  </a:lnTo>
                  <a:lnTo>
                    <a:pt x="936" y="1907"/>
                  </a:lnTo>
                  <a:lnTo>
                    <a:pt x="911" y="1892"/>
                  </a:lnTo>
                  <a:lnTo>
                    <a:pt x="899" y="1884"/>
                  </a:lnTo>
                  <a:lnTo>
                    <a:pt x="886" y="1875"/>
                  </a:lnTo>
                  <a:lnTo>
                    <a:pt x="875" y="1866"/>
                  </a:lnTo>
                  <a:lnTo>
                    <a:pt x="864" y="1857"/>
                  </a:lnTo>
                  <a:lnTo>
                    <a:pt x="853" y="1848"/>
                  </a:lnTo>
                  <a:lnTo>
                    <a:pt x="843" y="1838"/>
                  </a:lnTo>
                  <a:lnTo>
                    <a:pt x="833" y="1828"/>
                  </a:lnTo>
                  <a:lnTo>
                    <a:pt x="824" y="1818"/>
                  </a:lnTo>
                  <a:lnTo>
                    <a:pt x="815" y="1807"/>
                  </a:lnTo>
                  <a:lnTo>
                    <a:pt x="811" y="1801"/>
                  </a:lnTo>
                  <a:lnTo>
                    <a:pt x="806" y="1796"/>
                  </a:lnTo>
                  <a:lnTo>
                    <a:pt x="798" y="1784"/>
                  </a:lnTo>
                  <a:lnTo>
                    <a:pt x="790" y="1772"/>
                  </a:lnTo>
                  <a:lnTo>
                    <a:pt x="783" y="1760"/>
                  </a:lnTo>
                  <a:lnTo>
                    <a:pt x="776" y="1747"/>
                  </a:lnTo>
                  <a:lnTo>
                    <a:pt x="761" y="1720"/>
                  </a:lnTo>
                  <a:lnTo>
                    <a:pt x="754" y="1706"/>
                  </a:lnTo>
                  <a:lnTo>
                    <a:pt x="748" y="1691"/>
                  </a:lnTo>
                  <a:lnTo>
                    <a:pt x="736" y="1661"/>
                  </a:lnTo>
                  <a:lnTo>
                    <a:pt x="731" y="1645"/>
                  </a:lnTo>
                  <a:lnTo>
                    <a:pt x="725" y="1629"/>
                  </a:lnTo>
                  <a:lnTo>
                    <a:pt x="715" y="1596"/>
                  </a:lnTo>
                  <a:lnTo>
                    <a:pt x="706" y="1561"/>
                  </a:lnTo>
                  <a:lnTo>
                    <a:pt x="698" y="1524"/>
                  </a:lnTo>
                  <a:lnTo>
                    <a:pt x="695" y="1505"/>
                  </a:lnTo>
                  <a:lnTo>
                    <a:pt x="691" y="1484"/>
                  </a:lnTo>
                  <a:lnTo>
                    <a:pt x="686" y="1445"/>
                  </a:lnTo>
                  <a:lnTo>
                    <a:pt x="681" y="1402"/>
                  </a:lnTo>
                  <a:lnTo>
                    <a:pt x="678" y="1360"/>
                  </a:lnTo>
                  <a:lnTo>
                    <a:pt x="676" y="1337"/>
                  </a:lnTo>
                  <a:lnTo>
                    <a:pt x="674" y="1315"/>
                  </a:lnTo>
                  <a:lnTo>
                    <a:pt x="673" y="1267"/>
                  </a:lnTo>
                  <a:lnTo>
                    <a:pt x="673" y="1219"/>
                  </a:lnTo>
                  <a:lnTo>
                    <a:pt x="673" y="1171"/>
                  </a:lnTo>
                  <a:lnTo>
                    <a:pt x="674" y="1147"/>
                  </a:lnTo>
                  <a:lnTo>
                    <a:pt x="674" y="1124"/>
                  </a:lnTo>
                  <a:lnTo>
                    <a:pt x="678" y="1079"/>
                  </a:lnTo>
                  <a:lnTo>
                    <a:pt x="681" y="1035"/>
                  </a:lnTo>
                  <a:lnTo>
                    <a:pt x="686" y="992"/>
                  </a:lnTo>
                  <a:lnTo>
                    <a:pt x="689" y="972"/>
                  </a:lnTo>
                  <a:lnTo>
                    <a:pt x="692" y="952"/>
                  </a:lnTo>
                  <a:lnTo>
                    <a:pt x="699" y="912"/>
                  </a:lnTo>
                  <a:lnTo>
                    <a:pt x="707" y="875"/>
                  </a:lnTo>
                  <a:lnTo>
                    <a:pt x="716" y="839"/>
                  </a:lnTo>
                  <a:lnTo>
                    <a:pt x="721" y="823"/>
                  </a:lnTo>
                  <a:lnTo>
                    <a:pt x="726" y="806"/>
                  </a:lnTo>
                  <a:lnTo>
                    <a:pt x="738" y="773"/>
                  </a:lnTo>
                  <a:lnTo>
                    <a:pt x="743" y="757"/>
                  </a:lnTo>
                  <a:lnTo>
                    <a:pt x="750" y="742"/>
                  </a:lnTo>
                  <a:lnTo>
                    <a:pt x="762" y="712"/>
                  </a:lnTo>
                  <a:lnTo>
                    <a:pt x="770" y="698"/>
                  </a:lnTo>
                  <a:lnTo>
                    <a:pt x="777" y="684"/>
                  </a:lnTo>
                  <a:lnTo>
                    <a:pt x="793" y="658"/>
                  </a:lnTo>
                  <a:lnTo>
                    <a:pt x="801" y="646"/>
                  </a:lnTo>
                  <a:lnTo>
                    <a:pt x="808" y="634"/>
                  </a:lnTo>
                  <a:lnTo>
                    <a:pt x="817" y="621"/>
                  </a:lnTo>
                  <a:lnTo>
                    <a:pt x="826" y="610"/>
                  </a:lnTo>
                  <a:lnTo>
                    <a:pt x="837" y="599"/>
                  </a:lnTo>
                  <a:lnTo>
                    <a:pt x="846" y="589"/>
                  </a:lnTo>
                  <a:lnTo>
                    <a:pt x="856" y="579"/>
                  </a:lnTo>
                  <a:lnTo>
                    <a:pt x="867" y="569"/>
                  </a:lnTo>
                  <a:lnTo>
                    <a:pt x="878" y="558"/>
                  </a:lnTo>
                  <a:lnTo>
                    <a:pt x="890" y="549"/>
                  </a:lnTo>
                  <a:lnTo>
                    <a:pt x="901" y="542"/>
                  </a:lnTo>
                  <a:lnTo>
                    <a:pt x="913" y="533"/>
                  </a:lnTo>
                  <a:lnTo>
                    <a:pt x="939" y="517"/>
                  </a:lnTo>
                  <a:lnTo>
                    <a:pt x="953" y="510"/>
                  </a:lnTo>
                  <a:lnTo>
                    <a:pt x="966" y="502"/>
                  </a:lnTo>
                  <a:lnTo>
                    <a:pt x="981" y="497"/>
                  </a:lnTo>
                  <a:lnTo>
                    <a:pt x="994" y="490"/>
                  </a:lnTo>
                  <a:lnTo>
                    <a:pt x="1025" y="479"/>
                  </a:lnTo>
                  <a:lnTo>
                    <a:pt x="1057" y="470"/>
                  </a:lnTo>
                  <a:lnTo>
                    <a:pt x="1073" y="465"/>
                  </a:lnTo>
                  <a:lnTo>
                    <a:pt x="1090" y="461"/>
                  </a:lnTo>
                  <a:lnTo>
                    <a:pt x="1107" y="457"/>
                  </a:lnTo>
                  <a:lnTo>
                    <a:pt x="1125" y="454"/>
                  </a:lnTo>
                  <a:lnTo>
                    <a:pt x="1162" y="449"/>
                  </a:lnTo>
                  <a:lnTo>
                    <a:pt x="1180" y="447"/>
                  </a:lnTo>
                  <a:lnTo>
                    <a:pt x="1199" y="445"/>
                  </a:lnTo>
                  <a:lnTo>
                    <a:pt x="1219" y="444"/>
                  </a:lnTo>
                  <a:lnTo>
                    <a:pt x="1239" y="443"/>
                  </a:lnTo>
                  <a:lnTo>
                    <a:pt x="1260" y="443"/>
                  </a:lnTo>
                  <a:lnTo>
                    <a:pt x="1280" y="443"/>
                  </a:lnTo>
                  <a:lnTo>
                    <a:pt x="1301" y="443"/>
                  </a:lnTo>
                  <a:lnTo>
                    <a:pt x="1321" y="443"/>
                  </a:lnTo>
                  <a:lnTo>
                    <a:pt x="1341" y="444"/>
                  </a:lnTo>
                  <a:lnTo>
                    <a:pt x="1361" y="445"/>
                  </a:lnTo>
                  <a:lnTo>
                    <a:pt x="1398" y="449"/>
                  </a:lnTo>
                  <a:lnTo>
                    <a:pt x="1418" y="452"/>
                  </a:lnTo>
                  <a:lnTo>
                    <a:pt x="1436" y="454"/>
                  </a:lnTo>
                  <a:lnTo>
                    <a:pt x="1453" y="457"/>
                  </a:lnTo>
                  <a:lnTo>
                    <a:pt x="1471" y="461"/>
                  </a:lnTo>
                  <a:lnTo>
                    <a:pt x="1503" y="469"/>
                  </a:lnTo>
                  <a:lnTo>
                    <a:pt x="1535" y="479"/>
                  </a:lnTo>
                  <a:lnTo>
                    <a:pt x="1550" y="484"/>
                  </a:lnTo>
                  <a:lnTo>
                    <a:pt x="1565" y="490"/>
                  </a:lnTo>
                  <a:lnTo>
                    <a:pt x="1580" y="496"/>
                  </a:lnTo>
                  <a:lnTo>
                    <a:pt x="1594" y="502"/>
                  </a:lnTo>
                  <a:lnTo>
                    <a:pt x="1621" y="517"/>
                  </a:lnTo>
                  <a:lnTo>
                    <a:pt x="1634" y="524"/>
                  </a:lnTo>
                  <a:lnTo>
                    <a:pt x="1646" y="533"/>
                  </a:lnTo>
                  <a:lnTo>
                    <a:pt x="1659" y="540"/>
                  </a:lnTo>
                  <a:lnTo>
                    <a:pt x="1670" y="549"/>
                  </a:lnTo>
                  <a:lnTo>
                    <a:pt x="1682" y="558"/>
                  </a:lnTo>
                  <a:lnTo>
                    <a:pt x="1692" y="567"/>
                  </a:lnTo>
                  <a:lnTo>
                    <a:pt x="1704" y="578"/>
                  </a:lnTo>
                  <a:lnTo>
                    <a:pt x="1714" y="588"/>
                  </a:lnTo>
                  <a:lnTo>
                    <a:pt x="1723" y="599"/>
                  </a:lnTo>
                  <a:lnTo>
                    <a:pt x="1733" y="609"/>
                  </a:lnTo>
                  <a:lnTo>
                    <a:pt x="1742" y="620"/>
                  </a:lnTo>
                  <a:lnTo>
                    <a:pt x="1751" y="633"/>
                  </a:lnTo>
                  <a:lnTo>
                    <a:pt x="1767" y="657"/>
                  </a:lnTo>
                  <a:lnTo>
                    <a:pt x="1775" y="670"/>
                  </a:lnTo>
                  <a:lnTo>
                    <a:pt x="1782" y="683"/>
                  </a:lnTo>
                  <a:lnTo>
                    <a:pt x="1796" y="711"/>
                  </a:lnTo>
                  <a:lnTo>
                    <a:pt x="1809" y="740"/>
                  </a:lnTo>
                  <a:lnTo>
                    <a:pt x="1822" y="771"/>
                  </a:lnTo>
                  <a:lnTo>
                    <a:pt x="1827" y="788"/>
                  </a:lnTo>
                  <a:lnTo>
                    <a:pt x="1833" y="803"/>
                  </a:lnTo>
                  <a:lnTo>
                    <a:pt x="1842" y="838"/>
                  </a:lnTo>
                  <a:lnTo>
                    <a:pt x="1851" y="874"/>
                  </a:lnTo>
                  <a:lnTo>
                    <a:pt x="1859" y="911"/>
                  </a:lnTo>
                  <a:lnTo>
                    <a:pt x="1864" y="930"/>
                  </a:lnTo>
                  <a:lnTo>
                    <a:pt x="1867" y="951"/>
                  </a:lnTo>
                  <a:lnTo>
                    <a:pt x="1873" y="991"/>
                  </a:lnTo>
                  <a:lnTo>
                    <a:pt x="1877" y="1033"/>
                  </a:lnTo>
                  <a:lnTo>
                    <a:pt x="1880" y="1076"/>
                  </a:lnTo>
                  <a:lnTo>
                    <a:pt x="1882" y="1099"/>
                  </a:lnTo>
                  <a:lnTo>
                    <a:pt x="1884" y="1123"/>
                  </a:lnTo>
                  <a:lnTo>
                    <a:pt x="1885" y="1170"/>
                  </a:lnTo>
                  <a:lnTo>
                    <a:pt x="1885" y="1218"/>
                  </a:lnTo>
                  <a:lnTo>
                    <a:pt x="1885" y="1250"/>
                  </a:lnTo>
                  <a:lnTo>
                    <a:pt x="1885" y="1281"/>
                  </a:lnTo>
                  <a:lnTo>
                    <a:pt x="1884" y="1312"/>
                  </a:lnTo>
                  <a:lnTo>
                    <a:pt x="1882" y="1342"/>
                  </a:lnTo>
                  <a:lnTo>
                    <a:pt x="1880" y="1371"/>
                  </a:lnTo>
                  <a:lnTo>
                    <a:pt x="1877" y="1399"/>
                  </a:lnTo>
                  <a:lnTo>
                    <a:pt x="1875" y="1427"/>
                  </a:lnTo>
                  <a:lnTo>
                    <a:pt x="1874" y="1441"/>
                  </a:lnTo>
                  <a:lnTo>
                    <a:pt x="1871" y="1454"/>
                  </a:lnTo>
                  <a:lnTo>
                    <a:pt x="1868" y="1480"/>
                  </a:lnTo>
                  <a:lnTo>
                    <a:pt x="1864" y="1505"/>
                  </a:lnTo>
                  <a:lnTo>
                    <a:pt x="1859" y="1529"/>
                  </a:lnTo>
                  <a:lnTo>
                    <a:pt x="1854" y="1553"/>
                  </a:lnTo>
                  <a:lnTo>
                    <a:pt x="1849" y="1575"/>
                  </a:lnTo>
                  <a:lnTo>
                    <a:pt x="1843" y="1598"/>
                  </a:lnTo>
                  <a:lnTo>
                    <a:pt x="1836" y="1619"/>
                  </a:lnTo>
                  <a:lnTo>
                    <a:pt x="1830" y="1639"/>
                  </a:lnTo>
                  <a:lnTo>
                    <a:pt x="1823" y="1659"/>
                  </a:lnTo>
                  <a:lnTo>
                    <a:pt x="1815" y="1679"/>
                  </a:lnTo>
                  <a:lnTo>
                    <a:pt x="1811" y="1688"/>
                  </a:lnTo>
                  <a:lnTo>
                    <a:pt x="1806" y="1697"/>
                  </a:lnTo>
                  <a:lnTo>
                    <a:pt x="1798" y="1715"/>
                  </a:lnTo>
                  <a:lnTo>
                    <a:pt x="1788" y="1733"/>
                  </a:lnTo>
                  <a:lnTo>
                    <a:pt x="1778" y="1750"/>
                  </a:lnTo>
                  <a:lnTo>
                    <a:pt x="1768" y="1765"/>
                  </a:lnTo>
                  <a:lnTo>
                    <a:pt x="1757" y="1781"/>
                  </a:lnTo>
                  <a:lnTo>
                    <a:pt x="1745" y="1796"/>
                  </a:lnTo>
                  <a:lnTo>
                    <a:pt x="1733" y="1810"/>
                  </a:lnTo>
                  <a:lnTo>
                    <a:pt x="1721" y="1825"/>
                  </a:lnTo>
                  <a:lnTo>
                    <a:pt x="1707" y="1837"/>
                  </a:lnTo>
                  <a:lnTo>
                    <a:pt x="1693" y="1851"/>
                  </a:lnTo>
                  <a:lnTo>
                    <a:pt x="1679" y="1862"/>
                  </a:lnTo>
                  <a:lnTo>
                    <a:pt x="1663" y="1874"/>
                  </a:lnTo>
                  <a:lnTo>
                    <a:pt x="1648" y="1884"/>
                  </a:lnTo>
                  <a:lnTo>
                    <a:pt x="1831" y="2178"/>
                  </a:lnTo>
                  <a:lnTo>
                    <a:pt x="1607" y="2282"/>
                  </a:lnTo>
                  <a:lnTo>
                    <a:pt x="1413" y="1965"/>
                  </a:lnTo>
                  <a:lnTo>
                    <a:pt x="1402" y="1969"/>
                  </a:lnTo>
                  <a:lnTo>
                    <a:pt x="1396" y="1970"/>
                  </a:lnTo>
                  <a:lnTo>
                    <a:pt x="1389" y="1971"/>
                  </a:lnTo>
                  <a:lnTo>
                    <a:pt x="1375" y="1973"/>
                  </a:lnTo>
                  <a:lnTo>
                    <a:pt x="1359" y="1975"/>
                  </a:lnTo>
                  <a:lnTo>
                    <a:pt x="1342" y="1977"/>
                  </a:lnTo>
                  <a:lnTo>
                    <a:pt x="1323" y="1978"/>
                  </a:lnTo>
                  <a:lnTo>
                    <a:pt x="1303" y="1978"/>
                  </a:lnTo>
                  <a:lnTo>
                    <a:pt x="1280" y="1978"/>
                  </a:lnTo>
                  <a:close/>
                  <a:moveTo>
                    <a:pt x="3107" y="0"/>
                  </a:moveTo>
                  <a:lnTo>
                    <a:pt x="2987" y="0"/>
                  </a:lnTo>
                  <a:lnTo>
                    <a:pt x="2359" y="0"/>
                  </a:lnTo>
                  <a:lnTo>
                    <a:pt x="1732" y="0"/>
                  </a:lnTo>
                  <a:lnTo>
                    <a:pt x="1103" y="0"/>
                  </a:lnTo>
                  <a:lnTo>
                    <a:pt x="476" y="0"/>
                  </a:lnTo>
                  <a:lnTo>
                    <a:pt x="0" y="475"/>
                  </a:lnTo>
                  <a:lnTo>
                    <a:pt x="0" y="1271"/>
                  </a:lnTo>
                  <a:lnTo>
                    <a:pt x="0" y="2066"/>
                  </a:lnTo>
                  <a:lnTo>
                    <a:pt x="0" y="2197"/>
                  </a:lnTo>
                  <a:lnTo>
                    <a:pt x="0" y="2526"/>
                  </a:lnTo>
                  <a:lnTo>
                    <a:pt x="330" y="2526"/>
                  </a:lnTo>
                  <a:lnTo>
                    <a:pt x="450" y="2526"/>
                  </a:lnTo>
                  <a:lnTo>
                    <a:pt x="1078" y="2526"/>
                  </a:lnTo>
                  <a:lnTo>
                    <a:pt x="1706" y="2526"/>
                  </a:lnTo>
                  <a:lnTo>
                    <a:pt x="2333" y="2526"/>
                  </a:lnTo>
                  <a:lnTo>
                    <a:pt x="2961" y="2526"/>
                  </a:lnTo>
                  <a:lnTo>
                    <a:pt x="3438" y="2051"/>
                  </a:lnTo>
                  <a:lnTo>
                    <a:pt x="3438" y="1255"/>
                  </a:lnTo>
                  <a:lnTo>
                    <a:pt x="3438" y="460"/>
                  </a:lnTo>
                  <a:lnTo>
                    <a:pt x="3438" y="329"/>
                  </a:lnTo>
                  <a:lnTo>
                    <a:pt x="3438" y="0"/>
                  </a:lnTo>
                  <a:lnTo>
                    <a:pt x="3107"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GB"/>
            </a:p>
          </p:txBody>
        </p:sp>
      </p:grpSp>
      <p:sp>
        <p:nvSpPr>
          <p:cNvPr id="15" name="Text Placeholder 14"/>
          <p:cNvSpPr>
            <a:spLocks noGrp="1"/>
          </p:cNvSpPr>
          <p:nvPr>
            <p:ph type="body" sz="quarter" idx="15"/>
          </p:nvPr>
        </p:nvSpPr>
        <p:spPr>
          <a:xfrm>
            <a:off x="550862" y="4868863"/>
            <a:ext cx="5257105" cy="1152425"/>
          </a:xfrm>
        </p:spPr>
        <p:txBody>
          <a:bodyPr/>
          <a:lstStyle/>
          <a:p>
            <a:pPr lvl="0"/>
            <a:r>
              <a:rPr lang="en-US"/>
              <a:t>Edit Master text styles</a:t>
            </a:r>
          </a:p>
          <a:p>
            <a:pPr lvl="1"/>
            <a:r>
              <a:rPr lang="en-US"/>
              <a:t>Second level</a:t>
            </a:r>
          </a:p>
        </p:txBody>
      </p:sp>
      <p:sp>
        <p:nvSpPr>
          <p:cNvPr id="16" name="Text Placeholder 14"/>
          <p:cNvSpPr>
            <a:spLocks noGrp="1"/>
          </p:cNvSpPr>
          <p:nvPr>
            <p:ph type="body" sz="quarter" idx="16"/>
          </p:nvPr>
        </p:nvSpPr>
        <p:spPr>
          <a:xfrm>
            <a:off x="6384033" y="4868863"/>
            <a:ext cx="5257105" cy="1152425"/>
          </a:xfrm>
        </p:spPr>
        <p:txBody>
          <a:bodyPr/>
          <a:lstStyle/>
          <a:p>
            <a:pPr lvl="0"/>
            <a:r>
              <a:rPr lang="en-US"/>
              <a:t>Edit Master text styles</a:t>
            </a:r>
          </a:p>
          <a:p>
            <a:pPr lvl="1"/>
            <a:r>
              <a:rPr lang="en-US"/>
              <a:t>Second level</a:t>
            </a:r>
          </a:p>
        </p:txBody>
      </p:sp>
    </p:spTree>
    <p:extLst>
      <p:ext uri="{BB962C8B-B14F-4D97-AF65-F5344CB8AC3E}">
        <p14:creationId xmlns:p14="http://schemas.microsoft.com/office/powerpoint/2010/main" val="2767060387"/>
      </p:ext>
    </p:extLst>
  </p:cSld>
  <p:clrMapOvr>
    <a:masterClrMapping/>
  </p:clrMapOvr>
  <p:transition spd="med">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and 2 Charts">
    <p:spTree>
      <p:nvGrpSpPr>
        <p:cNvPr id="1" name=""/>
        <p:cNvGrpSpPr/>
        <p:nvPr/>
      </p:nvGrpSpPr>
      <p:grpSpPr>
        <a:xfrm>
          <a:off x="0" y="0"/>
          <a:ext cx="0" cy="0"/>
          <a:chOff x="0" y="0"/>
          <a:chExt cx="0" cy="0"/>
        </a:xfrm>
      </p:grpSpPr>
      <p:sp>
        <p:nvSpPr>
          <p:cNvPr id="14" name="Rectangle 5">
            <a:extLst>
              <a:ext uri="{C183D7F6-B498-43B3-948B-1728B52AA6E4}">
                <adec:decorative xmlns:adec="http://schemas.microsoft.com/office/drawing/2017/decorative" val="1"/>
              </a:ext>
            </a:extLst>
          </p:cNvPr>
          <p:cNvSpPr/>
          <p:nvPr userDrawn="1"/>
        </p:nvSpPr>
        <p:spPr>
          <a:xfrm>
            <a:off x="0" y="0"/>
            <a:ext cx="12192000" cy="1844673"/>
          </a:xfrm>
          <a:custGeom>
            <a:avLst/>
            <a:gdLst/>
            <a:ahLst/>
            <a:cxnLst/>
            <a:rect l="l" t="t" r="r" b="b"/>
            <a:pathLst>
              <a:path w="12192000" h="1844673">
                <a:moveTo>
                  <a:pt x="0" y="0"/>
                </a:moveTo>
                <a:lnTo>
                  <a:pt x="12192000" y="0"/>
                </a:lnTo>
                <a:lnTo>
                  <a:pt x="12192000" y="1412775"/>
                </a:lnTo>
                <a:lnTo>
                  <a:pt x="12192000" y="1412776"/>
                </a:lnTo>
                <a:lnTo>
                  <a:pt x="12191969" y="1412776"/>
                </a:lnTo>
                <a:lnTo>
                  <a:pt x="0" y="1844673"/>
                </a:lnTo>
                <a:lnTo>
                  <a:pt x="0" y="1412776"/>
                </a:lnTo>
                <a:lnTo>
                  <a:pt x="0" y="141277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2" name="Rectangle 11"/>
          <p:cNvSpPr/>
          <p:nvPr userDrawn="1"/>
        </p:nvSpPr>
        <p:spPr>
          <a:xfrm>
            <a:off x="5448300" y="0"/>
            <a:ext cx="6743700" cy="6858000"/>
          </a:xfrm>
          <a:custGeom>
            <a:avLst/>
            <a:gdLst/>
            <a:ahLst/>
            <a:cxnLst/>
            <a:rect l="l" t="t" r="r" b="b"/>
            <a:pathLst>
              <a:path w="6743700" h="6858000">
                <a:moveTo>
                  <a:pt x="0" y="0"/>
                </a:moveTo>
                <a:lnTo>
                  <a:pt x="6743700" y="0"/>
                </a:lnTo>
                <a:lnTo>
                  <a:pt x="6743700" y="6858000"/>
                </a:lnTo>
                <a:lnTo>
                  <a:pt x="1295400" y="6858000"/>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 name="Title 1"/>
          <p:cNvSpPr>
            <a:spLocks noGrp="1"/>
          </p:cNvSpPr>
          <p:nvPr>
            <p:ph type="title"/>
          </p:nvPr>
        </p:nvSpPr>
        <p:spPr>
          <a:xfrm>
            <a:off x="550863" y="692149"/>
            <a:ext cx="4897438" cy="936626"/>
          </a:xfrm>
        </p:spPr>
        <p:txBody>
          <a:bodyPr/>
          <a:lstStyle/>
          <a:p>
            <a:r>
              <a:rPr lang="en-US"/>
              <a:t>Click to edit Master title style</a:t>
            </a:r>
          </a:p>
        </p:txBody>
      </p:sp>
      <p:sp>
        <p:nvSpPr>
          <p:cNvPr id="3" name="Date Placeholder 2"/>
          <p:cNvSpPr>
            <a:spLocks noGrp="1"/>
          </p:cNvSpPr>
          <p:nvPr>
            <p:ph type="dt" sz="half" idx="10"/>
          </p:nvPr>
        </p:nvSpPr>
        <p:spPr/>
        <p:txBody>
          <a:bodyPr/>
          <a:lstStyle/>
          <a:p>
            <a:fld id="{41EE7EF2-4523-4BEE-A7B1-C63194E17AF0}" type="datetime3">
              <a:rPr lang="en-US" smtClean="0"/>
              <a:t>28 February 2023</a:t>
            </a:fld>
            <a:endParaRPr lang="en-US"/>
          </a:p>
        </p:txBody>
      </p:sp>
      <p:sp>
        <p:nvSpPr>
          <p:cNvPr id="4" name="Footer Placeholder 3"/>
          <p:cNvSpPr>
            <a:spLocks noGrp="1"/>
          </p:cNvSpPr>
          <p:nvPr>
            <p:ph type="ftr" sz="quarter" idx="11"/>
          </p:nvPr>
        </p:nvSpPr>
        <p:spPr>
          <a:xfrm>
            <a:off x="2855913" y="6381328"/>
            <a:ext cx="8136632" cy="143297"/>
          </a:xfrm>
        </p:spPr>
        <p:txBody>
          <a:bodyPr/>
          <a:lstStyle/>
          <a:p>
            <a:r>
              <a:rPr lang="en-US"/>
              <a:t>© The Qt Company</a:t>
            </a:r>
          </a:p>
        </p:txBody>
      </p:sp>
      <p:sp>
        <p:nvSpPr>
          <p:cNvPr id="5" name="Slide Number Placeholder 4"/>
          <p:cNvSpPr>
            <a:spLocks noGrp="1"/>
          </p:cNvSpPr>
          <p:nvPr>
            <p:ph type="sldNum" sz="quarter" idx="12"/>
          </p:nvPr>
        </p:nvSpPr>
        <p:spPr/>
        <p:txBody>
          <a:bodyPr/>
          <a:lstStyle/>
          <a:p>
            <a:fld id="{A683D178-98AA-4574-9EAA-8EB007C55176}" type="slidenum">
              <a:rPr lang="en-US" smtClean="0"/>
              <a:t>‹#›</a:t>
            </a:fld>
            <a:endParaRPr lang="en-US"/>
          </a:p>
        </p:txBody>
      </p:sp>
      <p:sp>
        <p:nvSpPr>
          <p:cNvPr id="7" name="Text Placeholder 2"/>
          <p:cNvSpPr>
            <a:spLocks noGrp="1"/>
          </p:cNvSpPr>
          <p:nvPr>
            <p:ph type="body" idx="1" hasCustomPrompt="1"/>
          </p:nvPr>
        </p:nvSpPr>
        <p:spPr>
          <a:xfrm>
            <a:off x="550863" y="476673"/>
            <a:ext cx="4897437" cy="216024"/>
          </a:xfrm>
        </p:spPr>
        <p:txBody>
          <a:bodyPr anchor="ctr" anchorCtr="0"/>
          <a:lstStyle>
            <a:lvl1pPr marL="0" indent="0">
              <a:spcBef>
                <a:spcPts val="0"/>
              </a:spcBef>
              <a:buNone/>
              <a:defRPr sz="12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sp>
        <p:nvSpPr>
          <p:cNvPr id="13" name="Content Placeholder 2"/>
          <p:cNvSpPr>
            <a:spLocks noGrp="1"/>
          </p:cNvSpPr>
          <p:nvPr>
            <p:ph sz="half" idx="14"/>
          </p:nvPr>
        </p:nvSpPr>
        <p:spPr>
          <a:xfrm>
            <a:off x="550863" y="2205038"/>
            <a:ext cx="4897437" cy="38162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Chart Placeholder 16"/>
          <p:cNvSpPr>
            <a:spLocks noGrp="1"/>
          </p:cNvSpPr>
          <p:nvPr>
            <p:ph type="chart" sz="quarter" idx="15"/>
          </p:nvPr>
        </p:nvSpPr>
        <p:spPr>
          <a:xfrm>
            <a:off x="6743700" y="692150"/>
            <a:ext cx="4897438" cy="2592834"/>
          </a:xfrm>
        </p:spPr>
        <p:txBody>
          <a:bodyPr/>
          <a:lstStyle>
            <a:lvl1pPr marL="0" indent="0">
              <a:buFontTx/>
              <a:buNone/>
              <a:defRPr sz="1200"/>
            </a:lvl1pPr>
          </a:lstStyle>
          <a:p>
            <a:r>
              <a:rPr lang="en-US"/>
              <a:t>Click icon to add chart</a:t>
            </a:r>
            <a:endParaRPr lang="fi-FI"/>
          </a:p>
        </p:txBody>
      </p:sp>
      <p:sp>
        <p:nvSpPr>
          <p:cNvPr id="18" name="Chart Placeholder 16"/>
          <p:cNvSpPr>
            <a:spLocks noGrp="1"/>
          </p:cNvSpPr>
          <p:nvPr>
            <p:ph type="chart" sz="quarter" idx="16"/>
          </p:nvPr>
        </p:nvSpPr>
        <p:spPr>
          <a:xfrm>
            <a:off x="6743700" y="3429000"/>
            <a:ext cx="4897438" cy="2592834"/>
          </a:xfrm>
        </p:spPr>
        <p:txBody>
          <a:bodyPr/>
          <a:lstStyle>
            <a:lvl1pPr marL="0" indent="0">
              <a:buFontTx/>
              <a:buNone/>
              <a:defRPr sz="1200"/>
            </a:lvl1pPr>
          </a:lstStyle>
          <a:p>
            <a:r>
              <a:rPr lang="en-US"/>
              <a:t>Click icon to add chart</a:t>
            </a:r>
            <a:endParaRPr lang="fi-FI"/>
          </a:p>
        </p:txBody>
      </p:sp>
      <p:grpSp>
        <p:nvGrpSpPr>
          <p:cNvPr id="19" name="Group 18">
            <a:extLst>
              <a:ext uri="{C183D7F6-B498-43B3-948B-1728B52AA6E4}">
                <adec:decorative xmlns:adec="http://schemas.microsoft.com/office/drawing/2017/decorative" val="1"/>
              </a:ext>
            </a:extLst>
          </p:cNvPr>
          <p:cNvGrpSpPr/>
          <p:nvPr userDrawn="1"/>
        </p:nvGrpSpPr>
        <p:grpSpPr>
          <a:xfrm>
            <a:off x="11151163" y="6165850"/>
            <a:ext cx="489975" cy="360040"/>
            <a:chOff x="11151163" y="6165850"/>
            <a:chExt cx="489975" cy="360040"/>
          </a:xfrm>
        </p:grpSpPr>
        <p:sp>
          <p:nvSpPr>
            <p:cNvPr id="20" name="Snip Diagonal Corner Rectangle 19"/>
            <p:cNvSpPr/>
            <p:nvPr userDrawn="1"/>
          </p:nvSpPr>
          <p:spPr>
            <a:xfrm>
              <a:off x="11151538" y="6165850"/>
              <a:ext cx="489600" cy="360040"/>
            </a:xfrm>
            <a:prstGeom prst="snip2DiagRect">
              <a:avLst>
                <a:gd name="adj1" fmla="val 19602"/>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1" name="Freeform 6"/>
            <p:cNvSpPr>
              <a:spLocks noChangeAspect="1" noEditPoints="1"/>
            </p:cNvSpPr>
            <p:nvPr userDrawn="1"/>
          </p:nvSpPr>
          <p:spPr bwMode="auto">
            <a:xfrm>
              <a:off x="11151163" y="6165850"/>
              <a:ext cx="489975" cy="360000"/>
            </a:xfrm>
            <a:custGeom>
              <a:avLst/>
              <a:gdLst>
                <a:gd name="T0" fmla="*/ 2431 w 3438"/>
                <a:gd name="T1" fmla="*/ 1652 h 2526"/>
                <a:gd name="T2" fmla="*/ 2460 w 3438"/>
                <a:gd name="T3" fmla="*/ 1720 h 2526"/>
                <a:gd name="T4" fmla="*/ 2533 w 3438"/>
                <a:gd name="T5" fmla="*/ 1741 h 2526"/>
                <a:gd name="T6" fmla="*/ 2577 w 3438"/>
                <a:gd name="T7" fmla="*/ 1947 h 2526"/>
                <a:gd name="T8" fmla="*/ 2406 w 3438"/>
                <a:gd name="T9" fmla="*/ 1943 h 2526"/>
                <a:gd name="T10" fmla="*/ 2298 w 3438"/>
                <a:gd name="T11" fmla="*/ 1903 h 2526"/>
                <a:gd name="T12" fmla="*/ 2226 w 3438"/>
                <a:gd name="T13" fmla="*/ 1815 h 2526"/>
                <a:gd name="T14" fmla="*/ 2192 w 3438"/>
                <a:gd name="T15" fmla="*/ 1655 h 2526"/>
                <a:gd name="T16" fmla="*/ 2188 w 3438"/>
                <a:gd name="T17" fmla="*/ 842 h 2526"/>
                <a:gd name="T18" fmla="*/ 1012 w 3438"/>
                <a:gd name="T19" fmla="*/ 1663 h 2526"/>
                <a:gd name="T20" fmla="*/ 1105 w 3438"/>
                <a:gd name="T21" fmla="*/ 1736 h 2526"/>
                <a:gd name="T22" fmla="*/ 1218 w 3438"/>
                <a:gd name="T23" fmla="*/ 1764 h 2526"/>
                <a:gd name="T24" fmla="*/ 1376 w 3438"/>
                <a:gd name="T25" fmla="*/ 1760 h 2526"/>
                <a:gd name="T26" fmla="*/ 1481 w 3438"/>
                <a:gd name="T27" fmla="*/ 1724 h 2526"/>
                <a:gd name="T28" fmla="*/ 1553 w 3438"/>
                <a:gd name="T29" fmla="*/ 1657 h 2526"/>
                <a:gd name="T30" fmla="*/ 1603 w 3438"/>
                <a:gd name="T31" fmla="*/ 1536 h 2526"/>
                <a:gd name="T32" fmla="*/ 1633 w 3438"/>
                <a:gd name="T33" fmla="*/ 1326 h 2526"/>
                <a:gd name="T34" fmla="*/ 1628 w 3438"/>
                <a:gd name="T35" fmla="*/ 1050 h 2526"/>
                <a:gd name="T36" fmla="*/ 1585 w 3438"/>
                <a:gd name="T37" fmla="*/ 844 h 2526"/>
                <a:gd name="T38" fmla="*/ 1514 w 3438"/>
                <a:gd name="T39" fmla="*/ 729 h 2526"/>
                <a:gd name="T40" fmla="*/ 1425 w 3438"/>
                <a:gd name="T41" fmla="*/ 675 h 2526"/>
                <a:gd name="T42" fmla="*/ 1280 w 3438"/>
                <a:gd name="T43" fmla="*/ 653 h 2526"/>
                <a:gd name="T44" fmla="*/ 1154 w 3438"/>
                <a:gd name="T45" fmla="*/ 669 h 2526"/>
                <a:gd name="T46" fmla="*/ 1046 w 3438"/>
                <a:gd name="T47" fmla="*/ 729 h 2526"/>
                <a:gd name="T48" fmla="*/ 985 w 3438"/>
                <a:gd name="T49" fmla="*/ 815 h 2526"/>
                <a:gd name="T50" fmla="*/ 938 w 3438"/>
                <a:gd name="T51" fmla="*/ 990 h 2526"/>
                <a:gd name="T52" fmla="*/ 923 w 3438"/>
                <a:gd name="T53" fmla="*/ 1254 h 2526"/>
                <a:gd name="T54" fmla="*/ 947 w 3438"/>
                <a:gd name="T55" fmla="*/ 1497 h 2526"/>
                <a:gd name="T56" fmla="*/ 998 w 3438"/>
                <a:gd name="T57" fmla="*/ 1641 h 2526"/>
                <a:gd name="T58" fmla="*/ 1142 w 3438"/>
                <a:gd name="T59" fmla="*/ 1970 h 2526"/>
                <a:gd name="T60" fmla="*/ 992 w 3438"/>
                <a:gd name="T61" fmla="*/ 1933 h 2526"/>
                <a:gd name="T62" fmla="*/ 864 w 3438"/>
                <a:gd name="T63" fmla="*/ 1857 h 2526"/>
                <a:gd name="T64" fmla="*/ 798 w 3438"/>
                <a:gd name="T65" fmla="*/ 1784 h 2526"/>
                <a:gd name="T66" fmla="*/ 731 w 3438"/>
                <a:gd name="T67" fmla="*/ 1645 h 2526"/>
                <a:gd name="T68" fmla="*/ 681 w 3438"/>
                <a:gd name="T69" fmla="*/ 1402 h 2526"/>
                <a:gd name="T70" fmla="*/ 674 w 3438"/>
                <a:gd name="T71" fmla="*/ 1124 h 2526"/>
                <a:gd name="T72" fmla="*/ 716 w 3438"/>
                <a:gd name="T73" fmla="*/ 839 h 2526"/>
                <a:gd name="T74" fmla="*/ 777 w 3438"/>
                <a:gd name="T75" fmla="*/ 684 h 2526"/>
                <a:gd name="T76" fmla="*/ 856 w 3438"/>
                <a:gd name="T77" fmla="*/ 579 h 2526"/>
                <a:gd name="T78" fmla="*/ 966 w 3438"/>
                <a:gd name="T79" fmla="*/ 502 h 2526"/>
                <a:gd name="T80" fmla="*/ 1125 w 3438"/>
                <a:gd name="T81" fmla="*/ 454 h 2526"/>
                <a:gd name="T82" fmla="*/ 1301 w 3438"/>
                <a:gd name="T83" fmla="*/ 443 h 2526"/>
                <a:gd name="T84" fmla="*/ 1471 w 3438"/>
                <a:gd name="T85" fmla="*/ 461 h 2526"/>
                <a:gd name="T86" fmla="*/ 1634 w 3438"/>
                <a:gd name="T87" fmla="*/ 524 h 2526"/>
                <a:gd name="T88" fmla="*/ 1723 w 3438"/>
                <a:gd name="T89" fmla="*/ 599 h 2526"/>
                <a:gd name="T90" fmla="*/ 1809 w 3438"/>
                <a:gd name="T91" fmla="*/ 740 h 2526"/>
                <a:gd name="T92" fmla="*/ 1867 w 3438"/>
                <a:gd name="T93" fmla="*/ 951 h 2526"/>
                <a:gd name="T94" fmla="*/ 1885 w 3438"/>
                <a:gd name="T95" fmla="*/ 1250 h 2526"/>
                <a:gd name="T96" fmla="*/ 1871 w 3438"/>
                <a:gd name="T97" fmla="*/ 1454 h 2526"/>
                <a:gd name="T98" fmla="*/ 1830 w 3438"/>
                <a:gd name="T99" fmla="*/ 1639 h 2526"/>
                <a:gd name="T100" fmla="*/ 1768 w 3438"/>
                <a:gd name="T101" fmla="*/ 1765 h 2526"/>
                <a:gd name="T102" fmla="*/ 1663 w 3438"/>
                <a:gd name="T103" fmla="*/ 1874 h 2526"/>
                <a:gd name="T104" fmla="*/ 1375 w 3438"/>
                <a:gd name="T105" fmla="*/ 1973 h 2526"/>
                <a:gd name="T106" fmla="*/ 2359 w 3438"/>
                <a:gd name="T107" fmla="*/ 0 h 2526"/>
                <a:gd name="T108" fmla="*/ 0 w 3438"/>
                <a:gd name="T109" fmla="*/ 2526 h 2526"/>
                <a:gd name="T110" fmla="*/ 3438 w 3438"/>
                <a:gd name="T111" fmla="*/ 1255 h 2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38" h="2526">
                  <a:moveTo>
                    <a:pt x="2724" y="1043"/>
                  </a:moveTo>
                  <a:lnTo>
                    <a:pt x="2423" y="1043"/>
                  </a:lnTo>
                  <a:lnTo>
                    <a:pt x="2423" y="1521"/>
                  </a:lnTo>
                  <a:lnTo>
                    <a:pt x="2423" y="1553"/>
                  </a:lnTo>
                  <a:lnTo>
                    <a:pt x="2424" y="1582"/>
                  </a:lnTo>
                  <a:lnTo>
                    <a:pt x="2425" y="1608"/>
                  </a:lnTo>
                  <a:lnTo>
                    <a:pt x="2428" y="1632"/>
                  </a:lnTo>
                  <a:lnTo>
                    <a:pt x="2431" y="1652"/>
                  </a:lnTo>
                  <a:lnTo>
                    <a:pt x="2434" y="1670"/>
                  </a:lnTo>
                  <a:lnTo>
                    <a:pt x="2438" y="1684"/>
                  </a:lnTo>
                  <a:lnTo>
                    <a:pt x="2442" y="1697"/>
                  </a:lnTo>
                  <a:lnTo>
                    <a:pt x="2446" y="1702"/>
                  </a:lnTo>
                  <a:lnTo>
                    <a:pt x="2449" y="1707"/>
                  </a:lnTo>
                  <a:lnTo>
                    <a:pt x="2452" y="1711"/>
                  </a:lnTo>
                  <a:lnTo>
                    <a:pt x="2456" y="1716"/>
                  </a:lnTo>
                  <a:lnTo>
                    <a:pt x="2460" y="1720"/>
                  </a:lnTo>
                  <a:lnTo>
                    <a:pt x="2466" y="1724"/>
                  </a:lnTo>
                  <a:lnTo>
                    <a:pt x="2477" y="1729"/>
                  </a:lnTo>
                  <a:lnTo>
                    <a:pt x="2491" y="1735"/>
                  </a:lnTo>
                  <a:lnTo>
                    <a:pt x="2499" y="1736"/>
                  </a:lnTo>
                  <a:lnTo>
                    <a:pt x="2506" y="1738"/>
                  </a:lnTo>
                  <a:lnTo>
                    <a:pt x="2514" y="1739"/>
                  </a:lnTo>
                  <a:lnTo>
                    <a:pt x="2523" y="1739"/>
                  </a:lnTo>
                  <a:lnTo>
                    <a:pt x="2533" y="1741"/>
                  </a:lnTo>
                  <a:lnTo>
                    <a:pt x="2542" y="1741"/>
                  </a:lnTo>
                  <a:lnTo>
                    <a:pt x="2722" y="1734"/>
                  </a:lnTo>
                  <a:lnTo>
                    <a:pt x="2732" y="1923"/>
                  </a:lnTo>
                  <a:lnTo>
                    <a:pt x="2697" y="1929"/>
                  </a:lnTo>
                  <a:lnTo>
                    <a:pt x="2664" y="1935"/>
                  </a:lnTo>
                  <a:lnTo>
                    <a:pt x="2633" y="1941"/>
                  </a:lnTo>
                  <a:lnTo>
                    <a:pt x="2603" y="1944"/>
                  </a:lnTo>
                  <a:lnTo>
                    <a:pt x="2577" y="1947"/>
                  </a:lnTo>
                  <a:lnTo>
                    <a:pt x="2553" y="1950"/>
                  </a:lnTo>
                  <a:lnTo>
                    <a:pt x="2530" y="1951"/>
                  </a:lnTo>
                  <a:lnTo>
                    <a:pt x="2510" y="1952"/>
                  </a:lnTo>
                  <a:lnTo>
                    <a:pt x="2487" y="1951"/>
                  </a:lnTo>
                  <a:lnTo>
                    <a:pt x="2466" y="1950"/>
                  </a:lnTo>
                  <a:lnTo>
                    <a:pt x="2445" y="1948"/>
                  </a:lnTo>
                  <a:lnTo>
                    <a:pt x="2425" y="1946"/>
                  </a:lnTo>
                  <a:lnTo>
                    <a:pt x="2406" y="1943"/>
                  </a:lnTo>
                  <a:lnTo>
                    <a:pt x="2388" y="1939"/>
                  </a:lnTo>
                  <a:lnTo>
                    <a:pt x="2370" y="1935"/>
                  </a:lnTo>
                  <a:lnTo>
                    <a:pt x="2362" y="1933"/>
                  </a:lnTo>
                  <a:lnTo>
                    <a:pt x="2354" y="1930"/>
                  </a:lnTo>
                  <a:lnTo>
                    <a:pt x="2339" y="1925"/>
                  </a:lnTo>
                  <a:lnTo>
                    <a:pt x="2324" y="1918"/>
                  </a:lnTo>
                  <a:lnTo>
                    <a:pt x="2311" y="1911"/>
                  </a:lnTo>
                  <a:lnTo>
                    <a:pt x="2298" y="1903"/>
                  </a:lnTo>
                  <a:lnTo>
                    <a:pt x="2286" y="1896"/>
                  </a:lnTo>
                  <a:lnTo>
                    <a:pt x="2276" y="1887"/>
                  </a:lnTo>
                  <a:lnTo>
                    <a:pt x="2265" y="1877"/>
                  </a:lnTo>
                  <a:lnTo>
                    <a:pt x="2256" y="1866"/>
                  </a:lnTo>
                  <a:lnTo>
                    <a:pt x="2249" y="1855"/>
                  </a:lnTo>
                  <a:lnTo>
                    <a:pt x="2241" y="1843"/>
                  </a:lnTo>
                  <a:lnTo>
                    <a:pt x="2233" y="1829"/>
                  </a:lnTo>
                  <a:lnTo>
                    <a:pt x="2226" y="1815"/>
                  </a:lnTo>
                  <a:lnTo>
                    <a:pt x="2220" y="1799"/>
                  </a:lnTo>
                  <a:lnTo>
                    <a:pt x="2215" y="1782"/>
                  </a:lnTo>
                  <a:lnTo>
                    <a:pt x="2209" y="1764"/>
                  </a:lnTo>
                  <a:lnTo>
                    <a:pt x="2205" y="1744"/>
                  </a:lnTo>
                  <a:lnTo>
                    <a:pt x="2201" y="1724"/>
                  </a:lnTo>
                  <a:lnTo>
                    <a:pt x="2198" y="1702"/>
                  </a:lnTo>
                  <a:lnTo>
                    <a:pt x="2195" y="1679"/>
                  </a:lnTo>
                  <a:lnTo>
                    <a:pt x="2192" y="1655"/>
                  </a:lnTo>
                  <a:lnTo>
                    <a:pt x="2190" y="1630"/>
                  </a:lnTo>
                  <a:lnTo>
                    <a:pt x="2189" y="1603"/>
                  </a:lnTo>
                  <a:lnTo>
                    <a:pt x="2188" y="1575"/>
                  </a:lnTo>
                  <a:lnTo>
                    <a:pt x="2188" y="1547"/>
                  </a:lnTo>
                  <a:lnTo>
                    <a:pt x="2188" y="1043"/>
                  </a:lnTo>
                  <a:lnTo>
                    <a:pt x="2021" y="1043"/>
                  </a:lnTo>
                  <a:lnTo>
                    <a:pt x="2021" y="842"/>
                  </a:lnTo>
                  <a:lnTo>
                    <a:pt x="2188" y="842"/>
                  </a:lnTo>
                  <a:lnTo>
                    <a:pt x="2188" y="526"/>
                  </a:lnTo>
                  <a:lnTo>
                    <a:pt x="2423" y="526"/>
                  </a:lnTo>
                  <a:lnTo>
                    <a:pt x="2423" y="842"/>
                  </a:lnTo>
                  <a:lnTo>
                    <a:pt x="2724" y="842"/>
                  </a:lnTo>
                  <a:lnTo>
                    <a:pt x="2724" y="1043"/>
                  </a:lnTo>
                  <a:close/>
                  <a:moveTo>
                    <a:pt x="998" y="1641"/>
                  </a:moveTo>
                  <a:lnTo>
                    <a:pt x="1007" y="1656"/>
                  </a:lnTo>
                  <a:lnTo>
                    <a:pt x="1012" y="1663"/>
                  </a:lnTo>
                  <a:lnTo>
                    <a:pt x="1018" y="1670"/>
                  </a:lnTo>
                  <a:lnTo>
                    <a:pt x="1029" y="1683"/>
                  </a:lnTo>
                  <a:lnTo>
                    <a:pt x="1043" y="1696"/>
                  </a:lnTo>
                  <a:lnTo>
                    <a:pt x="1056" y="1707"/>
                  </a:lnTo>
                  <a:lnTo>
                    <a:pt x="1072" y="1718"/>
                  </a:lnTo>
                  <a:lnTo>
                    <a:pt x="1088" y="1727"/>
                  </a:lnTo>
                  <a:lnTo>
                    <a:pt x="1097" y="1732"/>
                  </a:lnTo>
                  <a:lnTo>
                    <a:pt x="1105" y="1736"/>
                  </a:lnTo>
                  <a:lnTo>
                    <a:pt x="1123" y="1743"/>
                  </a:lnTo>
                  <a:lnTo>
                    <a:pt x="1143" y="1750"/>
                  </a:lnTo>
                  <a:lnTo>
                    <a:pt x="1153" y="1753"/>
                  </a:lnTo>
                  <a:lnTo>
                    <a:pt x="1163" y="1755"/>
                  </a:lnTo>
                  <a:lnTo>
                    <a:pt x="1185" y="1760"/>
                  </a:lnTo>
                  <a:lnTo>
                    <a:pt x="1195" y="1762"/>
                  </a:lnTo>
                  <a:lnTo>
                    <a:pt x="1207" y="1763"/>
                  </a:lnTo>
                  <a:lnTo>
                    <a:pt x="1218" y="1764"/>
                  </a:lnTo>
                  <a:lnTo>
                    <a:pt x="1230" y="1765"/>
                  </a:lnTo>
                  <a:lnTo>
                    <a:pt x="1254" y="1768"/>
                  </a:lnTo>
                  <a:lnTo>
                    <a:pt x="1280" y="1768"/>
                  </a:lnTo>
                  <a:lnTo>
                    <a:pt x="1306" y="1768"/>
                  </a:lnTo>
                  <a:lnTo>
                    <a:pt x="1330" y="1765"/>
                  </a:lnTo>
                  <a:lnTo>
                    <a:pt x="1342" y="1764"/>
                  </a:lnTo>
                  <a:lnTo>
                    <a:pt x="1353" y="1763"/>
                  </a:lnTo>
                  <a:lnTo>
                    <a:pt x="1376" y="1760"/>
                  </a:lnTo>
                  <a:lnTo>
                    <a:pt x="1397" y="1755"/>
                  </a:lnTo>
                  <a:lnTo>
                    <a:pt x="1418" y="1750"/>
                  </a:lnTo>
                  <a:lnTo>
                    <a:pt x="1428" y="1747"/>
                  </a:lnTo>
                  <a:lnTo>
                    <a:pt x="1437" y="1744"/>
                  </a:lnTo>
                  <a:lnTo>
                    <a:pt x="1455" y="1736"/>
                  </a:lnTo>
                  <a:lnTo>
                    <a:pt x="1464" y="1733"/>
                  </a:lnTo>
                  <a:lnTo>
                    <a:pt x="1473" y="1728"/>
                  </a:lnTo>
                  <a:lnTo>
                    <a:pt x="1481" y="1724"/>
                  </a:lnTo>
                  <a:lnTo>
                    <a:pt x="1489" y="1719"/>
                  </a:lnTo>
                  <a:lnTo>
                    <a:pt x="1503" y="1708"/>
                  </a:lnTo>
                  <a:lnTo>
                    <a:pt x="1510" y="1703"/>
                  </a:lnTo>
                  <a:lnTo>
                    <a:pt x="1517" y="1697"/>
                  </a:lnTo>
                  <a:lnTo>
                    <a:pt x="1530" y="1685"/>
                  </a:lnTo>
                  <a:lnTo>
                    <a:pt x="1536" y="1679"/>
                  </a:lnTo>
                  <a:lnTo>
                    <a:pt x="1541" y="1672"/>
                  </a:lnTo>
                  <a:lnTo>
                    <a:pt x="1553" y="1657"/>
                  </a:lnTo>
                  <a:lnTo>
                    <a:pt x="1562" y="1643"/>
                  </a:lnTo>
                  <a:lnTo>
                    <a:pt x="1571" y="1626"/>
                  </a:lnTo>
                  <a:lnTo>
                    <a:pt x="1579" y="1609"/>
                  </a:lnTo>
                  <a:lnTo>
                    <a:pt x="1583" y="1599"/>
                  </a:lnTo>
                  <a:lnTo>
                    <a:pt x="1587" y="1590"/>
                  </a:lnTo>
                  <a:lnTo>
                    <a:pt x="1594" y="1570"/>
                  </a:lnTo>
                  <a:lnTo>
                    <a:pt x="1600" y="1547"/>
                  </a:lnTo>
                  <a:lnTo>
                    <a:pt x="1603" y="1536"/>
                  </a:lnTo>
                  <a:lnTo>
                    <a:pt x="1607" y="1525"/>
                  </a:lnTo>
                  <a:lnTo>
                    <a:pt x="1612" y="1500"/>
                  </a:lnTo>
                  <a:lnTo>
                    <a:pt x="1617" y="1474"/>
                  </a:lnTo>
                  <a:lnTo>
                    <a:pt x="1621" y="1447"/>
                  </a:lnTo>
                  <a:lnTo>
                    <a:pt x="1625" y="1419"/>
                  </a:lnTo>
                  <a:lnTo>
                    <a:pt x="1628" y="1389"/>
                  </a:lnTo>
                  <a:lnTo>
                    <a:pt x="1630" y="1359"/>
                  </a:lnTo>
                  <a:lnTo>
                    <a:pt x="1633" y="1326"/>
                  </a:lnTo>
                  <a:lnTo>
                    <a:pt x="1634" y="1292"/>
                  </a:lnTo>
                  <a:lnTo>
                    <a:pt x="1635" y="1256"/>
                  </a:lnTo>
                  <a:lnTo>
                    <a:pt x="1635" y="1220"/>
                  </a:lnTo>
                  <a:lnTo>
                    <a:pt x="1635" y="1183"/>
                  </a:lnTo>
                  <a:lnTo>
                    <a:pt x="1634" y="1148"/>
                  </a:lnTo>
                  <a:lnTo>
                    <a:pt x="1633" y="1115"/>
                  </a:lnTo>
                  <a:lnTo>
                    <a:pt x="1630" y="1081"/>
                  </a:lnTo>
                  <a:lnTo>
                    <a:pt x="1628" y="1050"/>
                  </a:lnTo>
                  <a:lnTo>
                    <a:pt x="1625" y="1020"/>
                  </a:lnTo>
                  <a:lnTo>
                    <a:pt x="1620" y="991"/>
                  </a:lnTo>
                  <a:lnTo>
                    <a:pt x="1616" y="963"/>
                  </a:lnTo>
                  <a:lnTo>
                    <a:pt x="1611" y="937"/>
                  </a:lnTo>
                  <a:lnTo>
                    <a:pt x="1606" y="911"/>
                  </a:lnTo>
                  <a:lnTo>
                    <a:pt x="1600" y="888"/>
                  </a:lnTo>
                  <a:lnTo>
                    <a:pt x="1593" y="865"/>
                  </a:lnTo>
                  <a:lnTo>
                    <a:pt x="1585" y="844"/>
                  </a:lnTo>
                  <a:lnTo>
                    <a:pt x="1578" y="824"/>
                  </a:lnTo>
                  <a:lnTo>
                    <a:pt x="1568" y="806"/>
                  </a:lnTo>
                  <a:lnTo>
                    <a:pt x="1559" y="788"/>
                  </a:lnTo>
                  <a:lnTo>
                    <a:pt x="1550" y="772"/>
                  </a:lnTo>
                  <a:lnTo>
                    <a:pt x="1545" y="764"/>
                  </a:lnTo>
                  <a:lnTo>
                    <a:pt x="1539" y="756"/>
                  </a:lnTo>
                  <a:lnTo>
                    <a:pt x="1527" y="742"/>
                  </a:lnTo>
                  <a:lnTo>
                    <a:pt x="1514" y="729"/>
                  </a:lnTo>
                  <a:lnTo>
                    <a:pt x="1508" y="723"/>
                  </a:lnTo>
                  <a:lnTo>
                    <a:pt x="1500" y="717"/>
                  </a:lnTo>
                  <a:lnTo>
                    <a:pt x="1493" y="711"/>
                  </a:lnTo>
                  <a:lnTo>
                    <a:pt x="1485" y="706"/>
                  </a:lnTo>
                  <a:lnTo>
                    <a:pt x="1469" y="696"/>
                  </a:lnTo>
                  <a:lnTo>
                    <a:pt x="1453" y="687"/>
                  </a:lnTo>
                  <a:lnTo>
                    <a:pt x="1435" y="679"/>
                  </a:lnTo>
                  <a:lnTo>
                    <a:pt x="1425" y="675"/>
                  </a:lnTo>
                  <a:lnTo>
                    <a:pt x="1415" y="672"/>
                  </a:lnTo>
                  <a:lnTo>
                    <a:pt x="1395" y="666"/>
                  </a:lnTo>
                  <a:lnTo>
                    <a:pt x="1375" y="662"/>
                  </a:lnTo>
                  <a:lnTo>
                    <a:pt x="1352" y="657"/>
                  </a:lnTo>
                  <a:lnTo>
                    <a:pt x="1341" y="656"/>
                  </a:lnTo>
                  <a:lnTo>
                    <a:pt x="1330" y="655"/>
                  </a:lnTo>
                  <a:lnTo>
                    <a:pt x="1305" y="654"/>
                  </a:lnTo>
                  <a:lnTo>
                    <a:pt x="1280" y="653"/>
                  </a:lnTo>
                  <a:lnTo>
                    <a:pt x="1255" y="654"/>
                  </a:lnTo>
                  <a:lnTo>
                    <a:pt x="1243" y="654"/>
                  </a:lnTo>
                  <a:lnTo>
                    <a:pt x="1231" y="655"/>
                  </a:lnTo>
                  <a:lnTo>
                    <a:pt x="1219" y="656"/>
                  </a:lnTo>
                  <a:lnTo>
                    <a:pt x="1208" y="657"/>
                  </a:lnTo>
                  <a:lnTo>
                    <a:pt x="1186" y="662"/>
                  </a:lnTo>
                  <a:lnTo>
                    <a:pt x="1165" y="666"/>
                  </a:lnTo>
                  <a:lnTo>
                    <a:pt x="1154" y="669"/>
                  </a:lnTo>
                  <a:lnTo>
                    <a:pt x="1145" y="672"/>
                  </a:lnTo>
                  <a:lnTo>
                    <a:pt x="1126" y="679"/>
                  </a:lnTo>
                  <a:lnTo>
                    <a:pt x="1108" y="687"/>
                  </a:lnTo>
                  <a:lnTo>
                    <a:pt x="1091" y="696"/>
                  </a:lnTo>
                  <a:lnTo>
                    <a:pt x="1082" y="700"/>
                  </a:lnTo>
                  <a:lnTo>
                    <a:pt x="1074" y="706"/>
                  </a:lnTo>
                  <a:lnTo>
                    <a:pt x="1060" y="717"/>
                  </a:lnTo>
                  <a:lnTo>
                    <a:pt x="1046" y="729"/>
                  </a:lnTo>
                  <a:lnTo>
                    <a:pt x="1033" y="742"/>
                  </a:lnTo>
                  <a:lnTo>
                    <a:pt x="1026" y="748"/>
                  </a:lnTo>
                  <a:lnTo>
                    <a:pt x="1020" y="756"/>
                  </a:lnTo>
                  <a:lnTo>
                    <a:pt x="1015" y="764"/>
                  </a:lnTo>
                  <a:lnTo>
                    <a:pt x="1009" y="772"/>
                  </a:lnTo>
                  <a:lnTo>
                    <a:pt x="1000" y="788"/>
                  </a:lnTo>
                  <a:lnTo>
                    <a:pt x="990" y="806"/>
                  </a:lnTo>
                  <a:lnTo>
                    <a:pt x="985" y="815"/>
                  </a:lnTo>
                  <a:lnTo>
                    <a:pt x="982" y="824"/>
                  </a:lnTo>
                  <a:lnTo>
                    <a:pt x="974" y="844"/>
                  </a:lnTo>
                  <a:lnTo>
                    <a:pt x="966" y="865"/>
                  </a:lnTo>
                  <a:lnTo>
                    <a:pt x="959" y="888"/>
                  </a:lnTo>
                  <a:lnTo>
                    <a:pt x="953" y="911"/>
                  </a:lnTo>
                  <a:lnTo>
                    <a:pt x="947" y="936"/>
                  </a:lnTo>
                  <a:lnTo>
                    <a:pt x="942" y="963"/>
                  </a:lnTo>
                  <a:lnTo>
                    <a:pt x="938" y="990"/>
                  </a:lnTo>
                  <a:lnTo>
                    <a:pt x="933" y="1019"/>
                  </a:lnTo>
                  <a:lnTo>
                    <a:pt x="930" y="1048"/>
                  </a:lnTo>
                  <a:lnTo>
                    <a:pt x="928" y="1080"/>
                  </a:lnTo>
                  <a:lnTo>
                    <a:pt x="926" y="1112"/>
                  </a:lnTo>
                  <a:lnTo>
                    <a:pt x="924" y="1146"/>
                  </a:lnTo>
                  <a:lnTo>
                    <a:pt x="923" y="1182"/>
                  </a:lnTo>
                  <a:lnTo>
                    <a:pt x="923" y="1218"/>
                  </a:lnTo>
                  <a:lnTo>
                    <a:pt x="923" y="1254"/>
                  </a:lnTo>
                  <a:lnTo>
                    <a:pt x="924" y="1289"/>
                  </a:lnTo>
                  <a:lnTo>
                    <a:pt x="926" y="1323"/>
                  </a:lnTo>
                  <a:lnTo>
                    <a:pt x="928" y="1355"/>
                  </a:lnTo>
                  <a:lnTo>
                    <a:pt x="930" y="1387"/>
                  </a:lnTo>
                  <a:lnTo>
                    <a:pt x="933" y="1416"/>
                  </a:lnTo>
                  <a:lnTo>
                    <a:pt x="937" y="1444"/>
                  </a:lnTo>
                  <a:lnTo>
                    <a:pt x="941" y="1471"/>
                  </a:lnTo>
                  <a:lnTo>
                    <a:pt x="947" y="1497"/>
                  </a:lnTo>
                  <a:lnTo>
                    <a:pt x="953" y="1521"/>
                  </a:lnTo>
                  <a:lnTo>
                    <a:pt x="958" y="1545"/>
                  </a:lnTo>
                  <a:lnTo>
                    <a:pt x="962" y="1555"/>
                  </a:lnTo>
                  <a:lnTo>
                    <a:pt x="965" y="1566"/>
                  </a:lnTo>
                  <a:lnTo>
                    <a:pt x="972" y="1587"/>
                  </a:lnTo>
                  <a:lnTo>
                    <a:pt x="980" y="1606"/>
                  </a:lnTo>
                  <a:lnTo>
                    <a:pt x="989" y="1624"/>
                  </a:lnTo>
                  <a:lnTo>
                    <a:pt x="998" y="1641"/>
                  </a:lnTo>
                  <a:close/>
                  <a:moveTo>
                    <a:pt x="1280" y="1978"/>
                  </a:moveTo>
                  <a:lnTo>
                    <a:pt x="1259" y="1978"/>
                  </a:lnTo>
                  <a:lnTo>
                    <a:pt x="1239" y="1978"/>
                  </a:lnTo>
                  <a:lnTo>
                    <a:pt x="1218" y="1977"/>
                  </a:lnTo>
                  <a:lnTo>
                    <a:pt x="1198" y="1975"/>
                  </a:lnTo>
                  <a:lnTo>
                    <a:pt x="1179" y="1974"/>
                  </a:lnTo>
                  <a:lnTo>
                    <a:pt x="1160" y="1972"/>
                  </a:lnTo>
                  <a:lnTo>
                    <a:pt x="1142" y="1970"/>
                  </a:lnTo>
                  <a:lnTo>
                    <a:pt x="1124" y="1966"/>
                  </a:lnTo>
                  <a:lnTo>
                    <a:pt x="1106" y="1964"/>
                  </a:lnTo>
                  <a:lnTo>
                    <a:pt x="1088" y="1961"/>
                  </a:lnTo>
                  <a:lnTo>
                    <a:pt x="1071" y="1956"/>
                  </a:lnTo>
                  <a:lnTo>
                    <a:pt x="1054" y="1953"/>
                  </a:lnTo>
                  <a:lnTo>
                    <a:pt x="1038" y="1948"/>
                  </a:lnTo>
                  <a:lnTo>
                    <a:pt x="1022" y="1943"/>
                  </a:lnTo>
                  <a:lnTo>
                    <a:pt x="992" y="1933"/>
                  </a:lnTo>
                  <a:lnTo>
                    <a:pt x="963" y="1920"/>
                  </a:lnTo>
                  <a:lnTo>
                    <a:pt x="949" y="1914"/>
                  </a:lnTo>
                  <a:lnTo>
                    <a:pt x="936" y="1907"/>
                  </a:lnTo>
                  <a:lnTo>
                    <a:pt x="911" y="1892"/>
                  </a:lnTo>
                  <a:lnTo>
                    <a:pt x="899" y="1884"/>
                  </a:lnTo>
                  <a:lnTo>
                    <a:pt x="886" y="1875"/>
                  </a:lnTo>
                  <a:lnTo>
                    <a:pt x="875" y="1866"/>
                  </a:lnTo>
                  <a:lnTo>
                    <a:pt x="864" y="1857"/>
                  </a:lnTo>
                  <a:lnTo>
                    <a:pt x="853" y="1848"/>
                  </a:lnTo>
                  <a:lnTo>
                    <a:pt x="843" y="1838"/>
                  </a:lnTo>
                  <a:lnTo>
                    <a:pt x="833" y="1828"/>
                  </a:lnTo>
                  <a:lnTo>
                    <a:pt x="824" y="1818"/>
                  </a:lnTo>
                  <a:lnTo>
                    <a:pt x="815" y="1807"/>
                  </a:lnTo>
                  <a:lnTo>
                    <a:pt x="811" y="1801"/>
                  </a:lnTo>
                  <a:lnTo>
                    <a:pt x="806" y="1796"/>
                  </a:lnTo>
                  <a:lnTo>
                    <a:pt x="798" y="1784"/>
                  </a:lnTo>
                  <a:lnTo>
                    <a:pt x="790" y="1772"/>
                  </a:lnTo>
                  <a:lnTo>
                    <a:pt x="783" y="1760"/>
                  </a:lnTo>
                  <a:lnTo>
                    <a:pt x="776" y="1747"/>
                  </a:lnTo>
                  <a:lnTo>
                    <a:pt x="761" y="1720"/>
                  </a:lnTo>
                  <a:lnTo>
                    <a:pt x="754" y="1706"/>
                  </a:lnTo>
                  <a:lnTo>
                    <a:pt x="748" y="1691"/>
                  </a:lnTo>
                  <a:lnTo>
                    <a:pt x="736" y="1661"/>
                  </a:lnTo>
                  <a:lnTo>
                    <a:pt x="731" y="1645"/>
                  </a:lnTo>
                  <a:lnTo>
                    <a:pt x="725" y="1629"/>
                  </a:lnTo>
                  <a:lnTo>
                    <a:pt x="715" y="1596"/>
                  </a:lnTo>
                  <a:lnTo>
                    <a:pt x="706" y="1561"/>
                  </a:lnTo>
                  <a:lnTo>
                    <a:pt x="698" y="1524"/>
                  </a:lnTo>
                  <a:lnTo>
                    <a:pt x="695" y="1505"/>
                  </a:lnTo>
                  <a:lnTo>
                    <a:pt x="691" y="1484"/>
                  </a:lnTo>
                  <a:lnTo>
                    <a:pt x="686" y="1445"/>
                  </a:lnTo>
                  <a:lnTo>
                    <a:pt x="681" y="1402"/>
                  </a:lnTo>
                  <a:lnTo>
                    <a:pt x="678" y="1360"/>
                  </a:lnTo>
                  <a:lnTo>
                    <a:pt x="676" y="1337"/>
                  </a:lnTo>
                  <a:lnTo>
                    <a:pt x="674" y="1315"/>
                  </a:lnTo>
                  <a:lnTo>
                    <a:pt x="673" y="1267"/>
                  </a:lnTo>
                  <a:lnTo>
                    <a:pt x="673" y="1219"/>
                  </a:lnTo>
                  <a:lnTo>
                    <a:pt x="673" y="1171"/>
                  </a:lnTo>
                  <a:lnTo>
                    <a:pt x="674" y="1147"/>
                  </a:lnTo>
                  <a:lnTo>
                    <a:pt x="674" y="1124"/>
                  </a:lnTo>
                  <a:lnTo>
                    <a:pt x="678" y="1079"/>
                  </a:lnTo>
                  <a:lnTo>
                    <a:pt x="681" y="1035"/>
                  </a:lnTo>
                  <a:lnTo>
                    <a:pt x="686" y="992"/>
                  </a:lnTo>
                  <a:lnTo>
                    <a:pt x="689" y="972"/>
                  </a:lnTo>
                  <a:lnTo>
                    <a:pt x="692" y="952"/>
                  </a:lnTo>
                  <a:lnTo>
                    <a:pt x="699" y="912"/>
                  </a:lnTo>
                  <a:lnTo>
                    <a:pt x="707" y="875"/>
                  </a:lnTo>
                  <a:lnTo>
                    <a:pt x="716" y="839"/>
                  </a:lnTo>
                  <a:lnTo>
                    <a:pt x="721" y="823"/>
                  </a:lnTo>
                  <a:lnTo>
                    <a:pt x="726" y="806"/>
                  </a:lnTo>
                  <a:lnTo>
                    <a:pt x="738" y="773"/>
                  </a:lnTo>
                  <a:lnTo>
                    <a:pt x="743" y="757"/>
                  </a:lnTo>
                  <a:lnTo>
                    <a:pt x="750" y="742"/>
                  </a:lnTo>
                  <a:lnTo>
                    <a:pt x="762" y="712"/>
                  </a:lnTo>
                  <a:lnTo>
                    <a:pt x="770" y="698"/>
                  </a:lnTo>
                  <a:lnTo>
                    <a:pt x="777" y="684"/>
                  </a:lnTo>
                  <a:lnTo>
                    <a:pt x="793" y="658"/>
                  </a:lnTo>
                  <a:lnTo>
                    <a:pt x="801" y="646"/>
                  </a:lnTo>
                  <a:lnTo>
                    <a:pt x="808" y="634"/>
                  </a:lnTo>
                  <a:lnTo>
                    <a:pt x="817" y="621"/>
                  </a:lnTo>
                  <a:lnTo>
                    <a:pt x="826" y="610"/>
                  </a:lnTo>
                  <a:lnTo>
                    <a:pt x="837" y="599"/>
                  </a:lnTo>
                  <a:lnTo>
                    <a:pt x="846" y="589"/>
                  </a:lnTo>
                  <a:lnTo>
                    <a:pt x="856" y="579"/>
                  </a:lnTo>
                  <a:lnTo>
                    <a:pt x="867" y="569"/>
                  </a:lnTo>
                  <a:lnTo>
                    <a:pt x="878" y="558"/>
                  </a:lnTo>
                  <a:lnTo>
                    <a:pt x="890" y="549"/>
                  </a:lnTo>
                  <a:lnTo>
                    <a:pt x="901" y="542"/>
                  </a:lnTo>
                  <a:lnTo>
                    <a:pt x="913" y="533"/>
                  </a:lnTo>
                  <a:lnTo>
                    <a:pt x="939" y="517"/>
                  </a:lnTo>
                  <a:lnTo>
                    <a:pt x="953" y="510"/>
                  </a:lnTo>
                  <a:lnTo>
                    <a:pt x="966" y="502"/>
                  </a:lnTo>
                  <a:lnTo>
                    <a:pt x="981" y="497"/>
                  </a:lnTo>
                  <a:lnTo>
                    <a:pt x="994" y="490"/>
                  </a:lnTo>
                  <a:lnTo>
                    <a:pt x="1025" y="479"/>
                  </a:lnTo>
                  <a:lnTo>
                    <a:pt x="1057" y="470"/>
                  </a:lnTo>
                  <a:lnTo>
                    <a:pt x="1073" y="465"/>
                  </a:lnTo>
                  <a:lnTo>
                    <a:pt x="1090" y="461"/>
                  </a:lnTo>
                  <a:lnTo>
                    <a:pt x="1107" y="457"/>
                  </a:lnTo>
                  <a:lnTo>
                    <a:pt x="1125" y="454"/>
                  </a:lnTo>
                  <a:lnTo>
                    <a:pt x="1162" y="449"/>
                  </a:lnTo>
                  <a:lnTo>
                    <a:pt x="1180" y="447"/>
                  </a:lnTo>
                  <a:lnTo>
                    <a:pt x="1199" y="445"/>
                  </a:lnTo>
                  <a:lnTo>
                    <a:pt x="1219" y="444"/>
                  </a:lnTo>
                  <a:lnTo>
                    <a:pt x="1239" y="443"/>
                  </a:lnTo>
                  <a:lnTo>
                    <a:pt x="1260" y="443"/>
                  </a:lnTo>
                  <a:lnTo>
                    <a:pt x="1280" y="443"/>
                  </a:lnTo>
                  <a:lnTo>
                    <a:pt x="1301" y="443"/>
                  </a:lnTo>
                  <a:lnTo>
                    <a:pt x="1321" y="443"/>
                  </a:lnTo>
                  <a:lnTo>
                    <a:pt x="1341" y="444"/>
                  </a:lnTo>
                  <a:lnTo>
                    <a:pt x="1361" y="445"/>
                  </a:lnTo>
                  <a:lnTo>
                    <a:pt x="1398" y="449"/>
                  </a:lnTo>
                  <a:lnTo>
                    <a:pt x="1418" y="452"/>
                  </a:lnTo>
                  <a:lnTo>
                    <a:pt x="1436" y="454"/>
                  </a:lnTo>
                  <a:lnTo>
                    <a:pt x="1453" y="457"/>
                  </a:lnTo>
                  <a:lnTo>
                    <a:pt x="1471" y="461"/>
                  </a:lnTo>
                  <a:lnTo>
                    <a:pt x="1503" y="469"/>
                  </a:lnTo>
                  <a:lnTo>
                    <a:pt x="1535" y="479"/>
                  </a:lnTo>
                  <a:lnTo>
                    <a:pt x="1550" y="484"/>
                  </a:lnTo>
                  <a:lnTo>
                    <a:pt x="1565" y="490"/>
                  </a:lnTo>
                  <a:lnTo>
                    <a:pt x="1580" y="496"/>
                  </a:lnTo>
                  <a:lnTo>
                    <a:pt x="1594" y="502"/>
                  </a:lnTo>
                  <a:lnTo>
                    <a:pt x="1621" y="517"/>
                  </a:lnTo>
                  <a:lnTo>
                    <a:pt x="1634" y="524"/>
                  </a:lnTo>
                  <a:lnTo>
                    <a:pt x="1646" y="533"/>
                  </a:lnTo>
                  <a:lnTo>
                    <a:pt x="1659" y="540"/>
                  </a:lnTo>
                  <a:lnTo>
                    <a:pt x="1670" y="549"/>
                  </a:lnTo>
                  <a:lnTo>
                    <a:pt x="1682" y="558"/>
                  </a:lnTo>
                  <a:lnTo>
                    <a:pt x="1692" y="567"/>
                  </a:lnTo>
                  <a:lnTo>
                    <a:pt x="1704" y="578"/>
                  </a:lnTo>
                  <a:lnTo>
                    <a:pt x="1714" y="588"/>
                  </a:lnTo>
                  <a:lnTo>
                    <a:pt x="1723" y="599"/>
                  </a:lnTo>
                  <a:lnTo>
                    <a:pt x="1733" y="609"/>
                  </a:lnTo>
                  <a:lnTo>
                    <a:pt x="1742" y="620"/>
                  </a:lnTo>
                  <a:lnTo>
                    <a:pt x="1751" y="633"/>
                  </a:lnTo>
                  <a:lnTo>
                    <a:pt x="1767" y="657"/>
                  </a:lnTo>
                  <a:lnTo>
                    <a:pt x="1775" y="670"/>
                  </a:lnTo>
                  <a:lnTo>
                    <a:pt x="1782" y="683"/>
                  </a:lnTo>
                  <a:lnTo>
                    <a:pt x="1796" y="711"/>
                  </a:lnTo>
                  <a:lnTo>
                    <a:pt x="1809" y="740"/>
                  </a:lnTo>
                  <a:lnTo>
                    <a:pt x="1822" y="771"/>
                  </a:lnTo>
                  <a:lnTo>
                    <a:pt x="1827" y="788"/>
                  </a:lnTo>
                  <a:lnTo>
                    <a:pt x="1833" y="803"/>
                  </a:lnTo>
                  <a:lnTo>
                    <a:pt x="1842" y="838"/>
                  </a:lnTo>
                  <a:lnTo>
                    <a:pt x="1851" y="874"/>
                  </a:lnTo>
                  <a:lnTo>
                    <a:pt x="1859" y="911"/>
                  </a:lnTo>
                  <a:lnTo>
                    <a:pt x="1864" y="930"/>
                  </a:lnTo>
                  <a:lnTo>
                    <a:pt x="1867" y="951"/>
                  </a:lnTo>
                  <a:lnTo>
                    <a:pt x="1873" y="991"/>
                  </a:lnTo>
                  <a:lnTo>
                    <a:pt x="1877" y="1033"/>
                  </a:lnTo>
                  <a:lnTo>
                    <a:pt x="1880" y="1076"/>
                  </a:lnTo>
                  <a:lnTo>
                    <a:pt x="1882" y="1099"/>
                  </a:lnTo>
                  <a:lnTo>
                    <a:pt x="1884" y="1123"/>
                  </a:lnTo>
                  <a:lnTo>
                    <a:pt x="1885" y="1170"/>
                  </a:lnTo>
                  <a:lnTo>
                    <a:pt x="1885" y="1218"/>
                  </a:lnTo>
                  <a:lnTo>
                    <a:pt x="1885" y="1250"/>
                  </a:lnTo>
                  <a:lnTo>
                    <a:pt x="1885" y="1281"/>
                  </a:lnTo>
                  <a:lnTo>
                    <a:pt x="1884" y="1312"/>
                  </a:lnTo>
                  <a:lnTo>
                    <a:pt x="1882" y="1342"/>
                  </a:lnTo>
                  <a:lnTo>
                    <a:pt x="1880" y="1371"/>
                  </a:lnTo>
                  <a:lnTo>
                    <a:pt x="1877" y="1399"/>
                  </a:lnTo>
                  <a:lnTo>
                    <a:pt x="1875" y="1427"/>
                  </a:lnTo>
                  <a:lnTo>
                    <a:pt x="1874" y="1441"/>
                  </a:lnTo>
                  <a:lnTo>
                    <a:pt x="1871" y="1454"/>
                  </a:lnTo>
                  <a:lnTo>
                    <a:pt x="1868" y="1480"/>
                  </a:lnTo>
                  <a:lnTo>
                    <a:pt x="1864" y="1505"/>
                  </a:lnTo>
                  <a:lnTo>
                    <a:pt x="1859" y="1529"/>
                  </a:lnTo>
                  <a:lnTo>
                    <a:pt x="1854" y="1553"/>
                  </a:lnTo>
                  <a:lnTo>
                    <a:pt x="1849" y="1575"/>
                  </a:lnTo>
                  <a:lnTo>
                    <a:pt x="1843" y="1598"/>
                  </a:lnTo>
                  <a:lnTo>
                    <a:pt x="1836" y="1619"/>
                  </a:lnTo>
                  <a:lnTo>
                    <a:pt x="1830" y="1639"/>
                  </a:lnTo>
                  <a:lnTo>
                    <a:pt x="1823" y="1659"/>
                  </a:lnTo>
                  <a:lnTo>
                    <a:pt x="1815" y="1679"/>
                  </a:lnTo>
                  <a:lnTo>
                    <a:pt x="1811" y="1688"/>
                  </a:lnTo>
                  <a:lnTo>
                    <a:pt x="1806" y="1697"/>
                  </a:lnTo>
                  <a:lnTo>
                    <a:pt x="1798" y="1715"/>
                  </a:lnTo>
                  <a:lnTo>
                    <a:pt x="1788" y="1733"/>
                  </a:lnTo>
                  <a:lnTo>
                    <a:pt x="1778" y="1750"/>
                  </a:lnTo>
                  <a:lnTo>
                    <a:pt x="1768" y="1765"/>
                  </a:lnTo>
                  <a:lnTo>
                    <a:pt x="1757" y="1781"/>
                  </a:lnTo>
                  <a:lnTo>
                    <a:pt x="1745" y="1796"/>
                  </a:lnTo>
                  <a:lnTo>
                    <a:pt x="1733" y="1810"/>
                  </a:lnTo>
                  <a:lnTo>
                    <a:pt x="1721" y="1825"/>
                  </a:lnTo>
                  <a:lnTo>
                    <a:pt x="1707" y="1837"/>
                  </a:lnTo>
                  <a:lnTo>
                    <a:pt x="1693" y="1851"/>
                  </a:lnTo>
                  <a:lnTo>
                    <a:pt x="1679" y="1862"/>
                  </a:lnTo>
                  <a:lnTo>
                    <a:pt x="1663" y="1874"/>
                  </a:lnTo>
                  <a:lnTo>
                    <a:pt x="1648" y="1884"/>
                  </a:lnTo>
                  <a:lnTo>
                    <a:pt x="1831" y="2178"/>
                  </a:lnTo>
                  <a:lnTo>
                    <a:pt x="1607" y="2282"/>
                  </a:lnTo>
                  <a:lnTo>
                    <a:pt x="1413" y="1965"/>
                  </a:lnTo>
                  <a:lnTo>
                    <a:pt x="1402" y="1969"/>
                  </a:lnTo>
                  <a:lnTo>
                    <a:pt x="1396" y="1970"/>
                  </a:lnTo>
                  <a:lnTo>
                    <a:pt x="1389" y="1971"/>
                  </a:lnTo>
                  <a:lnTo>
                    <a:pt x="1375" y="1973"/>
                  </a:lnTo>
                  <a:lnTo>
                    <a:pt x="1359" y="1975"/>
                  </a:lnTo>
                  <a:lnTo>
                    <a:pt x="1342" y="1977"/>
                  </a:lnTo>
                  <a:lnTo>
                    <a:pt x="1323" y="1978"/>
                  </a:lnTo>
                  <a:lnTo>
                    <a:pt x="1303" y="1978"/>
                  </a:lnTo>
                  <a:lnTo>
                    <a:pt x="1280" y="1978"/>
                  </a:lnTo>
                  <a:close/>
                  <a:moveTo>
                    <a:pt x="3107" y="0"/>
                  </a:moveTo>
                  <a:lnTo>
                    <a:pt x="2987" y="0"/>
                  </a:lnTo>
                  <a:lnTo>
                    <a:pt x="2359" y="0"/>
                  </a:lnTo>
                  <a:lnTo>
                    <a:pt x="1732" y="0"/>
                  </a:lnTo>
                  <a:lnTo>
                    <a:pt x="1103" y="0"/>
                  </a:lnTo>
                  <a:lnTo>
                    <a:pt x="476" y="0"/>
                  </a:lnTo>
                  <a:lnTo>
                    <a:pt x="0" y="475"/>
                  </a:lnTo>
                  <a:lnTo>
                    <a:pt x="0" y="1271"/>
                  </a:lnTo>
                  <a:lnTo>
                    <a:pt x="0" y="2066"/>
                  </a:lnTo>
                  <a:lnTo>
                    <a:pt x="0" y="2197"/>
                  </a:lnTo>
                  <a:lnTo>
                    <a:pt x="0" y="2526"/>
                  </a:lnTo>
                  <a:lnTo>
                    <a:pt x="330" y="2526"/>
                  </a:lnTo>
                  <a:lnTo>
                    <a:pt x="450" y="2526"/>
                  </a:lnTo>
                  <a:lnTo>
                    <a:pt x="1078" y="2526"/>
                  </a:lnTo>
                  <a:lnTo>
                    <a:pt x="1706" y="2526"/>
                  </a:lnTo>
                  <a:lnTo>
                    <a:pt x="2333" y="2526"/>
                  </a:lnTo>
                  <a:lnTo>
                    <a:pt x="2961" y="2526"/>
                  </a:lnTo>
                  <a:lnTo>
                    <a:pt x="3438" y="2051"/>
                  </a:lnTo>
                  <a:lnTo>
                    <a:pt x="3438" y="1255"/>
                  </a:lnTo>
                  <a:lnTo>
                    <a:pt x="3438" y="460"/>
                  </a:lnTo>
                  <a:lnTo>
                    <a:pt x="3438" y="329"/>
                  </a:lnTo>
                  <a:lnTo>
                    <a:pt x="3438" y="0"/>
                  </a:lnTo>
                  <a:lnTo>
                    <a:pt x="3107"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3172410709"/>
      </p:ext>
    </p:extLst>
  </p:cSld>
  <p:clrMapOvr>
    <a:masterClrMapping/>
  </p:clrMapOvr>
  <p:transition spd="med">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Picture">
    <p:spTree>
      <p:nvGrpSpPr>
        <p:cNvPr id="1" name=""/>
        <p:cNvGrpSpPr/>
        <p:nvPr/>
      </p:nvGrpSpPr>
      <p:grpSpPr>
        <a:xfrm>
          <a:off x="0" y="0"/>
          <a:ext cx="0" cy="0"/>
          <a:chOff x="0" y="0"/>
          <a:chExt cx="0" cy="0"/>
        </a:xfrm>
      </p:grpSpPr>
      <p:sp>
        <p:nvSpPr>
          <p:cNvPr id="8" name="Picture Placeholder 7"/>
          <p:cNvSpPr>
            <a:spLocks noGrp="1"/>
          </p:cNvSpPr>
          <p:nvPr>
            <p:ph type="pic" sz="quarter" idx="14" hasCustomPrompt="1"/>
          </p:nvPr>
        </p:nvSpPr>
        <p:spPr>
          <a:xfrm>
            <a:off x="0" y="0"/>
            <a:ext cx="12192000" cy="6858000"/>
          </a:xfrm>
          <a:custGeom>
            <a:avLst/>
            <a:gdLst/>
            <a:ahLst/>
            <a:cxnLst/>
            <a:rect l="l" t="t" r="r" b="b"/>
            <a:pathLst>
              <a:path w="12192000" h="6858000">
                <a:moveTo>
                  <a:pt x="479425" y="0"/>
                </a:moveTo>
                <a:lnTo>
                  <a:pt x="12192000" y="0"/>
                </a:lnTo>
                <a:lnTo>
                  <a:pt x="12192000" y="6378572"/>
                </a:lnTo>
                <a:lnTo>
                  <a:pt x="11712572" y="6858000"/>
                </a:lnTo>
                <a:lnTo>
                  <a:pt x="0" y="6858000"/>
                </a:lnTo>
                <a:lnTo>
                  <a:pt x="0" y="479425"/>
                </a:lnTo>
                <a:close/>
              </a:path>
            </a:pathLst>
          </a:custGeom>
          <a:solidFill>
            <a:schemeClr val="accent2"/>
          </a:solidFill>
        </p:spPr>
        <p:txBody>
          <a:bodyPr/>
          <a:lstStyle>
            <a:lvl1pPr marL="0" marR="0" indent="0" algn="r" defTabSz="914400" rtl="0" eaLnBrk="1" fontAlgn="auto" latinLnBrk="0" hangingPunct="1">
              <a:lnSpc>
                <a:spcPct val="100000"/>
              </a:lnSpc>
              <a:spcBef>
                <a:spcPts val="600"/>
              </a:spcBef>
              <a:spcAft>
                <a:spcPts val="0"/>
              </a:spcAft>
              <a:buClrTx/>
              <a:buSzTx/>
              <a:buFontTx/>
              <a:buNone/>
              <a:tabLst/>
              <a:defRPr sz="1200" baseline="0">
                <a:solidFill>
                  <a:schemeClr val="bg1"/>
                </a:solidFill>
              </a:defRPr>
            </a:lvl1pPr>
          </a:lstStyle>
          <a:p>
            <a:r>
              <a:rPr lang="en-GB"/>
              <a:t>Click icon to add picture (</a:t>
            </a:r>
            <a:r>
              <a:rPr lang="en-US"/>
              <a:t>Download more pictures from brand.qt.io</a:t>
            </a:r>
            <a:r>
              <a:rPr lang="en-GB"/>
              <a:t>)</a:t>
            </a:r>
          </a:p>
          <a:p>
            <a:endParaRPr lang="en-GB"/>
          </a:p>
        </p:txBody>
      </p:sp>
      <p:sp>
        <p:nvSpPr>
          <p:cNvPr id="4" name="Date Placeholder 3"/>
          <p:cNvSpPr>
            <a:spLocks noGrp="1"/>
          </p:cNvSpPr>
          <p:nvPr>
            <p:ph type="dt" sz="half" idx="10"/>
          </p:nvPr>
        </p:nvSpPr>
        <p:spPr/>
        <p:txBody>
          <a:bodyPr/>
          <a:lstStyle>
            <a:lvl1pPr>
              <a:defRPr>
                <a:noFill/>
              </a:defRPr>
            </a:lvl1pPr>
          </a:lstStyle>
          <a:p>
            <a:fld id="{B7597D7D-8D28-45F8-85EC-0E81B619306D}" type="datetime3">
              <a:rPr lang="en-US" smtClean="0"/>
              <a:t>28 February 2023</a:t>
            </a:fld>
            <a:endParaRPr lang="en-US"/>
          </a:p>
        </p:txBody>
      </p:sp>
      <p:sp>
        <p:nvSpPr>
          <p:cNvPr id="5" name="Footer Placeholder 4"/>
          <p:cNvSpPr>
            <a:spLocks noGrp="1"/>
          </p:cNvSpPr>
          <p:nvPr>
            <p:ph type="ftr" sz="quarter" idx="11"/>
          </p:nvPr>
        </p:nvSpPr>
        <p:spPr/>
        <p:txBody>
          <a:bodyPr/>
          <a:lstStyle>
            <a:lvl1pPr>
              <a:defRPr>
                <a:noFill/>
              </a:defRPr>
            </a:lvl1pPr>
          </a:lstStyle>
          <a:p>
            <a:r>
              <a:rPr lang="en-US"/>
              <a:t>© The Qt Company</a:t>
            </a:r>
          </a:p>
        </p:txBody>
      </p:sp>
      <p:sp>
        <p:nvSpPr>
          <p:cNvPr id="6" name="Slide Number Placeholder 5"/>
          <p:cNvSpPr>
            <a:spLocks noGrp="1"/>
          </p:cNvSpPr>
          <p:nvPr>
            <p:ph type="sldNum" sz="quarter" idx="12"/>
          </p:nvPr>
        </p:nvSpPr>
        <p:spPr/>
        <p:txBody>
          <a:bodyPr/>
          <a:lstStyle>
            <a:lvl1pPr>
              <a:defRPr>
                <a:noFill/>
              </a:defRPr>
            </a:lvl1pPr>
          </a:lstStyle>
          <a:p>
            <a:fld id="{A683D178-98AA-4574-9EAA-8EB007C55176}" type="slidenum">
              <a:rPr lang="en-US" smtClean="0"/>
              <a:pPr/>
              <a:t>‹#›</a:t>
            </a:fld>
            <a:endParaRPr lang="en-US"/>
          </a:p>
        </p:txBody>
      </p:sp>
    </p:spTree>
    <p:extLst>
      <p:ext uri="{BB962C8B-B14F-4D97-AF65-F5344CB8AC3E}">
        <p14:creationId xmlns:p14="http://schemas.microsoft.com/office/powerpoint/2010/main" val="2192672089"/>
      </p:ext>
    </p:extLst>
  </p:cSld>
  <p:clrMapOvr>
    <a:masterClrMapping/>
  </p:clrMapOvr>
  <p:transition spd="med">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and 1/2 Picture">
    <p:spTree>
      <p:nvGrpSpPr>
        <p:cNvPr id="1" name=""/>
        <p:cNvGrpSpPr/>
        <p:nvPr/>
      </p:nvGrpSpPr>
      <p:grpSpPr>
        <a:xfrm>
          <a:off x="0" y="0"/>
          <a:ext cx="0" cy="0"/>
          <a:chOff x="0" y="0"/>
          <a:chExt cx="0" cy="0"/>
        </a:xfrm>
      </p:grpSpPr>
      <p:sp>
        <p:nvSpPr>
          <p:cNvPr id="9" name="Picture Placeholder 8"/>
          <p:cNvSpPr>
            <a:spLocks noGrp="1"/>
          </p:cNvSpPr>
          <p:nvPr>
            <p:ph type="pic" sz="quarter" idx="13" hasCustomPrompt="1"/>
          </p:nvPr>
        </p:nvSpPr>
        <p:spPr>
          <a:xfrm>
            <a:off x="0" y="0"/>
            <a:ext cx="6096000" cy="6858000"/>
          </a:xfrm>
          <a:custGeom>
            <a:avLst/>
            <a:gdLst/>
            <a:ahLst/>
            <a:cxnLst/>
            <a:rect l="l" t="t" r="r" b="b"/>
            <a:pathLst>
              <a:path w="6096000" h="6858000">
                <a:moveTo>
                  <a:pt x="479425" y="0"/>
                </a:moveTo>
                <a:lnTo>
                  <a:pt x="6096000" y="0"/>
                </a:lnTo>
                <a:lnTo>
                  <a:pt x="6096000" y="6378574"/>
                </a:lnTo>
                <a:lnTo>
                  <a:pt x="5616575" y="6857999"/>
                </a:lnTo>
                <a:lnTo>
                  <a:pt x="6096000" y="6857999"/>
                </a:lnTo>
                <a:lnTo>
                  <a:pt x="6096000" y="6858000"/>
                </a:lnTo>
                <a:lnTo>
                  <a:pt x="0" y="6858000"/>
                </a:lnTo>
                <a:lnTo>
                  <a:pt x="0" y="479425"/>
                </a:lnTo>
                <a:close/>
              </a:path>
            </a:pathLst>
          </a:custGeom>
          <a:solidFill>
            <a:schemeClr val="accent2"/>
          </a:solidFill>
        </p:spPr>
        <p:txBody>
          <a:bodyPr/>
          <a:lstStyle>
            <a:lvl1pPr marL="0" marR="0" indent="0" algn="r" defTabSz="914400" rtl="0" eaLnBrk="1" fontAlgn="auto" latinLnBrk="0" hangingPunct="1">
              <a:lnSpc>
                <a:spcPct val="100000"/>
              </a:lnSpc>
              <a:spcBef>
                <a:spcPts val="600"/>
              </a:spcBef>
              <a:spcAft>
                <a:spcPts val="0"/>
              </a:spcAft>
              <a:buClrTx/>
              <a:buSzTx/>
              <a:buFontTx/>
              <a:buNone/>
              <a:tabLst/>
              <a:defRPr sz="1200">
                <a:solidFill>
                  <a:schemeClr val="bg1"/>
                </a:solidFill>
              </a:defRPr>
            </a:lvl1pPr>
          </a:lstStyle>
          <a:p>
            <a:r>
              <a:rPr lang="en-GB"/>
              <a:t>Click icon to add picture (</a:t>
            </a:r>
            <a:r>
              <a:rPr lang="en-US"/>
              <a:t>Download more pictures from brand.qt.io</a:t>
            </a:r>
            <a:r>
              <a:rPr lang="en-GB"/>
              <a:t>)</a:t>
            </a:r>
          </a:p>
          <a:p>
            <a:endParaRPr lang="en-GB"/>
          </a:p>
        </p:txBody>
      </p:sp>
      <p:sp>
        <p:nvSpPr>
          <p:cNvPr id="4" name="Date Placeholder 3"/>
          <p:cNvSpPr>
            <a:spLocks noGrp="1"/>
          </p:cNvSpPr>
          <p:nvPr>
            <p:ph type="dt" sz="half" idx="10"/>
          </p:nvPr>
        </p:nvSpPr>
        <p:spPr/>
        <p:txBody>
          <a:bodyPr/>
          <a:lstStyle>
            <a:lvl1pPr>
              <a:defRPr>
                <a:noFill/>
              </a:defRPr>
            </a:lvl1pPr>
          </a:lstStyle>
          <a:p>
            <a:fld id="{5B058923-1CEC-456A-B4F2-02E5261BDD76}" type="datetime3">
              <a:rPr lang="en-US" smtClean="0"/>
              <a:t>28 February 2023</a:t>
            </a:fld>
            <a:endParaRPr lang="en-US"/>
          </a:p>
        </p:txBody>
      </p:sp>
      <p:sp>
        <p:nvSpPr>
          <p:cNvPr id="5" name="Footer Placeholder 4"/>
          <p:cNvSpPr>
            <a:spLocks noGrp="1"/>
          </p:cNvSpPr>
          <p:nvPr>
            <p:ph type="ftr" sz="quarter" idx="11"/>
          </p:nvPr>
        </p:nvSpPr>
        <p:spPr/>
        <p:txBody>
          <a:bodyPr/>
          <a:lstStyle>
            <a:lvl1pPr>
              <a:defRPr>
                <a:noFill/>
              </a:defRPr>
            </a:lvl1pPr>
          </a:lstStyle>
          <a:p>
            <a:r>
              <a:rPr lang="en-US"/>
              <a:t>© The Qt Company</a:t>
            </a:r>
          </a:p>
        </p:txBody>
      </p:sp>
      <p:sp>
        <p:nvSpPr>
          <p:cNvPr id="6" name="Slide Number Placeholder 5"/>
          <p:cNvSpPr>
            <a:spLocks noGrp="1"/>
          </p:cNvSpPr>
          <p:nvPr>
            <p:ph type="sldNum" sz="quarter" idx="12"/>
          </p:nvPr>
        </p:nvSpPr>
        <p:spPr/>
        <p:txBody>
          <a:bodyPr/>
          <a:lstStyle>
            <a:lvl1pPr>
              <a:defRPr>
                <a:noFill/>
              </a:defRPr>
            </a:lvl1pPr>
          </a:lstStyle>
          <a:p>
            <a:fld id="{A683D178-98AA-4574-9EAA-8EB007C55176}" type="slidenum">
              <a:rPr lang="en-US" smtClean="0"/>
              <a:pPr/>
              <a:t>‹#›</a:t>
            </a:fld>
            <a:endParaRPr lang="en-US"/>
          </a:p>
        </p:txBody>
      </p:sp>
      <p:sp>
        <p:nvSpPr>
          <p:cNvPr id="11" name="Content Placeholder 3"/>
          <p:cNvSpPr>
            <a:spLocks noGrp="1"/>
          </p:cNvSpPr>
          <p:nvPr>
            <p:ph sz="half" idx="2"/>
          </p:nvPr>
        </p:nvSpPr>
        <p:spPr>
          <a:xfrm>
            <a:off x="6384032" y="1844675"/>
            <a:ext cx="5257106" cy="43211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itle 11"/>
          <p:cNvSpPr>
            <a:spLocks noGrp="1"/>
          </p:cNvSpPr>
          <p:nvPr>
            <p:ph type="title"/>
          </p:nvPr>
        </p:nvSpPr>
        <p:spPr>
          <a:xfrm>
            <a:off x="6383338" y="692149"/>
            <a:ext cx="5257799" cy="936626"/>
          </a:xfrm>
        </p:spPr>
        <p:txBody>
          <a:bodyPr/>
          <a:lstStyle>
            <a:lvl1pPr algn="r">
              <a:defRPr/>
            </a:lvl1pPr>
          </a:lstStyle>
          <a:p>
            <a:r>
              <a:rPr lang="en-US"/>
              <a:t>Click to edit Master title style</a:t>
            </a:r>
            <a:endParaRPr lang="en-GB"/>
          </a:p>
        </p:txBody>
      </p:sp>
      <p:sp>
        <p:nvSpPr>
          <p:cNvPr id="8" name="Text Placeholder 2"/>
          <p:cNvSpPr>
            <a:spLocks noGrp="1"/>
          </p:cNvSpPr>
          <p:nvPr>
            <p:ph type="body" idx="1" hasCustomPrompt="1"/>
          </p:nvPr>
        </p:nvSpPr>
        <p:spPr>
          <a:xfrm>
            <a:off x="6384032" y="476673"/>
            <a:ext cx="5257106" cy="216024"/>
          </a:xfrm>
        </p:spPr>
        <p:txBody>
          <a:bodyPr anchor="ctr" anchorCtr="0"/>
          <a:lstStyle>
            <a:lvl1pPr marL="0" indent="0" algn="r">
              <a:spcBef>
                <a:spcPts val="0"/>
              </a:spcBef>
              <a:buNone/>
              <a:defRPr sz="12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spTree>
    <p:extLst>
      <p:ext uri="{BB962C8B-B14F-4D97-AF65-F5344CB8AC3E}">
        <p14:creationId xmlns:p14="http://schemas.microsoft.com/office/powerpoint/2010/main" val="951153875"/>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3">
    <p:bg>
      <p:bgPr>
        <a:solidFill>
          <a:schemeClr val="accent1"/>
        </a:solidFill>
        <a:effectLst/>
      </p:bgPr>
    </p:bg>
    <p:spTree>
      <p:nvGrpSpPr>
        <p:cNvPr id="1" name=""/>
        <p:cNvGrpSpPr/>
        <p:nvPr/>
      </p:nvGrpSpPr>
      <p:grpSpPr>
        <a:xfrm>
          <a:off x="0" y="0"/>
          <a:ext cx="0" cy="0"/>
          <a:chOff x="0" y="0"/>
          <a:chExt cx="0" cy="0"/>
        </a:xfrm>
      </p:grpSpPr>
      <p:sp>
        <p:nvSpPr>
          <p:cNvPr id="8" name="Picture Placeholder 7">
            <a:extLst>
              <a:ext uri="{C183D7F6-B498-43B3-948B-1728B52AA6E4}">
                <adec:decorative xmlns:adec="http://schemas.microsoft.com/office/drawing/2017/decorative" val="1"/>
              </a:ext>
            </a:extLst>
          </p:cNvPr>
          <p:cNvSpPr>
            <a:spLocks noGrp="1"/>
          </p:cNvSpPr>
          <p:nvPr>
            <p:ph type="pic" sz="quarter" idx="14" hasCustomPrompt="1"/>
          </p:nvPr>
        </p:nvSpPr>
        <p:spPr>
          <a:xfrm>
            <a:off x="0" y="2"/>
            <a:ext cx="12192000" cy="6857999"/>
          </a:xfrm>
          <a:custGeom>
            <a:avLst/>
            <a:gdLst/>
            <a:ahLst/>
            <a:cxnLst/>
            <a:rect l="l" t="t" r="r" b="b"/>
            <a:pathLst>
              <a:path w="12192000" h="6857999">
                <a:moveTo>
                  <a:pt x="1775520" y="6857998"/>
                </a:moveTo>
                <a:lnTo>
                  <a:pt x="2927648" y="6857998"/>
                </a:lnTo>
                <a:lnTo>
                  <a:pt x="3071664" y="6857998"/>
                </a:lnTo>
                <a:lnTo>
                  <a:pt x="12192000" y="6857998"/>
                </a:lnTo>
                <a:lnTo>
                  <a:pt x="12192000" y="6857999"/>
                </a:lnTo>
                <a:lnTo>
                  <a:pt x="1775520" y="6857999"/>
                </a:lnTo>
                <a:close/>
                <a:moveTo>
                  <a:pt x="0" y="0"/>
                </a:moveTo>
                <a:lnTo>
                  <a:pt x="12192000" y="0"/>
                </a:lnTo>
                <a:lnTo>
                  <a:pt x="12192000" y="549273"/>
                </a:lnTo>
                <a:lnTo>
                  <a:pt x="2927648" y="2924173"/>
                </a:lnTo>
                <a:lnTo>
                  <a:pt x="1271589" y="5661245"/>
                </a:lnTo>
                <a:lnTo>
                  <a:pt x="1271588" y="5661245"/>
                </a:lnTo>
                <a:lnTo>
                  <a:pt x="1271588" y="5661246"/>
                </a:lnTo>
                <a:lnTo>
                  <a:pt x="1764248" y="6857999"/>
                </a:lnTo>
                <a:lnTo>
                  <a:pt x="0" y="6857999"/>
                </a:lnTo>
                <a:close/>
              </a:path>
            </a:pathLst>
          </a:custGeom>
          <a:blipFill>
            <a:blip r:embed="rId2"/>
            <a:stretch>
              <a:fillRect/>
            </a:stretch>
          </a:blipFill>
        </p:spPr>
        <p:txBody>
          <a:bodyPr/>
          <a:lstStyle>
            <a:lvl1pPr marL="0" marR="0" indent="0" algn="l" defTabSz="914400" rtl="0" eaLnBrk="1" fontAlgn="auto" latinLnBrk="0" hangingPunct="1">
              <a:lnSpc>
                <a:spcPct val="100000"/>
              </a:lnSpc>
              <a:spcBef>
                <a:spcPts val="600"/>
              </a:spcBef>
              <a:spcAft>
                <a:spcPts val="0"/>
              </a:spcAft>
              <a:buClrTx/>
              <a:buSzTx/>
              <a:buFontTx/>
              <a:buNone/>
              <a:tabLst/>
              <a:defRPr sz="1000">
                <a:solidFill>
                  <a:schemeClr val="bg1"/>
                </a:solidFill>
              </a:defRPr>
            </a:lvl1pPr>
          </a:lstStyle>
          <a:p>
            <a:r>
              <a:rPr lang="en-GB"/>
              <a:t> Click icon to change picture (</a:t>
            </a:r>
            <a:r>
              <a:rPr lang="en-US"/>
              <a:t>Download more pictures from brand.qt.io</a:t>
            </a:r>
            <a:r>
              <a:rPr lang="en-GB"/>
              <a:t>)</a:t>
            </a:r>
          </a:p>
        </p:txBody>
      </p:sp>
      <p:sp>
        <p:nvSpPr>
          <p:cNvPr id="2" name="Title 1"/>
          <p:cNvSpPr>
            <a:spLocks noGrp="1"/>
          </p:cNvSpPr>
          <p:nvPr>
            <p:ph type="ctrTitle" hasCustomPrompt="1"/>
          </p:nvPr>
        </p:nvSpPr>
        <p:spPr>
          <a:xfrm>
            <a:off x="6383338" y="2924175"/>
            <a:ext cx="5257799" cy="1800969"/>
          </a:xfrm>
        </p:spPr>
        <p:txBody>
          <a:bodyPr anchor="b" anchorCtr="0"/>
          <a:lstStyle>
            <a:lvl1pPr algn="r">
              <a:defRPr sz="4800"/>
            </a:lvl1pPr>
          </a:lstStyle>
          <a:p>
            <a:r>
              <a:rPr lang="en-US"/>
              <a:t>Click to add Presentation title</a:t>
            </a:r>
          </a:p>
        </p:txBody>
      </p:sp>
      <p:sp>
        <p:nvSpPr>
          <p:cNvPr id="3" name="Subtitle 2"/>
          <p:cNvSpPr>
            <a:spLocks noGrp="1"/>
          </p:cNvSpPr>
          <p:nvPr>
            <p:ph type="subTitle" idx="1"/>
          </p:nvPr>
        </p:nvSpPr>
        <p:spPr>
          <a:xfrm>
            <a:off x="6383338" y="4868862"/>
            <a:ext cx="5257800" cy="864394"/>
          </a:xfrm>
        </p:spPr>
        <p:txBody>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lvl1pPr>
              <a:defRPr>
                <a:noFill/>
              </a:defRPr>
            </a:lvl1pPr>
          </a:lstStyle>
          <a:p>
            <a:fld id="{F69B70B3-1A03-4256-9B25-6BC6262B2312}" type="datetime3">
              <a:rPr lang="en-US" smtClean="0"/>
              <a:pPr/>
              <a:t>28 February 2023</a:t>
            </a:fld>
            <a:endParaRPr lang="en-US"/>
          </a:p>
        </p:txBody>
      </p:sp>
      <p:sp>
        <p:nvSpPr>
          <p:cNvPr id="5" name="Footer Placeholder 4"/>
          <p:cNvSpPr>
            <a:spLocks noGrp="1"/>
          </p:cNvSpPr>
          <p:nvPr>
            <p:ph type="ftr" sz="quarter" idx="11"/>
          </p:nvPr>
        </p:nvSpPr>
        <p:spPr/>
        <p:txBody>
          <a:bodyPr/>
          <a:lstStyle>
            <a:lvl1pPr>
              <a:defRPr>
                <a:noFill/>
              </a:defRPr>
            </a:lvl1pPr>
          </a:lstStyle>
          <a:p>
            <a:r>
              <a:rPr lang="en-US"/>
              <a:t>© The Qt Company</a:t>
            </a:r>
          </a:p>
        </p:txBody>
      </p:sp>
      <p:sp>
        <p:nvSpPr>
          <p:cNvPr id="6" name="Slide Number Placeholder 5"/>
          <p:cNvSpPr>
            <a:spLocks noGrp="1"/>
          </p:cNvSpPr>
          <p:nvPr>
            <p:ph type="sldNum" sz="quarter" idx="12"/>
          </p:nvPr>
        </p:nvSpPr>
        <p:spPr/>
        <p:txBody>
          <a:bodyPr/>
          <a:lstStyle>
            <a:lvl1pPr>
              <a:defRPr>
                <a:noFill/>
              </a:defRPr>
            </a:lvl1pPr>
          </a:lstStyle>
          <a:p>
            <a:fld id="{A683D178-98AA-4574-9EAA-8EB007C55176}" type="slidenum">
              <a:rPr lang="en-US" smtClean="0"/>
              <a:pPr/>
              <a:t>‹#›</a:t>
            </a:fld>
            <a:endParaRPr lang="en-US"/>
          </a:p>
        </p:txBody>
      </p:sp>
      <p:sp>
        <p:nvSpPr>
          <p:cNvPr id="12" name="Text Placeholder 11"/>
          <p:cNvSpPr>
            <a:spLocks noGrp="1"/>
          </p:cNvSpPr>
          <p:nvPr>
            <p:ph type="body" sz="quarter" idx="13" hasCustomPrompt="1"/>
          </p:nvPr>
        </p:nvSpPr>
        <p:spPr>
          <a:xfrm>
            <a:off x="6383338" y="5733256"/>
            <a:ext cx="5257800" cy="432594"/>
          </a:xfrm>
        </p:spPr>
        <p:txBody>
          <a:bodyPr anchor="b" anchorCtr="0"/>
          <a:lstStyle>
            <a:lvl1pPr marL="0" indent="0" algn="r">
              <a:buFontTx/>
              <a:buNone/>
              <a:defRPr sz="1400">
                <a:solidFill>
                  <a:schemeClr val="tx1"/>
                </a:solidFill>
              </a:defRPr>
            </a:lvl1pPr>
          </a:lstStyle>
          <a:p>
            <a:pPr lvl="0"/>
            <a:r>
              <a:rPr lang="en-US"/>
              <a:t>Insert date</a:t>
            </a:r>
            <a:endParaRPr lang="en-GB"/>
          </a:p>
        </p:txBody>
      </p:sp>
      <p:sp>
        <p:nvSpPr>
          <p:cNvPr id="17" name="Text Placeholder 14">
            <a:extLst>
              <a:ext uri="{C183D7F6-B498-43B3-948B-1728B52AA6E4}">
                <adec:decorative xmlns:adec="http://schemas.microsoft.com/office/drawing/2017/decorative" val="1"/>
              </a:ext>
            </a:extLst>
          </p:cNvPr>
          <p:cNvSpPr>
            <a:spLocks noGrp="1" noChangeAspect="1"/>
          </p:cNvSpPr>
          <p:nvPr>
            <p:ph type="body" sz="quarter" idx="15"/>
          </p:nvPr>
        </p:nvSpPr>
        <p:spPr>
          <a:xfrm>
            <a:off x="550863" y="549275"/>
            <a:ext cx="720000" cy="529200"/>
          </a:xfrm>
          <a:blipFill>
            <a:blip r:embed="rId3"/>
            <a:stretch>
              <a:fillRect/>
            </a:stretch>
          </a:blipFill>
        </p:spPr>
        <p:txBody>
          <a:bodyPr/>
          <a:lstStyle>
            <a:lvl1pPr marL="0" indent="0">
              <a:buFontTx/>
              <a:buNone/>
              <a:defRPr sz="200">
                <a:noFill/>
              </a:defRPr>
            </a:lvl1pPr>
          </a:lstStyle>
          <a:p>
            <a:pPr lvl="0"/>
            <a:r>
              <a:rPr lang="en-US"/>
              <a:t>Edit Master text styles</a:t>
            </a:r>
          </a:p>
        </p:txBody>
      </p:sp>
    </p:spTree>
    <p:extLst>
      <p:ext uri="{BB962C8B-B14F-4D97-AF65-F5344CB8AC3E}">
        <p14:creationId xmlns:p14="http://schemas.microsoft.com/office/powerpoint/2010/main" val="1229213415"/>
      </p:ext>
    </p:extLst>
  </p:cSld>
  <p:clrMapOvr>
    <a:masterClrMapping/>
  </p:clrMapOvr>
  <p:transition spd="med">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and 1/2 Picture R">
    <p:spTree>
      <p:nvGrpSpPr>
        <p:cNvPr id="1" name=""/>
        <p:cNvGrpSpPr/>
        <p:nvPr/>
      </p:nvGrpSpPr>
      <p:grpSpPr>
        <a:xfrm>
          <a:off x="0" y="0"/>
          <a:ext cx="0" cy="0"/>
          <a:chOff x="0" y="0"/>
          <a:chExt cx="0" cy="0"/>
        </a:xfrm>
      </p:grpSpPr>
      <p:sp>
        <p:nvSpPr>
          <p:cNvPr id="9" name="Picture Placeholder 8"/>
          <p:cNvSpPr>
            <a:spLocks noGrp="1"/>
          </p:cNvSpPr>
          <p:nvPr>
            <p:ph type="pic" sz="quarter" idx="13" hasCustomPrompt="1"/>
          </p:nvPr>
        </p:nvSpPr>
        <p:spPr>
          <a:xfrm>
            <a:off x="6096000" y="0"/>
            <a:ext cx="6096000" cy="6858000"/>
          </a:xfrm>
          <a:custGeom>
            <a:avLst/>
            <a:gdLst/>
            <a:ahLst/>
            <a:cxnLst/>
            <a:rect l="l" t="t" r="r" b="b"/>
            <a:pathLst>
              <a:path w="6096000" h="6858000">
                <a:moveTo>
                  <a:pt x="479425" y="0"/>
                </a:moveTo>
                <a:lnTo>
                  <a:pt x="6096000" y="0"/>
                </a:lnTo>
                <a:lnTo>
                  <a:pt x="6096000" y="6378574"/>
                </a:lnTo>
                <a:lnTo>
                  <a:pt x="5616575" y="6857999"/>
                </a:lnTo>
                <a:lnTo>
                  <a:pt x="6096000" y="6857999"/>
                </a:lnTo>
                <a:lnTo>
                  <a:pt x="6096000" y="6858000"/>
                </a:lnTo>
                <a:lnTo>
                  <a:pt x="0" y="6858000"/>
                </a:lnTo>
                <a:lnTo>
                  <a:pt x="0" y="479425"/>
                </a:lnTo>
                <a:close/>
              </a:path>
            </a:pathLst>
          </a:custGeom>
          <a:solidFill>
            <a:schemeClr val="accent2"/>
          </a:solidFill>
        </p:spPr>
        <p:txBody>
          <a:bodyPr/>
          <a:lstStyle>
            <a:lvl1pPr marL="0" indent="0" algn="r">
              <a:buFontTx/>
              <a:buNone/>
              <a:defRPr sz="1200">
                <a:solidFill>
                  <a:schemeClr val="bg1"/>
                </a:solidFill>
              </a:defRPr>
            </a:lvl1pPr>
          </a:lstStyle>
          <a:p>
            <a:r>
              <a:rPr lang="en-GB"/>
              <a:t>Click icon to add picture (</a:t>
            </a:r>
            <a:r>
              <a:rPr lang="en-US"/>
              <a:t>Download more pictures from brand.qt.io</a:t>
            </a:r>
            <a:r>
              <a:rPr lang="en-GB"/>
              <a:t>)</a:t>
            </a:r>
          </a:p>
        </p:txBody>
      </p:sp>
      <p:sp>
        <p:nvSpPr>
          <p:cNvPr id="4" name="Date Placeholder 3"/>
          <p:cNvSpPr>
            <a:spLocks noGrp="1"/>
          </p:cNvSpPr>
          <p:nvPr>
            <p:ph type="dt" sz="half" idx="10"/>
          </p:nvPr>
        </p:nvSpPr>
        <p:spPr/>
        <p:txBody>
          <a:bodyPr/>
          <a:lstStyle>
            <a:lvl1pPr>
              <a:defRPr>
                <a:noFill/>
              </a:defRPr>
            </a:lvl1pPr>
          </a:lstStyle>
          <a:p>
            <a:fld id="{A17F8A53-741F-45A6-91A4-2FFAC281D160}" type="datetime3">
              <a:rPr lang="en-US" smtClean="0"/>
              <a:t>28 February 2023</a:t>
            </a:fld>
            <a:endParaRPr lang="en-US"/>
          </a:p>
        </p:txBody>
      </p:sp>
      <p:sp>
        <p:nvSpPr>
          <p:cNvPr id="5" name="Footer Placeholder 4"/>
          <p:cNvSpPr>
            <a:spLocks noGrp="1"/>
          </p:cNvSpPr>
          <p:nvPr>
            <p:ph type="ftr" sz="quarter" idx="11"/>
          </p:nvPr>
        </p:nvSpPr>
        <p:spPr/>
        <p:txBody>
          <a:bodyPr/>
          <a:lstStyle>
            <a:lvl1pPr>
              <a:defRPr>
                <a:noFill/>
              </a:defRPr>
            </a:lvl1pPr>
          </a:lstStyle>
          <a:p>
            <a:r>
              <a:rPr lang="en-US"/>
              <a:t>© The Qt Company</a:t>
            </a:r>
          </a:p>
        </p:txBody>
      </p:sp>
      <p:sp>
        <p:nvSpPr>
          <p:cNvPr id="6" name="Slide Number Placeholder 5"/>
          <p:cNvSpPr>
            <a:spLocks noGrp="1"/>
          </p:cNvSpPr>
          <p:nvPr>
            <p:ph type="sldNum" sz="quarter" idx="12"/>
          </p:nvPr>
        </p:nvSpPr>
        <p:spPr/>
        <p:txBody>
          <a:bodyPr/>
          <a:lstStyle>
            <a:lvl1pPr>
              <a:defRPr>
                <a:noFill/>
              </a:defRPr>
            </a:lvl1pPr>
          </a:lstStyle>
          <a:p>
            <a:fld id="{A683D178-98AA-4574-9EAA-8EB007C55176}" type="slidenum">
              <a:rPr lang="en-US" smtClean="0"/>
              <a:pPr/>
              <a:t>‹#›</a:t>
            </a:fld>
            <a:endParaRPr lang="en-US"/>
          </a:p>
        </p:txBody>
      </p:sp>
      <p:sp>
        <p:nvSpPr>
          <p:cNvPr id="11" name="Content Placeholder 3"/>
          <p:cNvSpPr>
            <a:spLocks noGrp="1"/>
          </p:cNvSpPr>
          <p:nvPr>
            <p:ph sz="half" idx="2"/>
          </p:nvPr>
        </p:nvSpPr>
        <p:spPr>
          <a:xfrm>
            <a:off x="551557" y="1844675"/>
            <a:ext cx="5257106" cy="43211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itle 11"/>
          <p:cNvSpPr>
            <a:spLocks noGrp="1"/>
          </p:cNvSpPr>
          <p:nvPr>
            <p:ph type="title"/>
          </p:nvPr>
        </p:nvSpPr>
        <p:spPr>
          <a:xfrm>
            <a:off x="550863" y="692149"/>
            <a:ext cx="5257799" cy="936626"/>
          </a:xfrm>
        </p:spPr>
        <p:txBody>
          <a:bodyPr/>
          <a:lstStyle/>
          <a:p>
            <a:r>
              <a:rPr lang="en-US"/>
              <a:t>Click to edit Master title style</a:t>
            </a:r>
            <a:endParaRPr lang="en-GB"/>
          </a:p>
        </p:txBody>
      </p:sp>
      <p:sp>
        <p:nvSpPr>
          <p:cNvPr id="8" name="Text Placeholder 2"/>
          <p:cNvSpPr>
            <a:spLocks noGrp="1"/>
          </p:cNvSpPr>
          <p:nvPr>
            <p:ph type="body" idx="1" hasCustomPrompt="1"/>
          </p:nvPr>
        </p:nvSpPr>
        <p:spPr>
          <a:xfrm>
            <a:off x="550863" y="476673"/>
            <a:ext cx="5257105" cy="216024"/>
          </a:xfrm>
        </p:spPr>
        <p:txBody>
          <a:bodyPr anchor="ctr" anchorCtr="0"/>
          <a:lstStyle>
            <a:lvl1pPr marL="0" indent="0">
              <a:spcBef>
                <a:spcPts val="0"/>
              </a:spcBef>
              <a:buNone/>
              <a:defRPr sz="12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spTree>
    <p:extLst>
      <p:ext uri="{BB962C8B-B14F-4D97-AF65-F5344CB8AC3E}">
        <p14:creationId xmlns:p14="http://schemas.microsoft.com/office/powerpoint/2010/main" val="2926204558"/>
      </p:ext>
    </p:extLst>
  </p:cSld>
  <p:clrMapOvr>
    <a:masterClrMapping/>
  </p:clrMapOvr>
  <p:transition spd="med">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Content and 1/3 Picture">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FF109764-56B9-425C-B3EC-7E8311E4BA6F}"/>
              </a:ext>
            </a:extLst>
          </p:cNvPr>
          <p:cNvSpPr>
            <a:spLocks noGrp="1"/>
          </p:cNvSpPr>
          <p:nvPr>
            <p:ph type="pic" sz="quarter" idx="13" hasCustomPrompt="1"/>
          </p:nvPr>
        </p:nvSpPr>
        <p:spPr>
          <a:xfrm>
            <a:off x="0" y="2"/>
            <a:ext cx="4079875" cy="6857999"/>
          </a:xfrm>
          <a:custGeom>
            <a:avLst/>
            <a:gdLst>
              <a:gd name="connsiteX0" fmla="*/ 0 w 4079875"/>
              <a:gd name="connsiteY0" fmla="*/ 0 h 6857999"/>
              <a:gd name="connsiteX1" fmla="*/ 2783634 w 4079875"/>
              <a:gd name="connsiteY1" fmla="*/ 0 h 6857999"/>
              <a:gd name="connsiteX2" fmla="*/ 2783634 w 4079875"/>
              <a:gd name="connsiteY2" fmla="*/ 10 h 6857999"/>
              <a:gd name="connsiteX3" fmla="*/ 4079875 w 4079875"/>
              <a:gd name="connsiteY3" fmla="*/ 6857999 h 6857999"/>
              <a:gd name="connsiteX4" fmla="*/ 0 w 4079875"/>
              <a:gd name="connsiteY4" fmla="*/ 6857999 h 68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79875" h="6857999">
                <a:moveTo>
                  <a:pt x="0" y="0"/>
                </a:moveTo>
                <a:lnTo>
                  <a:pt x="2783634" y="0"/>
                </a:lnTo>
                <a:lnTo>
                  <a:pt x="2783634" y="10"/>
                </a:lnTo>
                <a:lnTo>
                  <a:pt x="4079875" y="6857999"/>
                </a:lnTo>
                <a:lnTo>
                  <a:pt x="0" y="6857999"/>
                </a:lnTo>
                <a:close/>
              </a:path>
            </a:pathLst>
          </a:custGeom>
          <a:solidFill>
            <a:schemeClr val="accent2"/>
          </a:solidFill>
        </p:spPr>
        <p:txBody>
          <a:bodyPr wrap="square">
            <a:noAutofit/>
          </a:bodyPr>
          <a:lstStyle>
            <a:lvl1pPr marL="0" marR="0" indent="0" algn="l" defTabSz="914400" rtl="0" eaLnBrk="1" fontAlgn="auto" latinLnBrk="0" hangingPunct="1">
              <a:lnSpc>
                <a:spcPct val="100000"/>
              </a:lnSpc>
              <a:spcBef>
                <a:spcPts val="600"/>
              </a:spcBef>
              <a:spcAft>
                <a:spcPts val="0"/>
              </a:spcAft>
              <a:buClrTx/>
              <a:buSzTx/>
              <a:buFontTx/>
              <a:buNone/>
              <a:tabLst/>
              <a:defRPr sz="1200">
                <a:solidFill>
                  <a:schemeClr val="bg1"/>
                </a:solidFill>
              </a:defRPr>
            </a:lvl1pPr>
          </a:lstStyle>
          <a:p>
            <a:r>
              <a:rPr lang="en-GB"/>
              <a:t>Click icon to add picture</a:t>
            </a:r>
            <a:br>
              <a:rPr lang="en-GB"/>
            </a:br>
            <a:r>
              <a:rPr lang="en-GB"/>
              <a:t>(</a:t>
            </a:r>
            <a:r>
              <a:rPr lang="en-US"/>
              <a:t>Download more pictures from brand.qt.io</a:t>
            </a:r>
            <a:r>
              <a:rPr lang="en-GB"/>
              <a:t>)</a:t>
            </a:r>
          </a:p>
        </p:txBody>
      </p:sp>
      <p:sp>
        <p:nvSpPr>
          <p:cNvPr id="4" name="Date Placeholder 3"/>
          <p:cNvSpPr>
            <a:spLocks noGrp="1"/>
          </p:cNvSpPr>
          <p:nvPr>
            <p:ph type="dt" sz="half" idx="10"/>
          </p:nvPr>
        </p:nvSpPr>
        <p:spPr/>
        <p:txBody>
          <a:bodyPr/>
          <a:lstStyle>
            <a:lvl1pPr>
              <a:defRPr>
                <a:noFill/>
              </a:defRPr>
            </a:lvl1pPr>
          </a:lstStyle>
          <a:p>
            <a:fld id="{D8E49B2C-4B5F-4EB9-A57A-9CE3645AA53C}" type="datetime3">
              <a:rPr lang="en-US" smtClean="0"/>
              <a:t>28 February 2023</a:t>
            </a:fld>
            <a:endParaRPr lang="en-US"/>
          </a:p>
        </p:txBody>
      </p:sp>
      <p:sp>
        <p:nvSpPr>
          <p:cNvPr id="5" name="Footer Placeholder 4"/>
          <p:cNvSpPr>
            <a:spLocks noGrp="1"/>
          </p:cNvSpPr>
          <p:nvPr>
            <p:ph type="ftr" sz="quarter" idx="11"/>
          </p:nvPr>
        </p:nvSpPr>
        <p:spPr>
          <a:xfrm>
            <a:off x="2855913" y="6381328"/>
            <a:ext cx="8136632" cy="143297"/>
          </a:xfrm>
        </p:spPr>
        <p:txBody>
          <a:bodyPr/>
          <a:lstStyle>
            <a:lvl1pPr>
              <a:defRPr>
                <a:noFill/>
              </a:defRPr>
            </a:lvl1pPr>
          </a:lstStyle>
          <a:p>
            <a:r>
              <a:rPr lang="en-US"/>
              <a:t>© The Qt Company</a:t>
            </a:r>
          </a:p>
        </p:txBody>
      </p:sp>
      <p:sp>
        <p:nvSpPr>
          <p:cNvPr id="6" name="Slide Number Placeholder 5"/>
          <p:cNvSpPr>
            <a:spLocks noGrp="1"/>
          </p:cNvSpPr>
          <p:nvPr>
            <p:ph type="sldNum" sz="quarter" idx="12"/>
          </p:nvPr>
        </p:nvSpPr>
        <p:spPr/>
        <p:txBody>
          <a:bodyPr/>
          <a:lstStyle>
            <a:lvl1pPr>
              <a:defRPr>
                <a:noFill/>
              </a:defRPr>
            </a:lvl1pPr>
          </a:lstStyle>
          <a:p>
            <a:fld id="{A683D178-98AA-4574-9EAA-8EB007C55176}" type="slidenum">
              <a:rPr lang="en-US" smtClean="0"/>
              <a:pPr/>
              <a:t>‹#›</a:t>
            </a:fld>
            <a:endParaRPr lang="en-US"/>
          </a:p>
        </p:txBody>
      </p:sp>
      <p:sp>
        <p:nvSpPr>
          <p:cNvPr id="11" name="Content Placeholder 3"/>
          <p:cNvSpPr>
            <a:spLocks noGrp="1"/>
          </p:cNvSpPr>
          <p:nvPr>
            <p:ph sz="half" idx="2"/>
          </p:nvPr>
        </p:nvSpPr>
        <p:spPr>
          <a:xfrm>
            <a:off x="4224338" y="1844675"/>
            <a:ext cx="7416800" cy="417661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itle 11"/>
          <p:cNvSpPr>
            <a:spLocks noGrp="1"/>
          </p:cNvSpPr>
          <p:nvPr>
            <p:ph type="title"/>
          </p:nvPr>
        </p:nvSpPr>
        <p:spPr>
          <a:xfrm>
            <a:off x="4224338" y="692149"/>
            <a:ext cx="7416799" cy="936626"/>
          </a:xfrm>
        </p:spPr>
        <p:txBody>
          <a:bodyPr/>
          <a:lstStyle>
            <a:lvl1pPr algn="r">
              <a:defRPr/>
            </a:lvl1pPr>
          </a:lstStyle>
          <a:p>
            <a:r>
              <a:rPr lang="en-US"/>
              <a:t>Click to edit Master title style</a:t>
            </a:r>
            <a:endParaRPr lang="en-GB"/>
          </a:p>
        </p:txBody>
      </p:sp>
      <p:grpSp>
        <p:nvGrpSpPr>
          <p:cNvPr id="13" name="Group 12"/>
          <p:cNvGrpSpPr/>
          <p:nvPr userDrawn="1"/>
        </p:nvGrpSpPr>
        <p:grpSpPr>
          <a:xfrm>
            <a:off x="11151163" y="6165850"/>
            <a:ext cx="489975" cy="360040"/>
            <a:chOff x="11151163" y="6165850"/>
            <a:chExt cx="489975" cy="360040"/>
          </a:xfrm>
        </p:grpSpPr>
        <p:sp>
          <p:nvSpPr>
            <p:cNvPr id="14" name="Snip Diagonal Corner Rectangle 13"/>
            <p:cNvSpPr/>
            <p:nvPr userDrawn="1"/>
          </p:nvSpPr>
          <p:spPr>
            <a:xfrm>
              <a:off x="11151538" y="6165850"/>
              <a:ext cx="489600" cy="360040"/>
            </a:xfrm>
            <a:prstGeom prst="snip2DiagRect">
              <a:avLst>
                <a:gd name="adj1" fmla="val 19602"/>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5" name="Freeform 6"/>
            <p:cNvSpPr>
              <a:spLocks noChangeAspect="1" noEditPoints="1"/>
            </p:cNvSpPr>
            <p:nvPr userDrawn="1"/>
          </p:nvSpPr>
          <p:spPr bwMode="auto">
            <a:xfrm>
              <a:off x="11151163" y="6165850"/>
              <a:ext cx="489975" cy="360000"/>
            </a:xfrm>
            <a:custGeom>
              <a:avLst/>
              <a:gdLst>
                <a:gd name="T0" fmla="*/ 2431 w 3438"/>
                <a:gd name="T1" fmla="*/ 1652 h 2526"/>
                <a:gd name="T2" fmla="*/ 2460 w 3438"/>
                <a:gd name="T3" fmla="*/ 1720 h 2526"/>
                <a:gd name="T4" fmla="*/ 2533 w 3438"/>
                <a:gd name="T5" fmla="*/ 1741 h 2526"/>
                <a:gd name="T6" fmla="*/ 2577 w 3438"/>
                <a:gd name="T7" fmla="*/ 1947 h 2526"/>
                <a:gd name="T8" fmla="*/ 2406 w 3438"/>
                <a:gd name="T9" fmla="*/ 1943 h 2526"/>
                <a:gd name="T10" fmla="*/ 2298 w 3438"/>
                <a:gd name="T11" fmla="*/ 1903 h 2526"/>
                <a:gd name="T12" fmla="*/ 2226 w 3438"/>
                <a:gd name="T13" fmla="*/ 1815 h 2526"/>
                <a:gd name="T14" fmla="*/ 2192 w 3438"/>
                <a:gd name="T15" fmla="*/ 1655 h 2526"/>
                <a:gd name="T16" fmla="*/ 2188 w 3438"/>
                <a:gd name="T17" fmla="*/ 842 h 2526"/>
                <a:gd name="T18" fmla="*/ 1012 w 3438"/>
                <a:gd name="T19" fmla="*/ 1663 h 2526"/>
                <a:gd name="T20" fmla="*/ 1105 w 3438"/>
                <a:gd name="T21" fmla="*/ 1736 h 2526"/>
                <a:gd name="T22" fmla="*/ 1218 w 3438"/>
                <a:gd name="T23" fmla="*/ 1764 h 2526"/>
                <a:gd name="T24" fmla="*/ 1376 w 3438"/>
                <a:gd name="T25" fmla="*/ 1760 h 2526"/>
                <a:gd name="T26" fmla="*/ 1481 w 3438"/>
                <a:gd name="T27" fmla="*/ 1724 h 2526"/>
                <a:gd name="T28" fmla="*/ 1553 w 3438"/>
                <a:gd name="T29" fmla="*/ 1657 h 2526"/>
                <a:gd name="T30" fmla="*/ 1603 w 3438"/>
                <a:gd name="T31" fmla="*/ 1536 h 2526"/>
                <a:gd name="T32" fmla="*/ 1633 w 3438"/>
                <a:gd name="T33" fmla="*/ 1326 h 2526"/>
                <a:gd name="T34" fmla="*/ 1628 w 3438"/>
                <a:gd name="T35" fmla="*/ 1050 h 2526"/>
                <a:gd name="T36" fmla="*/ 1585 w 3438"/>
                <a:gd name="T37" fmla="*/ 844 h 2526"/>
                <a:gd name="T38" fmla="*/ 1514 w 3438"/>
                <a:gd name="T39" fmla="*/ 729 h 2526"/>
                <a:gd name="T40" fmla="*/ 1425 w 3438"/>
                <a:gd name="T41" fmla="*/ 675 h 2526"/>
                <a:gd name="T42" fmla="*/ 1280 w 3438"/>
                <a:gd name="T43" fmla="*/ 653 h 2526"/>
                <a:gd name="T44" fmla="*/ 1154 w 3438"/>
                <a:gd name="T45" fmla="*/ 669 h 2526"/>
                <a:gd name="T46" fmla="*/ 1046 w 3438"/>
                <a:gd name="T47" fmla="*/ 729 h 2526"/>
                <a:gd name="T48" fmla="*/ 985 w 3438"/>
                <a:gd name="T49" fmla="*/ 815 h 2526"/>
                <a:gd name="T50" fmla="*/ 938 w 3438"/>
                <a:gd name="T51" fmla="*/ 990 h 2526"/>
                <a:gd name="T52" fmla="*/ 923 w 3438"/>
                <a:gd name="T53" fmla="*/ 1254 h 2526"/>
                <a:gd name="T54" fmla="*/ 947 w 3438"/>
                <a:gd name="T55" fmla="*/ 1497 h 2526"/>
                <a:gd name="T56" fmla="*/ 998 w 3438"/>
                <a:gd name="T57" fmla="*/ 1641 h 2526"/>
                <a:gd name="T58" fmla="*/ 1142 w 3438"/>
                <a:gd name="T59" fmla="*/ 1970 h 2526"/>
                <a:gd name="T60" fmla="*/ 992 w 3438"/>
                <a:gd name="T61" fmla="*/ 1933 h 2526"/>
                <a:gd name="T62" fmla="*/ 864 w 3438"/>
                <a:gd name="T63" fmla="*/ 1857 h 2526"/>
                <a:gd name="T64" fmla="*/ 798 w 3438"/>
                <a:gd name="T65" fmla="*/ 1784 h 2526"/>
                <a:gd name="T66" fmla="*/ 731 w 3438"/>
                <a:gd name="T67" fmla="*/ 1645 h 2526"/>
                <a:gd name="T68" fmla="*/ 681 w 3438"/>
                <a:gd name="T69" fmla="*/ 1402 h 2526"/>
                <a:gd name="T70" fmla="*/ 674 w 3438"/>
                <a:gd name="T71" fmla="*/ 1124 h 2526"/>
                <a:gd name="T72" fmla="*/ 716 w 3438"/>
                <a:gd name="T73" fmla="*/ 839 h 2526"/>
                <a:gd name="T74" fmla="*/ 777 w 3438"/>
                <a:gd name="T75" fmla="*/ 684 h 2526"/>
                <a:gd name="T76" fmla="*/ 856 w 3438"/>
                <a:gd name="T77" fmla="*/ 579 h 2526"/>
                <a:gd name="T78" fmla="*/ 966 w 3438"/>
                <a:gd name="T79" fmla="*/ 502 h 2526"/>
                <a:gd name="T80" fmla="*/ 1125 w 3438"/>
                <a:gd name="T81" fmla="*/ 454 h 2526"/>
                <a:gd name="T82" fmla="*/ 1301 w 3438"/>
                <a:gd name="T83" fmla="*/ 443 h 2526"/>
                <a:gd name="T84" fmla="*/ 1471 w 3438"/>
                <a:gd name="T85" fmla="*/ 461 h 2526"/>
                <a:gd name="T86" fmla="*/ 1634 w 3438"/>
                <a:gd name="T87" fmla="*/ 524 h 2526"/>
                <a:gd name="T88" fmla="*/ 1723 w 3438"/>
                <a:gd name="T89" fmla="*/ 599 h 2526"/>
                <a:gd name="T90" fmla="*/ 1809 w 3438"/>
                <a:gd name="T91" fmla="*/ 740 h 2526"/>
                <a:gd name="T92" fmla="*/ 1867 w 3438"/>
                <a:gd name="T93" fmla="*/ 951 h 2526"/>
                <a:gd name="T94" fmla="*/ 1885 w 3438"/>
                <a:gd name="T95" fmla="*/ 1250 h 2526"/>
                <a:gd name="T96" fmla="*/ 1871 w 3438"/>
                <a:gd name="T97" fmla="*/ 1454 h 2526"/>
                <a:gd name="T98" fmla="*/ 1830 w 3438"/>
                <a:gd name="T99" fmla="*/ 1639 h 2526"/>
                <a:gd name="T100" fmla="*/ 1768 w 3438"/>
                <a:gd name="T101" fmla="*/ 1765 h 2526"/>
                <a:gd name="T102" fmla="*/ 1663 w 3438"/>
                <a:gd name="T103" fmla="*/ 1874 h 2526"/>
                <a:gd name="T104" fmla="*/ 1375 w 3438"/>
                <a:gd name="T105" fmla="*/ 1973 h 2526"/>
                <a:gd name="T106" fmla="*/ 2359 w 3438"/>
                <a:gd name="T107" fmla="*/ 0 h 2526"/>
                <a:gd name="T108" fmla="*/ 0 w 3438"/>
                <a:gd name="T109" fmla="*/ 2526 h 2526"/>
                <a:gd name="T110" fmla="*/ 3438 w 3438"/>
                <a:gd name="T111" fmla="*/ 1255 h 2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38" h="2526">
                  <a:moveTo>
                    <a:pt x="2724" y="1043"/>
                  </a:moveTo>
                  <a:lnTo>
                    <a:pt x="2423" y="1043"/>
                  </a:lnTo>
                  <a:lnTo>
                    <a:pt x="2423" y="1521"/>
                  </a:lnTo>
                  <a:lnTo>
                    <a:pt x="2423" y="1553"/>
                  </a:lnTo>
                  <a:lnTo>
                    <a:pt x="2424" y="1582"/>
                  </a:lnTo>
                  <a:lnTo>
                    <a:pt x="2425" y="1608"/>
                  </a:lnTo>
                  <a:lnTo>
                    <a:pt x="2428" y="1632"/>
                  </a:lnTo>
                  <a:lnTo>
                    <a:pt x="2431" y="1652"/>
                  </a:lnTo>
                  <a:lnTo>
                    <a:pt x="2434" y="1670"/>
                  </a:lnTo>
                  <a:lnTo>
                    <a:pt x="2438" y="1684"/>
                  </a:lnTo>
                  <a:lnTo>
                    <a:pt x="2442" y="1697"/>
                  </a:lnTo>
                  <a:lnTo>
                    <a:pt x="2446" y="1702"/>
                  </a:lnTo>
                  <a:lnTo>
                    <a:pt x="2449" y="1707"/>
                  </a:lnTo>
                  <a:lnTo>
                    <a:pt x="2452" y="1711"/>
                  </a:lnTo>
                  <a:lnTo>
                    <a:pt x="2456" y="1716"/>
                  </a:lnTo>
                  <a:lnTo>
                    <a:pt x="2460" y="1720"/>
                  </a:lnTo>
                  <a:lnTo>
                    <a:pt x="2466" y="1724"/>
                  </a:lnTo>
                  <a:lnTo>
                    <a:pt x="2477" y="1729"/>
                  </a:lnTo>
                  <a:lnTo>
                    <a:pt x="2491" y="1735"/>
                  </a:lnTo>
                  <a:lnTo>
                    <a:pt x="2499" y="1736"/>
                  </a:lnTo>
                  <a:lnTo>
                    <a:pt x="2506" y="1738"/>
                  </a:lnTo>
                  <a:lnTo>
                    <a:pt x="2514" y="1739"/>
                  </a:lnTo>
                  <a:lnTo>
                    <a:pt x="2523" y="1739"/>
                  </a:lnTo>
                  <a:lnTo>
                    <a:pt x="2533" y="1741"/>
                  </a:lnTo>
                  <a:lnTo>
                    <a:pt x="2542" y="1741"/>
                  </a:lnTo>
                  <a:lnTo>
                    <a:pt x="2722" y="1734"/>
                  </a:lnTo>
                  <a:lnTo>
                    <a:pt x="2732" y="1923"/>
                  </a:lnTo>
                  <a:lnTo>
                    <a:pt x="2697" y="1929"/>
                  </a:lnTo>
                  <a:lnTo>
                    <a:pt x="2664" y="1935"/>
                  </a:lnTo>
                  <a:lnTo>
                    <a:pt x="2633" y="1941"/>
                  </a:lnTo>
                  <a:lnTo>
                    <a:pt x="2603" y="1944"/>
                  </a:lnTo>
                  <a:lnTo>
                    <a:pt x="2577" y="1947"/>
                  </a:lnTo>
                  <a:lnTo>
                    <a:pt x="2553" y="1950"/>
                  </a:lnTo>
                  <a:lnTo>
                    <a:pt x="2530" y="1951"/>
                  </a:lnTo>
                  <a:lnTo>
                    <a:pt x="2510" y="1952"/>
                  </a:lnTo>
                  <a:lnTo>
                    <a:pt x="2487" y="1951"/>
                  </a:lnTo>
                  <a:lnTo>
                    <a:pt x="2466" y="1950"/>
                  </a:lnTo>
                  <a:lnTo>
                    <a:pt x="2445" y="1948"/>
                  </a:lnTo>
                  <a:lnTo>
                    <a:pt x="2425" y="1946"/>
                  </a:lnTo>
                  <a:lnTo>
                    <a:pt x="2406" y="1943"/>
                  </a:lnTo>
                  <a:lnTo>
                    <a:pt x="2388" y="1939"/>
                  </a:lnTo>
                  <a:lnTo>
                    <a:pt x="2370" y="1935"/>
                  </a:lnTo>
                  <a:lnTo>
                    <a:pt x="2362" y="1933"/>
                  </a:lnTo>
                  <a:lnTo>
                    <a:pt x="2354" y="1930"/>
                  </a:lnTo>
                  <a:lnTo>
                    <a:pt x="2339" y="1925"/>
                  </a:lnTo>
                  <a:lnTo>
                    <a:pt x="2324" y="1918"/>
                  </a:lnTo>
                  <a:lnTo>
                    <a:pt x="2311" y="1911"/>
                  </a:lnTo>
                  <a:lnTo>
                    <a:pt x="2298" y="1903"/>
                  </a:lnTo>
                  <a:lnTo>
                    <a:pt x="2286" y="1896"/>
                  </a:lnTo>
                  <a:lnTo>
                    <a:pt x="2276" y="1887"/>
                  </a:lnTo>
                  <a:lnTo>
                    <a:pt x="2265" y="1877"/>
                  </a:lnTo>
                  <a:lnTo>
                    <a:pt x="2256" y="1866"/>
                  </a:lnTo>
                  <a:lnTo>
                    <a:pt x="2249" y="1855"/>
                  </a:lnTo>
                  <a:lnTo>
                    <a:pt x="2241" y="1843"/>
                  </a:lnTo>
                  <a:lnTo>
                    <a:pt x="2233" y="1829"/>
                  </a:lnTo>
                  <a:lnTo>
                    <a:pt x="2226" y="1815"/>
                  </a:lnTo>
                  <a:lnTo>
                    <a:pt x="2220" y="1799"/>
                  </a:lnTo>
                  <a:lnTo>
                    <a:pt x="2215" y="1782"/>
                  </a:lnTo>
                  <a:lnTo>
                    <a:pt x="2209" y="1764"/>
                  </a:lnTo>
                  <a:lnTo>
                    <a:pt x="2205" y="1744"/>
                  </a:lnTo>
                  <a:lnTo>
                    <a:pt x="2201" y="1724"/>
                  </a:lnTo>
                  <a:lnTo>
                    <a:pt x="2198" y="1702"/>
                  </a:lnTo>
                  <a:lnTo>
                    <a:pt x="2195" y="1679"/>
                  </a:lnTo>
                  <a:lnTo>
                    <a:pt x="2192" y="1655"/>
                  </a:lnTo>
                  <a:lnTo>
                    <a:pt x="2190" y="1630"/>
                  </a:lnTo>
                  <a:lnTo>
                    <a:pt x="2189" y="1603"/>
                  </a:lnTo>
                  <a:lnTo>
                    <a:pt x="2188" y="1575"/>
                  </a:lnTo>
                  <a:lnTo>
                    <a:pt x="2188" y="1547"/>
                  </a:lnTo>
                  <a:lnTo>
                    <a:pt x="2188" y="1043"/>
                  </a:lnTo>
                  <a:lnTo>
                    <a:pt x="2021" y="1043"/>
                  </a:lnTo>
                  <a:lnTo>
                    <a:pt x="2021" y="842"/>
                  </a:lnTo>
                  <a:lnTo>
                    <a:pt x="2188" y="842"/>
                  </a:lnTo>
                  <a:lnTo>
                    <a:pt x="2188" y="526"/>
                  </a:lnTo>
                  <a:lnTo>
                    <a:pt x="2423" y="526"/>
                  </a:lnTo>
                  <a:lnTo>
                    <a:pt x="2423" y="842"/>
                  </a:lnTo>
                  <a:lnTo>
                    <a:pt x="2724" y="842"/>
                  </a:lnTo>
                  <a:lnTo>
                    <a:pt x="2724" y="1043"/>
                  </a:lnTo>
                  <a:close/>
                  <a:moveTo>
                    <a:pt x="998" y="1641"/>
                  </a:moveTo>
                  <a:lnTo>
                    <a:pt x="1007" y="1656"/>
                  </a:lnTo>
                  <a:lnTo>
                    <a:pt x="1012" y="1663"/>
                  </a:lnTo>
                  <a:lnTo>
                    <a:pt x="1018" y="1670"/>
                  </a:lnTo>
                  <a:lnTo>
                    <a:pt x="1029" y="1683"/>
                  </a:lnTo>
                  <a:lnTo>
                    <a:pt x="1043" y="1696"/>
                  </a:lnTo>
                  <a:lnTo>
                    <a:pt x="1056" y="1707"/>
                  </a:lnTo>
                  <a:lnTo>
                    <a:pt x="1072" y="1718"/>
                  </a:lnTo>
                  <a:lnTo>
                    <a:pt x="1088" y="1727"/>
                  </a:lnTo>
                  <a:lnTo>
                    <a:pt x="1097" y="1732"/>
                  </a:lnTo>
                  <a:lnTo>
                    <a:pt x="1105" y="1736"/>
                  </a:lnTo>
                  <a:lnTo>
                    <a:pt x="1123" y="1743"/>
                  </a:lnTo>
                  <a:lnTo>
                    <a:pt x="1143" y="1750"/>
                  </a:lnTo>
                  <a:lnTo>
                    <a:pt x="1153" y="1753"/>
                  </a:lnTo>
                  <a:lnTo>
                    <a:pt x="1163" y="1755"/>
                  </a:lnTo>
                  <a:lnTo>
                    <a:pt x="1185" y="1760"/>
                  </a:lnTo>
                  <a:lnTo>
                    <a:pt x="1195" y="1762"/>
                  </a:lnTo>
                  <a:lnTo>
                    <a:pt x="1207" y="1763"/>
                  </a:lnTo>
                  <a:lnTo>
                    <a:pt x="1218" y="1764"/>
                  </a:lnTo>
                  <a:lnTo>
                    <a:pt x="1230" y="1765"/>
                  </a:lnTo>
                  <a:lnTo>
                    <a:pt x="1254" y="1768"/>
                  </a:lnTo>
                  <a:lnTo>
                    <a:pt x="1280" y="1768"/>
                  </a:lnTo>
                  <a:lnTo>
                    <a:pt x="1306" y="1768"/>
                  </a:lnTo>
                  <a:lnTo>
                    <a:pt x="1330" y="1765"/>
                  </a:lnTo>
                  <a:lnTo>
                    <a:pt x="1342" y="1764"/>
                  </a:lnTo>
                  <a:lnTo>
                    <a:pt x="1353" y="1763"/>
                  </a:lnTo>
                  <a:lnTo>
                    <a:pt x="1376" y="1760"/>
                  </a:lnTo>
                  <a:lnTo>
                    <a:pt x="1397" y="1755"/>
                  </a:lnTo>
                  <a:lnTo>
                    <a:pt x="1418" y="1750"/>
                  </a:lnTo>
                  <a:lnTo>
                    <a:pt x="1428" y="1747"/>
                  </a:lnTo>
                  <a:lnTo>
                    <a:pt x="1437" y="1744"/>
                  </a:lnTo>
                  <a:lnTo>
                    <a:pt x="1455" y="1736"/>
                  </a:lnTo>
                  <a:lnTo>
                    <a:pt x="1464" y="1733"/>
                  </a:lnTo>
                  <a:lnTo>
                    <a:pt x="1473" y="1728"/>
                  </a:lnTo>
                  <a:lnTo>
                    <a:pt x="1481" y="1724"/>
                  </a:lnTo>
                  <a:lnTo>
                    <a:pt x="1489" y="1719"/>
                  </a:lnTo>
                  <a:lnTo>
                    <a:pt x="1503" y="1708"/>
                  </a:lnTo>
                  <a:lnTo>
                    <a:pt x="1510" y="1703"/>
                  </a:lnTo>
                  <a:lnTo>
                    <a:pt x="1517" y="1697"/>
                  </a:lnTo>
                  <a:lnTo>
                    <a:pt x="1530" y="1685"/>
                  </a:lnTo>
                  <a:lnTo>
                    <a:pt x="1536" y="1679"/>
                  </a:lnTo>
                  <a:lnTo>
                    <a:pt x="1541" y="1672"/>
                  </a:lnTo>
                  <a:lnTo>
                    <a:pt x="1553" y="1657"/>
                  </a:lnTo>
                  <a:lnTo>
                    <a:pt x="1562" y="1643"/>
                  </a:lnTo>
                  <a:lnTo>
                    <a:pt x="1571" y="1626"/>
                  </a:lnTo>
                  <a:lnTo>
                    <a:pt x="1579" y="1609"/>
                  </a:lnTo>
                  <a:lnTo>
                    <a:pt x="1583" y="1599"/>
                  </a:lnTo>
                  <a:lnTo>
                    <a:pt x="1587" y="1590"/>
                  </a:lnTo>
                  <a:lnTo>
                    <a:pt x="1594" y="1570"/>
                  </a:lnTo>
                  <a:lnTo>
                    <a:pt x="1600" y="1547"/>
                  </a:lnTo>
                  <a:lnTo>
                    <a:pt x="1603" y="1536"/>
                  </a:lnTo>
                  <a:lnTo>
                    <a:pt x="1607" y="1525"/>
                  </a:lnTo>
                  <a:lnTo>
                    <a:pt x="1612" y="1500"/>
                  </a:lnTo>
                  <a:lnTo>
                    <a:pt x="1617" y="1474"/>
                  </a:lnTo>
                  <a:lnTo>
                    <a:pt x="1621" y="1447"/>
                  </a:lnTo>
                  <a:lnTo>
                    <a:pt x="1625" y="1419"/>
                  </a:lnTo>
                  <a:lnTo>
                    <a:pt x="1628" y="1389"/>
                  </a:lnTo>
                  <a:lnTo>
                    <a:pt x="1630" y="1359"/>
                  </a:lnTo>
                  <a:lnTo>
                    <a:pt x="1633" y="1326"/>
                  </a:lnTo>
                  <a:lnTo>
                    <a:pt x="1634" y="1292"/>
                  </a:lnTo>
                  <a:lnTo>
                    <a:pt x="1635" y="1256"/>
                  </a:lnTo>
                  <a:lnTo>
                    <a:pt x="1635" y="1220"/>
                  </a:lnTo>
                  <a:lnTo>
                    <a:pt x="1635" y="1183"/>
                  </a:lnTo>
                  <a:lnTo>
                    <a:pt x="1634" y="1148"/>
                  </a:lnTo>
                  <a:lnTo>
                    <a:pt x="1633" y="1115"/>
                  </a:lnTo>
                  <a:lnTo>
                    <a:pt x="1630" y="1081"/>
                  </a:lnTo>
                  <a:lnTo>
                    <a:pt x="1628" y="1050"/>
                  </a:lnTo>
                  <a:lnTo>
                    <a:pt x="1625" y="1020"/>
                  </a:lnTo>
                  <a:lnTo>
                    <a:pt x="1620" y="991"/>
                  </a:lnTo>
                  <a:lnTo>
                    <a:pt x="1616" y="963"/>
                  </a:lnTo>
                  <a:lnTo>
                    <a:pt x="1611" y="937"/>
                  </a:lnTo>
                  <a:lnTo>
                    <a:pt x="1606" y="911"/>
                  </a:lnTo>
                  <a:lnTo>
                    <a:pt x="1600" y="888"/>
                  </a:lnTo>
                  <a:lnTo>
                    <a:pt x="1593" y="865"/>
                  </a:lnTo>
                  <a:lnTo>
                    <a:pt x="1585" y="844"/>
                  </a:lnTo>
                  <a:lnTo>
                    <a:pt x="1578" y="824"/>
                  </a:lnTo>
                  <a:lnTo>
                    <a:pt x="1568" y="806"/>
                  </a:lnTo>
                  <a:lnTo>
                    <a:pt x="1559" y="788"/>
                  </a:lnTo>
                  <a:lnTo>
                    <a:pt x="1550" y="772"/>
                  </a:lnTo>
                  <a:lnTo>
                    <a:pt x="1545" y="764"/>
                  </a:lnTo>
                  <a:lnTo>
                    <a:pt x="1539" y="756"/>
                  </a:lnTo>
                  <a:lnTo>
                    <a:pt x="1527" y="742"/>
                  </a:lnTo>
                  <a:lnTo>
                    <a:pt x="1514" y="729"/>
                  </a:lnTo>
                  <a:lnTo>
                    <a:pt x="1508" y="723"/>
                  </a:lnTo>
                  <a:lnTo>
                    <a:pt x="1500" y="717"/>
                  </a:lnTo>
                  <a:lnTo>
                    <a:pt x="1493" y="711"/>
                  </a:lnTo>
                  <a:lnTo>
                    <a:pt x="1485" y="706"/>
                  </a:lnTo>
                  <a:lnTo>
                    <a:pt x="1469" y="696"/>
                  </a:lnTo>
                  <a:lnTo>
                    <a:pt x="1453" y="687"/>
                  </a:lnTo>
                  <a:lnTo>
                    <a:pt x="1435" y="679"/>
                  </a:lnTo>
                  <a:lnTo>
                    <a:pt x="1425" y="675"/>
                  </a:lnTo>
                  <a:lnTo>
                    <a:pt x="1415" y="672"/>
                  </a:lnTo>
                  <a:lnTo>
                    <a:pt x="1395" y="666"/>
                  </a:lnTo>
                  <a:lnTo>
                    <a:pt x="1375" y="662"/>
                  </a:lnTo>
                  <a:lnTo>
                    <a:pt x="1352" y="657"/>
                  </a:lnTo>
                  <a:lnTo>
                    <a:pt x="1341" y="656"/>
                  </a:lnTo>
                  <a:lnTo>
                    <a:pt x="1330" y="655"/>
                  </a:lnTo>
                  <a:lnTo>
                    <a:pt x="1305" y="654"/>
                  </a:lnTo>
                  <a:lnTo>
                    <a:pt x="1280" y="653"/>
                  </a:lnTo>
                  <a:lnTo>
                    <a:pt x="1255" y="654"/>
                  </a:lnTo>
                  <a:lnTo>
                    <a:pt x="1243" y="654"/>
                  </a:lnTo>
                  <a:lnTo>
                    <a:pt x="1231" y="655"/>
                  </a:lnTo>
                  <a:lnTo>
                    <a:pt x="1219" y="656"/>
                  </a:lnTo>
                  <a:lnTo>
                    <a:pt x="1208" y="657"/>
                  </a:lnTo>
                  <a:lnTo>
                    <a:pt x="1186" y="662"/>
                  </a:lnTo>
                  <a:lnTo>
                    <a:pt x="1165" y="666"/>
                  </a:lnTo>
                  <a:lnTo>
                    <a:pt x="1154" y="669"/>
                  </a:lnTo>
                  <a:lnTo>
                    <a:pt x="1145" y="672"/>
                  </a:lnTo>
                  <a:lnTo>
                    <a:pt x="1126" y="679"/>
                  </a:lnTo>
                  <a:lnTo>
                    <a:pt x="1108" y="687"/>
                  </a:lnTo>
                  <a:lnTo>
                    <a:pt x="1091" y="696"/>
                  </a:lnTo>
                  <a:lnTo>
                    <a:pt x="1082" y="700"/>
                  </a:lnTo>
                  <a:lnTo>
                    <a:pt x="1074" y="706"/>
                  </a:lnTo>
                  <a:lnTo>
                    <a:pt x="1060" y="717"/>
                  </a:lnTo>
                  <a:lnTo>
                    <a:pt x="1046" y="729"/>
                  </a:lnTo>
                  <a:lnTo>
                    <a:pt x="1033" y="742"/>
                  </a:lnTo>
                  <a:lnTo>
                    <a:pt x="1026" y="748"/>
                  </a:lnTo>
                  <a:lnTo>
                    <a:pt x="1020" y="756"/>
                  </a:lnTo>
                  <a:lnTo>
                    <a:pt x="1015" y="764"/>
                  </a:lnTo>
                  <a:lnTo>
                    <a:pt x="1009" y="772"/>
                  </a:lnTo>
                  <a:lnTo>
                    <a:pt x="1000" y="788"/>
                  </a:lnTo>
                  <a:lnTo>
                    <a:pt x="990" y="806"/>
                  </a:lnTo>
                  <a:lnTo>
                    <a:pt x="985" y="815"/>
                  </a:lnTo>
                  <a:lnTo>
                    <a:pt x="982" y="824"/>
                  </a:lnTo>
                  <a:lnTo>
                    <a:pt x="974" y="844"/>
                  </a:lnTo>
                  <a:lnTo>
                    <a:pt x="966" y="865"/>
                  </a:lnTo>
                  <a:lnTo>
                    <a:pt x="959" y="888"/>
                  </a:lnTo>
                  <a:lnTo>
                    <a:pt x="953" y="911"/>
                  </a:lnTo>
                  <a:lnTo>
                    <a:pt x="947" y="936"/>
                  </a:lnTo>
                  <a:lnTo>
                    <a:pt x="942" y="963"/>
                  </a:lnTo>
                  <a:lnTo>
                    <a:pt x="938" y="990"/>
                  </a:lnTo>
                  <a:lnTo>
                    <a:pt x="933" y="1019"/>
                  </a:lnTo>
                  <a:lnTo>
                    <a:pt x="930" y="1048"/>
                  </a:lnTo>
                  <a:lnTo>
                    <a:pt x="928" y="1080"/>
                  </a:lnTo>
                  <a:lnTo>
                    <a:pt x="926" y="1112"/>
                  </a:lnTo>
                  <a:lnTo>
                    <a:pt x="924" y="1146"/>
                  </a:lnTo>
                  <a:lnTo>
                    <a:pt x="923" y="1182"/>
                  </a:lnTo>
                  <a:lnTo>
                    <a:pt x="923" y="1218"/>
                  </a:lnTo>
                  <a:lnTo>
                    <a:pt x="923" y="1254"/>
                  </a:lnTo>
                  <a:lnTo>
                    <a:pt x="924" y="1289"/>
                  </a:lnTo>
                  <a:lnTo>
                    <a:pt x="926" y="1323"/>
                  </a:lnTo>
                  <a:lnTo>
                    <a:pt x="928" y="1355"/>
                  </a:lnTo>
                  <a:lnTo>
                    <a:pt x="930" y="1387"/>
                  </a:lnTo>
                  <a:lnTo>
                    <a:pt x="933" y="1416"/>
                  </a:lnTo>
                  <a:lnTo>
                    <a:pt x="937" y="1444"/>
                  </a:lnTo>
                  <a:lnTo>
                    <a:pt x="941" y="1471"/>
                  </a:lnTo>
                  <a:lnTo>
                    <a:pt x="947" y="1497"/>
                  </a:lnTo>
                  <a:lnTo>
                    <a:pt x="953" y="1521"/>
                  </a:lnTo>
                  <a:lnTo>
                    <a:pt x="958" y="1545"/>
                  </a:lnTo>
                  <a:lnTo>
                    <a:pt x="962" y="1555"/>
                  </a:lnTo>
                  <a:lnTo>
                    <a:pt x="965" y="1566"/>
                  </a:lnTo>
                  <a:lnTo>
                    <a:pt x="972" y="1587"/>
                  </a:lnTo>
                  <a:lnTo>
                    <a:pt x="980" y="1606"/>
                  </a:lnTo>
                  <a:lnTo>
                    <a:pt x="989" y="1624"/>
                  </a:lnTo>
                  <a:lnTo>
                    <a:pt x="998" y="1641"/>
                  </a:lnTo>
                  <a:close/>
                  <a:moveTo>
                    <a:pt x="1280" y="1978"/>
                  </a:moveTo>
                  <a:lnTo>
                    <a:pt x="1259" y="1978"/>
                  </a:lnTo>
                  <a:lnTo>
                    <a:pt x="1239" y="1978"/>
                  </a:lnTo>
                  <a:lnTo>
                    <a:pt x="1218" y="1977"/>
                  </a:lnTo>
                  <a:lnTo>
                    <a:pt x="1198" y="1975"/>
                  </a:lnTo>
                  <a:lnTo>
                    <a:pt x="1179" y="1974"/>
                  </a:lnTo>
                  <a:lnTo>
                    <a:pt x="1160" y="1972"/>
                  </a:lnTo>
                  <a:lnTo>
                    <a:pt x="1142" y="1970"/>
                  </a:lnTo>
                  <a:lnTo>
                    <a:pt x="1124" y="1966"/>
                  </a:lnTo>
                  <a:lnTo>
                    <a:pt x="1106" y="1964"/>
                  </a:lnTo>
                  <a:lnTo>
                    <a:pt x="1088" y="1961"/>
                  </a:lnTo>
                  <a:lnTo>
                    <a:pt x="1071" y="1956"/>
                  </a:lnTo>
                  <a:lnTo>
                    <a:pt x="1054" y="1953"/>
                  </a:lnTo>
                  <a:lnTo>
                    <a:pt x="1038" y="1948"/>
                  </a:lnTo>
                  <a:lnTo>
                    <a:pt x="1022" y="1943"/>
                  </a:lnTo>
                  <a:lnTo>
                    <a:pt x="992" y="1933"/>
                  </a:lnTo>
                  <a:lnTo>
                    <a:pt x="963" y="1920"/>
                  </a:lnTo>
                  <a:lnTo>
                    <a:pt x="949" y="1914"/>
                  </a:lnTo>
                  <a:lnTo>
                    <a:pt x="936" y="1907"/>
                  </a:lnTo>
                  <a:lnTo>
                    <a:pt x="911" y="1892"/>
                  </a:lnTo>
                  <a:lnTo>
                    <a:pt x="899" y="1884"/>
                  </a:lnTo>
                  <a:lnTo>
                    <a:pt x="886" y="1875"/>
                  </a:lnTo>
                  <a:lnTo>
                    <a:pt x="875" y="1866"/>
                  </a:lnTo>
                  <a:lnTo>
                    <a:pt x="864" y="1857"/>
                  </a:lnTo>
                  <a:lnTo>
                    <a:pt x="853" y="1848"/>
                  </a:lnTo>
                  <a:lnTo>
                    <a:pt x="843" y="1838"/>
                  </a:lnTo>
                  <a:lnTo>
                    <a:pt x="833" y="1828"/>
                  </a:lnTo>
                  <a:lnTo>
                    <a:pt x="824" y="1818"/>
                  </a:lnTo>
                  <a:lnTo>
                    <a:pt x="815" y="1807"/>
                  </a:lnTo>
                  <a:lnTo>
                    <a:pt x="811" y="1801"/>
                  </a:lnTo>
                  <a:lnTo>
                    <a:pt x="806" y="1796"/>
                  </a:lnTo>
                  <a:lnTo>
                    <a:pt x="798" y="1784"/>
                  </a:lnTo>
                  <a:lnTo>
                    <a:pt x="790" y="1772"/>
                  </a:lnTo>
                  <a:lnTo>
                    <a:pt x="783" y="1760"/>
                  </a:lnTo>
                  <a:lnTo>
                    <a:pt x="776" y="1747"/>
                  </a:lnTo>
                  <a:lnTo>
                    <a:pt x="761" y="1720"/>
                  </a:lnTo>
                  <a:lnTo>
                    <a:pt x="754" y="1706"/>
                  </a:lnTo>
                  <a:lnTo>
                    <a:pt x="748" y="1691"/>
                  </a:lnTo>
                  <a:lnTo>
                    <a:pt x="736" y="1661"/>
                  </a:lnTo>
                  <a:lnTo>
                    <a:pt x="731" y="1645"/>
                  </a:lnTo>
                  <a:lnTo>
                    <a:pt x="725" y="1629"/>
                  </a:lnTo>
                  <a:lnTo>
                    <a:pt x="715" y="1596"/>
                  </a:lnTo>
                  <a:lnTo>
                    <a:pt x="706" y="1561"/>
                  </a:lnTo>
                  <a:lnTo>
                    <a:pt x="698" y="1524"/>
                  </a:lnTo>
                  <a:lnTo>
                    <a:pt x="695" y="1505"/>
                  </a:lnTo>
                  <a:lnTo>
                    <a:pt x="691" y="1484"/>
                  </a:lnTo>
                  <a:lnTo>
                    <a:pt x="686" y="1445"/>
                  </a:lnTo>
                  <a:lnTo>
                    <a:pt x="681" y="1402"/>
                  </a:lnTo>
                  <a:lnTo>
                    <a:pt x="678" y="1360"/>
                  </a:lnTo>
                  <a:lnTo>
                    <a:pt x="676" y="1337"/>
                  </a:lnTo>
                  <a:lnTo>
                    <a:pt x="674" y="1315"/>
                  </a:lnTo>
                  <a:lnTo>
                    <a:pt x="673" y="1267"/>
                  </a:lnTo>
                  <a:lnTo>
                    <a:pt x="673" y="1219"/>
                  </a:lnTo>
                  <a:lnTo>
                    <a:pt x="673" y="1171"/>
                  </a:lnTo>
                  <a:lnTo>
                    <a:pt x="674" y="1147"/>
                  </a:lnTo>
                  <a:lnTo>
                    <a:pt x="674" y="1124"/>
                  </a:lnTo>
                  <a:lnTo>
                    <a:pt x="678" y="1079"/>
                  </a:lnTo>
                  <a:lnTo>
                    <a:pt x="681" y="1035"/>
                  </a:lnTo>
                  <a:lnTo>
                    <a:pt x="686" y="992"/>
                  </a:lnTo>
                  <a:lnTo>
                    <a:pt x="689" y="972"/>
                  </a:lnTo>
                  <a:lnTo>
                    <a:pt x="692" y="952"/>
                  </a:lnTo>
                  <a:lnTo>
                    <a:pt x="699" y="912"/>
                  </a:lnTo>
                  <a:lnTo>
                    <a:pt x="707" y="875"/>
                  </a:lnTo>
                  <a:lnTo>
                    <a:pt x="716" y="839"/>
                  </a:lnTo>
                  <a:lnTo>
                    <a:pt x="721" y="823"/>
                  </a:lnTo>
                  <a:lnTo>
                    <a:pt x="726" y="806"/>
                  </a:lnTo>
                  <a:lnTo>
                    <a:pt x="738" y="773"/>
                  </a:lnTo>
                  <a:lnTo>
                    <a:pt x="743" y="757"/>
                  </a:lnTo>
                  <a:lnTo>
                    <a:pt x="750" y="742"/>
                  </a:lnTo>
                  <a:lnTo>
                    <a:pt x="762" y="712"/>
                  </a:lnTo>
                  <a:lnTo>
                    <a:pt x="770" y="698"/>
                  </a:lnTo>
                  <a:lnTo>
                    <a:pt x="777" y="684"/>
                  </a:lnTo>
                  <a:lnTo>
                    <a:pt x="793" y="658"/>
                  </a:lnTo>
                  <a:lnTo>
                    <a:pt x="801" y="646"/>
                  </a:lnTo>
                  <a:lnTo>
                    <a:pt x="808" y="634"/>
                  </a:lnTo>
                  <a:lnTo>
                    <a:pt x="817" y="621"/>
                  </a:lnTo>
                  <a:lnTo>
                    <a:pt x="826" y="610"/>
                  </a:lnTo>
                  <a:lnTo>
                    <a:pt x="837" y="599"/>
                  </a:lnTo>
                  <a:lnTo>
                    <a:pt x="846" y="589"/>
                  </a:lnTo>
                  <a:lnTo>
                    <a:pt x="856" y="579"/>
                  </a:lnTo>
                  <a:lnTo>
                    <a:pt x="867" y="569"/>
                  </a:lnTo>
                  <a:lnTo>
                    <a:pt x="878" y="558"/>
                  </a:lnTo>
                  <a:lnTo>
                    <a:pt x="890" y="549"/>
                  </a:lnTo>
                  <a:lnTo>
                    <a:pt x="901" y="542"/>
                  </a:lnTo>
                  <a:lnTo>
                    <a:pt x="913" y="533"/>
                  </a:lnTo>
                  <a:lnTo>
                    <a:pt x="939" y="517"/>
                  </a:lnTo>
                  <a:lnTo>
                    <a:pt x="953" y="510"/>
                  </a:lnTo>
                  <a:lnTo>
                    <a:pt x="966" y="502"/>
                  </a:lnTo>
                  <a:lnTo>
                    <a:pt x="981" y="497"/>
                  </a:lnTo>
                  <a:lnTo>
                    <a:pt x="994" y="490"/>
                  </a:lnTo>
                  <a:lnTo>
                    <a:pt x="1025" y="479"/>
                  </a:lnTo>
                  <a:lnTo>
                    <a:pt x="1057" y="470"/>
                  </a:lnTo>
                  <a:lnTo>
                    <a:pt x="1073" y="465"/>
                  </a:lnTo>
                  <a:lnTo>
                    <a:pt x="1090" y="461"/>
                  </a:lnTo>
                  <a:lnTo>
                    <a:pt x="1107" y="457"/>
                  </a:lnTo>
                  <a:lnTo>
                    <a:pt x="1125" y="454"/>
                  </a:lnTo>
                  <a:lnTo>
                    <a:pt x="1162" y="449"/>
                  </a:lnTo>
                  <a:lnTo>
                    <a:pt x="1180" y="447"/>
                  </a:lnTo>
                  <a:lnTo>
                    <a:pt x="1199" y="445"/>
                  </a:lnTo>
                  <a:lnTo>
                    <a:pt x="1219" y="444"/>
                  </a:lnTo>
                  <a:lnTo>
                    <a:pt x="1239" y="443"/>
                  </a:lnTo>
                  <a:lnTo>
                    <a:pt x="1260" y="443"/>
                  </a:lnTo>
                  <a:lnTo>
                    <a:pt x="1280" y="443"/>
                  </a:lnTo>
                  <a:lnTo>
                    <a:pt x="1301" y="443"/>
                  </a:lnTo>
                  <a:lnTo>
                    <a:pt x="1321" y="443"/>
                  </a:lnTo>
                  <a:lnTo>
                    <a:pt x="1341" y="444"/>
                  </a:lnTo>
                  <a:lnTo>
                    <a:pt x="1361" y="445"/>
                  </a:lnTo>
                  <a:lnTo>
                    <a:pt x="1398" y="449"/>
                  </a:lnTo>
                  <a:lnTo>
                    <a:pt x="1418" y="452"/>
                  </a:lnTo>
                  <a:lnTo>
                    <a:pt x="1436" y="454"/>
                  </a:lnTo>
                  <a:lnTo>
                    <a:pt x="1453" y="457"/>
                  </a:lnTo>
                  <a:lnTo>
                    <a:pt x="1471" y="461"/>
                  </a:lnTo>
                  <a:lnTo>
                    <a:pt x="1503" y="469"/>
                  </a:lnTo>
                  <a:lnTo>
                    <a:pt x="1535" y="479"/>
                  </a:lnTo>
                  <a:lnTo>
                    <a:pt x="1550" y="484"/>
                  </a:lnTo>
                  <a:lnTo>
                    <a:pt x="1565" y="490"/>
                  </a:lnTo>
                  <a:lnTo>
                    <a:pt x="1580" y="496"/>
                  </a:lnTo>
                  <a:lnTo>
                    <a:pt x="1594" y="502"/>
                  </a:lnTo>
                  <a:lnTo>
                    <a:pt x="1621" y="517"/>
                  </a:lnTo>
                  <a:lnTo>
                    <a:pt x="1634" y="524"/>
                  </a:lnTo>
                  <a:lnTo>
                    <a:pt x="1646" y="533"/>
                  </a:lnTo>
                  <a:lnTo>
                    <a:pt x="1659" y="540"/>
                  </a:lnTo>
                  <a:lnTo>
                    <a:pt x="1670" y="549"/>
                  </a:lnTo>
                  <a:lnTo>
                    <a:pt x="1682" y="558"/>
                  </a:lnTo>
                  <a:lnTo>
                    <a:pt x="1692" y="567"/>
                  </a:lnTo>
                  <a:lnTo>
                    <a:pt x="1704" y="578"/>
                  </a:lnTo>
                  <a:lnTo>
                    <a:pt x="1714" y="588"/>
                  </a:lnTo>
                  <a:lnTo>
                    <a:pt x="1723" y="599"/>
                  </a:lnTo>
                  <a:lnTo>
                    <a:pt x="1733" y="609"/>
                  </a:lnTo>
                  <a:lnTo>
                    <a:pt x="1742" y="620"/>
                  </a:lnTo>
                  <a:lnTo>
                    <a:pt x="1751" y="633"/>
                  </a:lnTo>
                  <a:lnTo>
                    <a:pt x="1767" y="657"/>
                  </a:lnTo>
                  <a:lnTo>
                    <a:pt x="1775" y="670"/>
                  </a:lnTo>
                  <a:lnTo>
                    <a:pt x="1782" y="683"/>
                  </a:lnTo>
                  <a:lnTo>
                    <a:pt x="1796" y="711"/>
                  </a:lnTo>
                  <a:lnTo>
                    <a:pt x="1809" y="740"/>
                  </a:lnTo>
                  <a:lnTo>
                    <a:pt x="1822" y="771"/>
                  </a:lnTo>
                  <a:lnTo>
                    <a:pt x="1827" y="788"/>
                  </a:lnTo>
                  <a:lnTo>
                    <a:pt x="1833" y="803"/>
                  </a:lnTo>
                  <a:lnTo>
                    <a:pt x="1842" y="838"/>
                  </a:lnTo>
                  <a:lnTo>
                    <a:pt x="1851" y="874"/>
                  </a:lnTo>
                  <a:lnTo>
                    <a:pt x="1859" y="911"/>
                  </a:lnTo>
                  <a:lnTo>
                    <a:pt x="1864" y="930"/>
                  </a:lnTo>
                  <a:lnTo>
                    <a:pt x="1867" y="951"/>
                  </a:lnTo>
                  <a:lnTo>
                    <a:pt x="1873" y="991"/>
                  </a:lnTo>
                  <a:lnTo>
                    <a:pt x="1877" y="1033"/>
                  </a:lnTo>
                  <a:lnTo>
                    <a:pt x="1880" y="1076"/>
                  </a:lnTo>
                  <a:lnTo>
                    <a:pt x="1882" y="1099"/>
                  </a:lnTo>
                  <a:lnTo>
                    <a:pt x="1884" y="1123"/>
                  </a:lnTo>
                  <a:lnTo>
                    <a:pt x="1885" y="1170"/>
                  </a:lnTo>
                  <a:lnTo>
                    <a:pt x="1885" y="1218"/>
                  </a:lnTo>
                  <a:lnTo>
                    <a:pt x="1885" y="1250"/>
                  </a:lnTo>
                  <a:lnTo>
                    <a:pt x="1885" y="1281"/>
                  </a:lnTo>
                  <a:lnTo>
                    <a:pt x="1884" y="1312"/>
                  </a:lnTo>
                  <a:lnTo>
                    <a:pt x="1882" y="1342"/>
                  </a:lnTo>
                  <a:lnTo>
                    <a:pt x="1880" y="1371"/>
                  </a:lnTo>
                  <a:lnTo>
                    <a:pt x="1877" y="1399"/>
                  </a:lnTo>
                  <a:lnTo>
                    <a:pt x="1875" y="1427"/>
                  </a:lnTo>
                  <a:lnTo>
                    <a:pt x="1874" y="1441"/>
                  </a:lnTo>
                  <a:lnTo>
                    <a:pt x="1871" y="1454"/>
                  </a:lnTo>
                  <a:lnTo>
                    <a:pt x="1868" y="1480"/>
                  </a:lnTo>
                  <a:lnTo>
                    <a:pt x="1864" y="1505"/>
                  </a:lnTo>
                  <a:lnTo>
                    <a:pt x="1859" y="1529"/>
                  </a:lnTo>
                  <a:lnTo>
                    <a:pt x="1854" y="1553"/>
                  </a:lnTo>
                  <a:lnTo>
                    <a:pt x="1849" y="1575"/>
                  </a:lnTo>
                  <a:lnTo>
                    <a:pt x="1843" y="1598"/>
                  </a:lnTo>
                  <a:lnTo>
                    <a:pt x="1836" y="1619"/>
                  </a:lnTo>
                  <a:lnTo>
                    <a:pt x="1830" y="1639"/>
                  </a:lnTo>
                  <a:lnTo>
                    <a:pt x="1823" y="1659"/>
                  </a:lnTo>
                  <a:lnTo>
                    <a:pt x="1815" y="1679"/>
                  </a:lnTo>
                  <a:lnTo>
                    <a:pt x="1811" y="1688"/>
                  </a:lnTo>
                  <a:lnTo>
                    <a:pt x="1806" y="1697"/>
                  </a:lnTo>
                  <a:lnTo>
                    <a:pt x="1798" y="1715"/>
                  </a:lnTo>
                  <a:lnTo>
                    <a:pt x="1788" y="1733"/>
                  </a:lnTo>
                  <a:lnTo>
                    <a:pt x="1778" y="1750"/>
                  </a:lnTo>
                  <a:lnTo>
                    <a:pt x="1768" y="1765"/>
                  </a:lnTo>
                  <a:lnTo>
                    <a:pt x="1757" y="1781"/>
                  </a:lnTo>
                  <a:lnTo>
                    <a:pt x="1745" y="1796"/>
                  </a:lnTo>
                  <a:lnTo>
                    <a:pt x="1733" y="1810"/>
                  </a:lnTo>
                  <a:lnTo>
                    <a:pt x="1721" y="1825"/>
                  </a:lnTo>
                  <a:lnTo>
                    <a:pt x="1707" y="1837"/>
                  </a:lnTo>
                  <a:lnTo>
                    <a:pt x="1693" y="1851"/>
                  </a:lnTo>
                  <a:lnTo>
                    <a:pt x="1679" y="1862"/>
                  </a:lnTo>
                  <a:lnTo>
                    <a:pt x="1663" y="1874"/>
                  </a:lnTo>
                  <a:lnTo>
                    <a:pt x="1648" y="1884"/>
                  </a:lnTo>
                  <a:lnTo>
                    <a:pt x="1831" y="2178"/>
                  </a:lnTo>
                  <a:lnTo>
                    <a:pt x="1607" y="2282"/>
                  </a:lnTo>
                  <a:lnTo>
                    <a:pt x="1413" y="1965"/>
                  </a:lnTo>
                  <a:lnTo>
                    <a:pt x="1402" y="1969"/>
                  </a:lnTo>
                  <a:lnTo>
                    <a:pt x="1396" y="1970"/>
                  </a:lnTo>
                  <a:lnTo>
                    <a:pt x="1389" y="1971"/>
                  </a:lnTo>
                  <a:lnTo>
                    <a:pt x="1375" y="1973"/>
                  </a:lnTo>
                  <a:lnTo>
                    <a:pt x="1359" y="1975"/>
                  </a:lnTo>
                  <a:lnTo>
                    <a:pt x="1342" y="1977"/>
                  </a:lnTo>
                  <a:lnTo>
                    <a:pt x="1323" y="1978"/>
                  </a:lnTo>
                  <a:lnTo>
                    <a:pt x="1303" y="1978"/>
                  </a:lnTo>
                  <a:lnTo>
                    <a:pt x="1280" y="1978"/>
                  </a:lnTo>
                  <a:close/>
                  <a:moveTo>
                    <a:pt x="3107" y="0"/>
                  </a:moveTo>
                  <a:lnTo>
                    <a:pt x="2987" y="0"/>
                  </a:lnTo>
                  <a:lnTo>
                    <a:pt x="2359" y="0"/>
                  </a:lnTo>
                  <a:lnTo>
                    <a:pt x="1732" y="0"/>
                  </a:lnTo>
                  <a:lnTo>
                    <a:pt x="1103" y="0"/>
                  </a:lnTo>
                  <a:lnTo>
                    <a:pt x="476" y="0"/>
                  </a:lnTo>
                  <a:lnTo>
                    <a:pt x="0" y="475"/>
                  </a:lnTo>
                  <a:lnTo>
                    <a:pt x="0" y="1271"/>
                  </a:lnTo>
                  <a:lnTo>
                    <a:pt x="0" y="2066"/>
                  </a:lnTo>
                  <a:lnTo>
                    <a:pt x="0" y="2197"/>
                  </a:lnTo>
                  <a:lnTo>
                    <a:pt x="0" y="2526"/>
                  </a:lnTo>
                  <a:lnTo>
                    <a:pt x="330" y="2526"/>
                  </a:lnTo>
                  <a:lnTo>
                    <a:pt x="450" y="2526"/>
                  </a:lnTo>
                  <a:lnTo>
                    <a:pt x="1078" y="2526"/>
                  </a:lnTo>
                  <a:lnTo>
                    <a:pt x="1706" y="2526"/>
                  </a:lnTo>
                  <a:lnTo>
                    <a:pt x="2333" y="2526"/>
                  </a:lnTo>
                  <a:lnTo>
                    <a:pt x="2961" y="2526"/>
                  </a:lnTo>
                  <a:lnTo>
                    <a:pt x="3438" y="2051"/>
                  </a:lnTo>
                  <a:lnTo>
                    <a:pt x="3438" y="1255"/>
                  </a:lnTo>
                  <a:lnTo>
                    <a:pt x="3438" y="460"/>
                  </a:lnTo>
                  <a:lnTo>
                    <a:pt x="3438" y="329"/>
                  </a:lnTo>
                  <a:lnTo>
                    <a:pt x="3438" y="0"/>
                  </a:lnTo>
                  <a:lnTo>
                    <a:pt x="3107"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GB"/>
            </a:p>
          </p:txBody>
        </p:sp>
      </p:grpSp>
      <p:sp>
        <p:nvSpPr>
          <p:cNvPr id="16" name="Text Placeholder 2"/>
          <p:cNvSpPr>
            <a:spLocks noGrp="1"/>
          </p:cNvSpPr>
          <p:nvPr>
            <p:ph type="body" idx="1" hasCustomPrompt="1"/>
          </p:nvPr>
        </p:nvSpPr>
        <p:spPr>
          <a:xfrm>
            <a:off x="4224338" y="476673"/>
            <a:ext cx="7416800" cy="216024"/>
          </a:xfrm>
        </p:spPr>
        <p:txBody>
          <a:bodyPr anchor="ctr" anchorCtr="0"/>
          <a:lstStyle>
            <a:lvl1pPr marL="0" indent="0" algn="r">
              <a:spcBef>
                <a:spcPts val="0"/>
              </a:spcBef>
              <a:buNone/>
              <a:defRPr sz="12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spTree>
    <p:extLst>
      <p:ext uri="{BB962C8B-B14F-4D97-AF65-F5344CB8AC3E}">
        <p14:creationId xmlns:p14="http://schemas.microsoft.com/office/powerpoint/2010/main" val="1499391982"/>
      </p:ext>
    </p:extLst>
  </p:cSld>
  <p:clrMapOvr>
    <a:masterClrMapping/>
  </p:clrMapOvr>
  <p:transition spd="med">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Content and 1/3 Picture R">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E109E6E5-202F-4EBD-B6B6-C65002878FBC}"/>
              </a:ext>
            </a:extLst>
          </p:cNvPr>
          <p:cNvSpPr>
            <a:spLocks noGrp="1"/>
          </p:cNvSpPr>
          <p:nvPr>
            <p:ph type="pic" sz="quarter" idx="13" hasCustomPrompt="1"/>
          </p:nvPr>
        </p:nvSpPr>
        <p:spPr>
          <a:xfrm>
            <a:off x="8112126" y="2"/>
            <a:ext cx="4079875" cy="6857999"/>
          </a:xfrm>
          <a:custGeom>
            <a:avLst/>
            <a:gdLst>
              <a:gd name="connsiteX0" fmla="*/ 0 w 4079875"/>
              <a:gd name="connsiteY0" fmla="*/ 0 h 6857999"/>
              <a:gd name="connsiteX1" fmla="*/ 4079875 w 4079875"/>
              <a:gd name="connsiteY1" fmla="*/ 0 h 6857999"/>
              <a:gd name="connsiteX2" fmla="*/ 4079875 w 4079875"/>
              <a:gd name="connsiteY2" fmla="*/ 6857999 h 6857999"/>
              <a:gd name="connsiteX3" fmla="*/ 1296241 w 4079875"/>
              <a:gd name="connsiteY3" fmla="*/ 6857999 h 6857999"/>
              <a:gd name="connsiteX4" fmla="*/ 1296241 w 4079875"/>
              <a:gd name="connsiteY4" fmla="*/ 6857988 h 68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79875" h="6857999">
                <a:moveTo>
                  <a:pt x="0" y="0"/>
                </a:moveTo>
                <a:lnTo>
                  <a:pt x="4079875" y="0"/>
                </a:lnTo>
                <a:lnTo>
                  <a:pt x="4079875" y="6857999"/>
                </a:lnTo>
                <a:lnTo>
                  <a:pt x="1296241" y="6857999"/>
                </a:lnTo>
                <a:lnTo>
                  <a:pt x="1296241" y="6857988"/>
                </a:lnTo>
                <a:close/>
              </a:path>
            </a:pathLst>
          </a:custGeom>
          <a:solidFill>
            <a:schemeClr val="accent2"/>
          </a:solidFill>
        </p:spPr>
        <p:txBody>
          <a:bodyPr wrap="square">
            <a:noAutofit/>
          </a:bodyPr>
          <a:lstStyle>
            <a:lvl1pPr marL="0" marR="0" indent="0" algn="r" defTabSz="914400" rtl="0" eaLnBrk="1" fontAlgn="auto" latinLnBrk="0" hangingPunct="1">
              <a:lnSpc>
                <a:spcPct val="100000"/>
              </a:lnSpc>
              <a:spcBef>
                <a:spcPts val="600"/>
              </a:spcBef>
              <a:spcAft>
                <a:spcPts val="0"/>
              </a:spcAft>
              <a:buClrTx/>
              <a:buSzTx/>
              <a:buFontTx/>
              <a:buNone/>
              <a:tabLst/>
              <a:defRPr sz="1200">
                <a:solidFill>
                  <a:schemeClr val="bg1"/>
                </a:solidFill>
              </a:defRPr>
            </a:lvl1pPr>
          </a:lstStyle>
          <a:p>
            <a:r>
              <a:rPr lang="en-GB"/>
              <a:t>Click icon to add picture</a:t>
            </a:r>
            <a:br>
              <a:rPr lang="en-GB"/>
            </a:br>
            <a:r>
              <a:rPr lang="en-GB"/>
              <a:t>(</a:t>
            </a:r>
            <a:r>
              <a:rPr lang="en-US"/>
              <a:t>Download more pictures from brand.qt.io</a:t>
            </a:r>
            <a:r>
              <a:rPr lang="en-GB"/>
              <a:t>)</a:t>
            </a:r>
          </a:p>
        </p:txBody>
      </p:sp>
      <p:sp>
        <p:nvSpPr>
          <p:cNvPr id="11" name="Content Placeholder 3"/>
          <p:cNvSpPr>
            <a:spLocks noGrp="1"/>
          </p:cNvSpPr>
          <p:nvPr>
            <p:ph sz="half" idx="2"/>
          </p:nvPr>
        </p:nvSpPr>
        <p:spPr>
          <a:xfrm>
            <a:off x="550863" y="1844675"/>
            <a:ext cx="7416800" cy="43211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itle 11"/>
          <p:cNvSpPr>
            <a:spLocks noGrp="1"/>
          </p:cNvSpPr>
          <p:nvPr>
            <p:ph type="title"/>
          </p:nvPr>
        </p:nvSpPr>
        <p:spPr>
          <a:xfrm>
            <a:off x="550863" y="692149"/>
            <a:ext cx="7416799" cy="936626"/>
          </a:xfrm>
        </p:spPr>
        <p:txBody>
          <a:bodyPr/>
          <a:lstStyle/>
          <a:p>
            <a:r>
              <a:rPr lang="en-US"/>
              <a:t>Click to edit Master title style</a:t>
            </a:r>
            <a:endParaRPr lang="en-GB"/>
          </a:p>
        </p:txBody>
      </p:sp>
      <p:sp>
        <p:nvSpPr>
          <p:cNvPr id="13" name="Text Placeholder 14">
            <a:extLst>
              <a:ext uri="{C183D7F6-B498-43B3-948B-1728B52AA6E4}">
                <adec:decorative xmlns:adec="http://schemas.microsoft.com/office/drawing/2017/decorative" val="1"/>
              </a:ext>
            </a:extLst>
          </p:cNvPr>
          <p:cNvSpPr>
            <a:spLocks noGrp="1" noChangeAspect="1"/>
          </p:cNvSpPr>
          <p:nvPr>
            <p:ph type="body" sz="quarter" idx="15"/>
          </p:nvPr>
        </p:nvSpPr>
        <p:spPr>
          <a:xfrm>
            <a:off x="11151343" y="6165850"/>
            <a:ext cx="489795" cy="360000"/>
          </a:xfrm>
          <a:blipFill>
            <a:blip r:embed="rId2"/>
            <a:stretch>
              <a:fillRect/>
            </a:stretch>
          </a:blipFill>
        </p:spPr>
        <p:txBody>
          <a:bodyPr/>
          <a:lstStyle>
            <a:lvl1pPr marL="0" indent="0">
              <a:buFontTx/>
              <a:buNone/>
              <a:defRPr sz="200">
                <a:noFill/>
              </a:defRPr>
            </a:lvl1pPr>
          </a:lstStyle>
          <a:p>
            <a:pPr lvl="0"/>
            <a:r>
              <a:rPr lang="en-US"/>
              <a:t>Edit Master text styles</a:t>
            </a:r>
          </a:p>
        </p:txBody>
      </p:sp>
      <p:sp>
        <p:nvSpPr>
          <p:cNvPr id="14" name="Text Placeholder 2"/>
          <p:cNvSpPr>
            <a:spLocks noGrp="1"/>
          </p:cNvSpPr>
          <p:nvPr>
            <p:ph type="body" idx="1" hasCustomPrompt="1"/>
          </p:nvPr>
        </p:nvSpPr>
        <p:spPr>
          <a:xfrm>
            <a:off x="550864" y="476673"/>
            <a:ext cx="7416800" cy="216024"/>
          </a:xfrm>
        </p:spPr>
        <p:txBody>
          <a:bodyPr anchor="ctr" anchorCtr="0"/>
          <a:lstStyle>
            <a:lvl1pPr marL="0" indent="0">
              <a:spcBef>
                <a:spcPts val="0"/>
              </a:spcBef>
              <a:buNone/>
              <a:defRPr sz="12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sp>
        <p:nvSpPr>
          <p:cNvPr id="8" name="Date Placeholder 7">
            <a:extLst>
              <a:ext uri="{FF2B5EF4-FFF2-40B4-BE49-F238E27FC236}">
                <a16:creationId xmlns:a16="http://schemas.microsoft.com/office/drawing/2014/main" id="{E2770B10-4A32-40F1-BAFF-432607A687C4}"/>
              </a:ext>
            </a:extLst>
          </p:cNvPr>
          <p:cNvSpPr>
            <a:spLocks noGrp="1"/>
          </p:cNvSpPr>
          <p:nvPr>
            <p:ph type="dt" sz="half" idx="16"/>
          </p:nvPr>
        </p:nvSpPr>
        <p:spPr/>
        <p:txBody>
          <a:bodyPr/>
          <a:lstStyle/>
          <a:p>
            <a:fld id="{974D56EB-9AD8-48D7-84B0-1A78B762FDFF}" type="datetime3">
              <a:rPr lang="en-US" smtClean="0"/>
              <a:pPr/>
              <a:t>28 February 2023</a:t>
            </a:fld>
            <a:endParaRPr lang="en-US"/>
          </a:p>
        </p:txBody>
      </p:sp>
      <p:sp>
        <p:nvSpPr>
          <p:cNvPr id="9" name="Footer Placeholder 8">
            <a:extLst>
              <a:ext uri="{FF2B5EF4-FFF2-40B4-BE49-F238E27FC236}">
                <a16:creationId xmlns:a16="http://schemas.microsoft.com/office/drawing/2014/main" id="{8C0B3096-2AA9-45BA-B1B1-F09E398CDFFF}"/>
              </a:ext>
            </a:extLst>
          </p:cNvPr>
          <p:cNvSpPr>
            <a:spLocks noGrp="1"/>
          </p:cNvSpPr>
          <p:nvPr>
            <p:ph type="ftr" sz="quarter" idx="17"/>
          </p:nvPr>
        </p:nvSpPr>
        <p:spPr>
          <a:xfrm>
            <a:off x="2855913" y="6381328"/>
            <a:ext cx="5112296" cy="143297"/>
          </a:xfrm>
        </p:spPr>
        <p:txBody>
          <a:bodyPr/>
          <a:lstStyle/>
          <a:p>
            <a:r>
              <a:rPr lang="en-US"/>
              <a:t>© The Qt Company</a:t>
            </a:r>
          </a:p>
        </p:txBody>
      </p:sp>
      <p:sp>
        <p:nvSpPr>
          <p:cNvPr id="10" name="Slide Number Placeholder 9">
            <a:extLst>
              <a:ext uri="{FF2B5EF4-FFF2-40B4-BE49-F238E27FC236}">
                <a16:creationId xmlns:a16="http://schemas.microsoft.com/office/drawing/2014/main" id="{6BC6C957-512E-4E00-9840-BBBA53EB15D5}"/>
              </a:ext>
            </a:extLst>
          </p:cNvPr>
          <p:cNvSpPr>
            <a:spLocks noGrp="1"/>
          </p:cNvSpPr>
          <p:nvPr>
            <p:ph type="sldNum" sz="quarter" idx="18"/>
          </p:nvPr>
        </p:nvSpPr>
        <p:spPr/>
        <p:txBody>
          <a:bodyPr/>
          <a:lstStyle/>
          <a:p>
            <a:fld id="{A683D178-98AA-4574-9EAA-8EB007C55176}" type="slidenum">
              <a:rPr lang="en-US" smtClean="0"/>
              <a:pPr/>
              <a:t>‹#›</a:t>
            </a:fld>
            <a:endParaRPr lang="en-US"/>
          </a:p>
        </p:txBody>
      </p:sp>
    </p:spTree>
    <p:extLst>
      <p:ext uri="{BB962C8B-B14F-4D97-AF65-F5344CB8AC3E}">
        <p14:creationId xmlns:p14="http://schemas.microsoft.com/office/powerpoint/2010/main" val="1324491797"/>
      </p:ext>
    </p:extLst>
  </p:cSld>
  <p:clrMapOvr>
    <a:masterClrMapping/>
  </p:clrMapOvr>
  <p:transition spd="med">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Content and 1/3 Element">
    <p:spTree>
      <p:nvGrpSpPr>
        <p:cNvPr id="1" name=""/>
        <p:cNvGrpSpPr/>
        <p:nvPr/>
      </p:nvGrpSpPr>
      <p:grpSpPr>
        <a:xfrm>
          <a:off x="0" y="0"/>
          <a:ext cx="0" cy="0"/>
          <a:chOff x="0" y="0"/>
          <a:chExt cx="0" cy="0"/>
        </a:xfrm>
      </p:grpSpPr>
      <p:sp>
        <p:nvSpPr>
          <p:cNvPr id="19" name="Freeform: Shape 18">
            <a:extLst>
              <a:ext uri="{FF2B5EF4-FFF2-40B4-BE49-F238E27FC236}">
                <a16:creationId xmlns:a16="http://schemas.microsoft.com/office/drawing/2014/main" id="{FF109764-56B9-425C-B3EC-7E8311E4BA6F}"/>
              </a:ext>
            </a:extLst>
          </p:cNvPr>
          <p:cNvSpPr>
            <a:spLocks noGrp="1"/>
          </p:cNvSpPr>
          <p:nvPr userDrawn="1"/>
        </p:nvSpPr>
        <p:spPr>
          <a:xfrm>
            <a:off x="0" y="-12948"/>
            <a:ext cx="4079875" cy="6857999"/>
          </a:xfrm>
          <a:custGeom>
            <a:avLst/>
            <a:gdLst>
              <a:gd name="connsiteX0" fmla="*/ 0 w 4079875"/>
              <a:gd name="connsiteY0" fmla="*/ 0 h 6857999"/>
              <a:gd name="connsiteX1" fmla="*/ 2783634 w 4079875"/>
              <a:gd name="connsiteY1" fmla="*/ 0 h 6857999"/>
              <a:gd name="connsiteX2" fmla="*/ 2783634 w 4079875"/>
              <a:gd name="connsiteY2" fmla="*/ 10 h 6857999"/>
              <a:gd name="connsiteX3" fmla="*/ 4079875 w 4079875"/>
              <a:gd name="connsiteY3" fmla="*/ 6857999 h 6857999"/>
              <a:gd name="connsiteX4" fmla="*/ 0 w 4079875"/>
              <a:gd name="connsiteY4" fmla="*/ 6857999 h 68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79875" h="6857999">
                <a:moveTo>
                  <a:pt x="0" y="0"/>
                </a:moveTo>
                <a:lnTo>
                  <a:pt x="2783634" y="0"/>
                </a:lnTo>
                <a:lnTo>
                  <a:pt x="2783634" y="10"/>
                </a:lnTo>
                <a:lnTo>
                  <a:pt x="4079875" y="6857999"/>
                </a:lnTo>
                <a:lnTo>
                  <a:pt x="0" y="6857999"/>
                </a:lnTo>
                <a:close/>
              </a:path>
            </a:pathLst>
          </a:custGeom>
          <a:solidFill>
            <a:schemeClr val="bg2"/>
          </a:solidFill>
        </p:spPr>
        <p:txBody>
          <a:bodyPr vert="horz" wrap="square" lIns="0" tIns="0" rIns="0" bIns="0" rtlCol="0" anchor="t" anchorCtr="0">
            <a:noAutofit/>
          </a:bodyPr>
          <a:lstStyle>
            <a:lvl1pPr marL="182563" indent="-182563" algn="l" defTabSz="914400" rtl="0" eaLnBrk="1" latinLnBrk="0" hangingPunct="1">
              <a:lnSpc>
                <a:spcPct val="100000"/>
              </a:lnSpc>
              <a:spcBef>
                <a:spcPts val="600"/>
              </a:spcBef>
              <a:buFont typeface="Titillium Web" panose="00000500000000000000" pitchFamily="2" charset="0"/>
              <a:buChar char="›"/>
              <a:defRPr sz="2000" kern="1200">
                <a:solidFill>
                  <a:schemeClr val="tx1"/>
                </a:solidFill>
                <a:latin typeface="+mn-lt"/>
                <a:ea typeface="+mn-ea"/>
                <a:cs typeface="+mn-cs"/>
              </a:defRPr>
            </a:lvl1pPr>
            <a:lvl2pPr marL="539750" indent="-182563" algn="l" defTabSz="914400" rtl="0" eaLnBrk="1" latinLnBrk="0" hangingPunct="1">
              <a:lnSpc>
                <a:spcPct val="100000"/>
              </a:lnSpc>
              <a:spcBef>
                <a:spcPts val="600"/>
              </a:spcBef>
              <a:buClrTx/>
              <a:buFont typeface="Titillium Web" panose="00000500000000000000" pitchFamily="2" charset="0"/>
              <a:buChar char="›"/>
              <a:defRPr sz="1600" kern="1200">
                <a:solidFill>
                  <a:schemeClr val="tx1"/>
                </a:solidFill>
                <a:latin typeface="+mn-lt"/>
                <a:ea typeface="+mn-ea"/>
                <a:cs typeface="+mn-cs"/>
              </a:defRPr>
            </a:lvl2pPr>
            <a:lvl3pPr marL="898525" indent="-184150" algn="l" defTabSz="914400" rtl="0" eaLnBrk="1" latinLnBrk="0" hangingPunct="1">
              <a:lnSpc>
                <a:spcPct val="100000"/>
              </a:lnSpc>
              <a:spcBef>
                <a:spcPts val="600"/>
              </a:spcBef>
              <a:buClrTx/>
              <a:buFont typeface="Titillium Web" panose="00000500000000000000" pitchFamily="2" charset="0"/>
              <a:buChar char="›"/>
              <a:defRPr sz="1600" kern="1200">
                <a:solidFill>
                  <a:schemeClr val="tx1"/>
                </a:solidFill>
                <a:latin typeface="+mn-lt"/>
                <a:ea typeface="+mn-ea"/>
                <a:cs typeface="+mn-cs"/>
              </a:defRPr>
            </a:lvl3pPr>
            <a:lvl4pPr marL="1255713" indent="-184150" algn="l" defTabSz="914400" rtl="0" eaLnBrk="1" latinLnBrk="0" hangingPunct="1">
              <a:lnSpc>
                <a:spcPct val="100000"/>
              </a:lnSpc>
              <a:spcBef>
                <a:spcPts val="600"/>
              </a:spcBef>
              <a:buClrTx/>
              <a:buFont typeface="Titillium Web" panose="00000500000000000000" pitchFamily="2" charset="0"/>
              <a:buChar char="›"/>
              <a:defRPr sz="1400" kern="1200">
                <a:solidFill>
                  <a:schemeClr val="tx1"/>
                </a:solidFill>
                <a:latin typeface="+mn-lt"/>
                <a:ea typeface="+mn-ea"/>
                <a:cs typeface="+mn-cs"/>
              </a:defRPr>
            </a:lvl4pPr>
            <a:lvl5pPr marL="1612900" indent="-174625" algn="l" defTabSz="914400" rtl="0" eaLnBrk="1" latinLnBrk="0" hangingPunct="1">
              <a:lnSpc>
                <a:spcPct val="100000"/>
              </a:lnSpc>
              <a:spcBef>
                <a:spcPts val="600"/>
              </a:spcBef>
              <a:buClrTx/>
              <a:buFont typeface="Titillium Web" panose="00000500000000000000" pitchFamily="2" charset="0"/>
              <a:buChar char="›"/>
              <a:defRPr sz="1400" kern="1200">
                <a:solidFill>
                  <a:schemeClr val="tx1"/>
                </a:solidFill>
                <a:latin typeface="+mn-lt"/>
                <a:ea typeface="+mn-ea"/>
                <a:cs typeface="+mn-cs"/>
              </a:defRPr>
            </a:lvl5pPr>
            <a:lvl6pPr marL="1970088" indent="-174625" algn="l" defTabSz="914400" rtl="0" eaLnBrk="1" latinLnBrk="0" hangingPunct="1">
              <a:lnSpc>
                <a:spcPct val="90000"/>
              </a:lnSpc>
              <a:spcBef>
                <a:spcPts val="500"/>
              </a:spcBef>
              <a:buClrTx/>
              <a:buFont typeface="Titillium Web" panose="00000500000000000000" pitchFamily="2" charset="0"/>
              <a:buChar char="›"/>
              <a:defRPr sz="1200" kern="1200">
                <a:solidFill>
                  <a:schemeClr val="tx1"/>
                </a:solidFill>
                <a:latin typeface="+mn-lt"/>
                <a:ea typeface="+mn-ea"/>
                <a:cs typeface="+mn-cs"/>
              </a:defRPr>
            </a:lvl6pPr>
            <a:lvl7pPr marL="2335213" indent="-182563" algn="l" defTabSz="914400" rtl="0" eaLnBrk="1" latinLnBrk="0" hangingPunct="1">
              <a:lnSpc>
                <a:spcPct val="90000"/>
              </a:lnSpc>
              <a:spcBef>
                <a:spcPts val="500"/>
              </a:spcBef>
              <a:buClrTx/>
              <a:buFont typeface="Titillium Web" panose="00000500000000000000" pitchFamily="2" charset="0"/>
              <a:buChar char="›"/>
              <a:defRPr sz="1200" kern="1200">
                <a:solidFill>
                  <a:schemeClr val="tx1"/>
                </a:solidFill>
                <a:latin typeface="+mn-lt"/>
                <a:ea typeface="+mn-ea"/>
                <a:cs typeface="+mn-cs"/>
              </a:defRPr>
            </a:lvl7pPr>
            <a:lvl8pPr marL="2693988" indent="-184150" algn="l" defTabSz="914400" rtl="0" eaLnBrk="1" latinLnBrk="0" hangingPunct="1">
              <a:lnSpc>
                <a:spcPct val="90000"/>
              </a:lnSpc>
              <a:spcBef>
                <a:spcPts val="500"/>
              </a:spcBef>
              <a:buClrTx/>
              <a:buFont typeface="Titillium Web" panose="00000500000000000000" pitchFamily="2" charset="0"/>
              <a:buChar char="›"/>
              <a:defRPr sz="1200" kern="1200" baseline="0">
                <a:solidFill>
                  <a:schemeClr val="tx1"/>
                </a:solidFill>
                <a:latin typeface="+mn-lt"/>
                <a:ea typeface="+mn-ea"/>
                <a:cs typeface="+mn-cs"/>
              </a:defRPr>
            </a:lvl8pPr>
            <a:lvl9pPr marL="3051175" indent="-182563" algn="l" defTabSz="914400" rtl="0" eaLnBrk="1" latinLnBrk="0" hangingPunct="1">
              <a:lnSpc>
                <a:spcPct val="90000"/>
              </a:lnSpc>
              <a:spcBef>
                <a:spcPts val="500"/>
              </a:spcBef>
              <a:buClrTx/>
              <a:buFont typeface="Titillium Web" panose="00000500000000000000" pitchFamily="2" charset="0"/>
              <a:buChar char="›"/>
              <a:defRPr sz="1200" kern="1200">
                <a:solidFill>
                  <a:schemeClr val="tx1"/>
                </a:solidFill>
                <a:latin typeface="+mn-lt"/>
                <a:ea typeface="+mn-ea"/>
                <a:cs typeface="+mn-cs"/>
              </a:defRPr>
            </a:lvl9pPr>
          </a:lstStyle>
          <a:p>
            <a:pPr marL="0" indent="0">
              <a:buNone/>
            </a:pPr>
            <a:endParaRPr lang="en-GB"/>
          </a:p>
        </p:txBody>
      </p:sp>
      <p:sp>
        <p:nvSpPr>
          <p:cNvPr id="11" name="Content Placeholder 3"/>
          <p:cNvSpPr>
            <a:spLocks noGrp="1"/>
          </p:cNvSpPr>
          <p:nvPr>
            <p:ph sz="half" idx="2"/>
          </p:nvPr>
        </p:nvSpPr>
        <p:spPr>
          <a:xfrm>
            <a:off x="4224338" y="1844675"/>
            <a:ext cx="7416800" cy="417661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itle 11"/>
          <p:cNvSpPr>
            <a:spLocks noGrp="1"/>
          </p:cNvSpPr>
          <p:nvPr>
            <p:ph type="title"/>
          </p:nvPr>
        </p:nvSpPr>
        <p:spPr>
          <a:xfrm>
            <a:off x="4224338" y="692149"/>
            <a:ext cx="7416799" cy="936626"/>
          </a:xfrm>
        </p:spPr>
        <p:txBody>
          <a:bodyPr/>
          <a:lstStyle>
            <a:lvl1pPr algn="r">
              <a:defRPr/>
            </a:lvl1pPr>
          </a:lstStyle>
          <a:p>
            <a:r>
              <a:rPr lang="en-US"/>
              <a:t>Click to edit Master title style</a:t>
            </a:r>
            <a:endParaRPr lang="en-GB"/>
          </a:p>
        </p:txBody>
      </p:sp>
      <p:grpSp>
        <p:nvGrpSpPr>
          <p:cNvPr id="13" name="Group 12"/>
          <p:cNvGrpSpPr/>
          <p:nvPr userDrawn="1"/>
        </p:nvGrpSpPr>
        <p:grpSpPr>
          <a:xfrm>
            <a:off x="11151163" y="6165850"/>
            <a:ext cx="489975" cy="360040"/>
            <a:chOff x="11151163" y="6165850"/>
            <a:chExt cx="489975" cy="360040"/>
          </a:xfrm>
        </p:grpSpPr>
        <p:sp>
          <p:nvSpPr>
            <p:cNvPr id="14" name="Snip Diagonal Corner Rectangle 13"/>
            <p:cNvSpPr/>
            <p:nvPr userDrawn="1"/>
          </p:nvSpPr>
          <p:spPr>
            <a:xfrm>
              <a:off x="11151538" y="6165850"/>
              <a:ext cx="489600" cy="360040"/>
            </a:xfrm>
            <a:prstGeom prst="snip2DiagRect">
              <a:avLst>
                <a:gd name="adj1" fmla="val 19602"/>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5" name="Freeform 6"/>
            <p:cNvSpPr>
              <a:spLocks noChangeAspect="1" noEditPoints="1"/>
            </p:cNvSpPr>
            <p:nvPr userDrawn="1"/>
          </p:nvSpPr>
          <p:spPr bwMode="auto">
            <a:xfrm>
              <a:off x="11151163" y="6165850"/>
              <a:ext cx="489975" cy="360000"/>
            </a:xfrm>
            <a:custGeom>
              <a:avLst/>
              <a:gdLst>
                <a:gd name="T0" fmla="*/ 2431 w 3438"/>
                <a:gd name="T1" fmla="*/ 1652 h 2526"/>
                <a:gd name="T2" fmla="*/ 2460 w 3438"/>
                <a:gd name="T3" fmla="*/ 1720 h 2526"/>
                <a:gd name="T4" fmla="*/ 2533 w 3438"/>
                <a:gd name="T5" fmla="*/ 1741 h 2526"/>
                <a:gd name="T6" fmla="*/ 2577 w 3438"/>
                <a:gd name="T7" fmla="*/ 1947 h 2526"/>
                <a:gd name="T8" fmla="*/ 2406 w 3438"/>
                <a:gd name="T9" fmla="*/ 1943 h 2526"/>
                <a:gd name="T10" fmla="*/ 2298 w 3438"/>
                <a:gd name="T11" fmla="*/ 1903 h 2526"/>
                <a:gd name="T12" fmla="*/ 2226 w 3438"/>
                <a:gd name="T13" fmla="*/ 1815 h 2526"/>
                <a:gd name="T14" fmla="*/ 2192 w 3438"/>
                <a:gd name="T15" fmla="*/ 1655 h 2526"/>
                <a:gd name="T16" fmla="*/ 2188 w 3438"/>
                <a:gd name="T17" fmla="*/ 842 h 2526"/>
                <a:gd name="T18" fmla="*/ 1012 w 3438"/>
                <a:gd name="T19" fmla="*/ 1663 h 2526"/>
                <a:gd name="T20" fmla="*/ 1105 w 3438"/>
                <a:gd name="T21" fmla="*/ 1736 h 2526"/>
                <a:gd name="T22" fmla="*/ 1218 w 3438"/>
                <a:gd name="T23" fmla="*/ 1764 h 2526"/>
                <a:gd name="T24" fmla="*/ 1376 w 3438"/>
                <a:gd name="T25" fmla="*/ 1760 h 2526"/>
                <a:gd name="T26" fmla="*/ 1481 w 3438"/>
                <a:gd name="T27" fmla="*/ 1724 h 2526"/>
                <a:gd name="T28" fmla="*/ 1553 w 3438"/>
                <a:gd name="T29" fmla="*/ 1657 h 2526"/>
                <a:gd name="T30" fmla="*/ 1603 w 3438"/>
                <a:gd name="T31" fmla="*/ 1536 h 2526"/>
                <a:gd name="T32" fmla="*/ 1633 w 3438"/>
                <a:gd name="T33" fmla="*/ 1326 h 2526"/>
                <a:gd name="T34" fmla="*/ 1628 w 3438"/>
                <a:gd name="T35" fmla="*/ 1050 h 2526"/>
                <a:gd name="T36" fmla="*/ 1585 w 3438"/>
                <a:gd name="T37" fmla="*/ 844 h 2526"/>
                <a:gd name="T38" fmla="*/ 1514 w 3438"/>
                <a:gd name="T39" fmla="*/ 729 h 2526"/>
                <a:gd name="T40" fmla="*/ 1425 w 3438"/>
                <a:gd name="T41" fmla="*/ 675 h 2526"/>
                <a:gd name="T42" fmla="*/ 1280 w 3438"/>
                <a:gd name="T43" fmla="*/ 653 h 2526"/>
                <a:gd name="T44" fmla="*/ 1154 w 3438"/>
                <a:gd name="T45" fmla="*/ 669 h 2526"/>
                <a:gd name="T46" fmla="*/ 1046 w 3438"/>
                <a:gd name="T47" fmla="*/ 729 h 2526"/>
                <a:gd name="T48" fmla="*/ 985 w 3438"/>
                <a:gd name="T49" fmla="*/ 815 h 2526"/>
                <a:gd name="T50" fmla="*/ 938 w 3438"/>
                <a:gd name="T51" fmla="*/ 990 h 2526"/>
                <a:gd name="T52" fmla="*/ 923 w 3438"/>
                <a:gd name="T53" fmla="*/ 1254 h 2526"/>
                <a:gd name="T54" fmla="*/ 947 w 3438"/>
                <a:gd name="T55" fmla="*/ 1497 h 2526"/>
                <a:gd name="T56" fmla="*/ 998 w 3438"/>
                <a:gd name="T57" fmla="*/ 1641 h 2526"/>
                <a:gd name="T58" fmla="*/ 1142 w 3438"/>
                <a:gd name="T59" fmla="*/ 1970 h 2526"/>
                <a:gd name="T60" fmla="*/ 992 w 3438"/>
                <a:gd name="T61" fmla="*/ 1933 h 2526"/>
                <a:gd name="T62" fmla="*/ 864 w 3438"/>
                <a:gd name="T63" fmla="*/ 1857 h 2526"/>
                <a:gd name="T64" fmla="*/ 798 w 3438"/>
                <a:gd name="T65" fmla="*/ 1784 h 2526"/>
                <a:gd name="T66" fmla="*/ 731 w 3438"/>
                <a:gd name="T67" fmla="*/ 1645 h 2526"/>
                <a:gd name="T68" fmla="*/ 681 w 3438"/>
                <a:gd name="T69" fmla="*/ 1402 h 2526"/>
                <a:gd name="T70" fmla="*/ 674 w 3438"/>
                <a:gd name="T71" fmla="*/ 1124 h 2526"/>
                <a:gd name="T72" fmla="*/ 716 w 3438"/>
                <a:gd name="T73" fmla="*/ 839 h 2526"/>
                <a:gd name="T74" fmla="*/ 777 w 3438"/>
                <a:gd name="T75" fmla="*/ 684 h 2526"/>
                <a:gd name="T76" fmla="*/ 856 w 3438"/>
                <a:gd name="T77" fmla="*/ 579 h 2526"/>
                <a:gd name="T78" fmla="*/ 966 w 3438"/>
                <a:gd name="T79" fmla="*/ 502 h 2526"/>
                <a:gd name="T80" fmla="*/ 1125 w 3438"/>
                <a:gd name="T81" fmla="*/ 454 h 2526"/>
                <a:gd name="T82" fmla="*/ 1301 w 3438"/>
                <a:gd name="T83" fmla="*/ 443 h 2526"/>
                <a:gd name="T84" fmla="*/ 1471 w 3438"/>
                <a:gd name="T85" fmla="*/ 461 h 2526"/>
                <a:gd name="T86" fmla="*/ 1634 w 3438"/>
                <a:gd name="T87" fmla="*/ 524 h 2526"/>
                <a:gd name="T88" fmla="*/ 1723 w 3438"/>
                <a:gd name="T89" fmla="*/ 599 h 2526"/>
                <a:gd name="T90" fmla="*/ 1809 w 3438"/>
                <a:gd name="T91" fmla="*/ 740 h 2526"/>
                <a:gd name="T92" fmla="*/ 1867 w 3438"/>
                <a:gd name="T93" fmla="*/ 951 h 2526"/>
                <a:gd name="T94" fmla="*/ 1885 w 3438"/>
                <a:gd name="T95" fmla="*/ 1250 h 2526"/>
                <a:gd name="T96" fmla="*/ 1871 w 3438"/>
                <a:gd name="T97" fmla="*/ 1454 h 2526"/>
                <a:gd name="T98" fmla="*/ 1830 w 3438"/>
                <a:gd name="T99" fmla="*/ 1639 h 2526"/>
                <a:gd name="T100" fmla="*/ 1768 w 3438"/>
                <a:gd name="T101" fmla="*/ 1765 h 2526"/>
                <a:gd name="T102" fmla="*/ 1663 w 3438"/>
                <a:gd name="T103" fmla="*/ 1874 h 2526"/>
                <a:gd name="T104" fmla="*/ 1375 w 3438"/>
                <a:gd name="T105" fmla="*/ 1973 h 2526"/>
                <a:gd name="T106" fmla="*/ 2359 w 3438"/>
                <a:gd name="T107" fmla="*/ 0 h 2526"/>
                <a:gd name="T108" fmla="*/ 0 w 3438"/>
                <a:gd name="T109" fmla="*/ 2526 h 2526"/>
                <a:gd name="T110" fmla="*/ 3438 w 3438"/>
                <a:gd name="T111" fmla="*/ 1255 h 2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38" h="2526">
                  <a:moveTo>
                    <a:pt x="2724" y="1043"/>
                  </a:moveTo>
                  <a:lnTo>
                    <a:pt x="2423" y="1043"/>
                  </a:lnTo>
                  <a:lnTo>
                    <a:pt x="2423" y="1521"/>
                  </a:lnTo>
                  <a:lnTo>
                    <a:pt x="2423" y="1553"/>
                  </a:lnTo>
                  <a:lnTo>
                    <a:pt x="2424" y="1582"/>
                  </a:lnTo>
                  <a:lnTo>
                    <a:pt x="2425" y="1608"/>
                  </a:lnTo>
                  <a:lnTo>
                    <a:pt x="2428" y="1632"/>
                  </a:lnTo>
                  <a:lnTo>
                    <a:pt x="2431" y="1652"/>
                  </a:lnTo>
                  <a:lnTo>
                    <a:pt x="2434" y="1670"/>
                  </a:lnTo>
                  <a:lnTo>
                    <a:pt x="2438" y="1684"/>
                  </a:lnTo>
                  <a:lnTo>
                    <a:pt x="2442" y="1697"/>
                  </a:lnTo>
                  <a:lnTo>
                    <a:pt x="2446" y="1702"/>
                  </a:lnTo>
                  <a:lnTo>
                    <a:pt x="2449" y="1707"/>
                  </a:lnTo>
                  <a:lnTo>
                    <a:pt x="2452" y="1711"/>
                  </a:lnTo>
                  <a:lnTo>
                    <a:pt x="2456" y="1716"/>
                  </a:lnTo>
                  <a:lnTo>
                    <a:pt x="2460" y="1720"/>
                  </a:lnTo>
                  <a:lnTo>
                    <a:pt x="2466" y="1724"/>
                  </a:lnTo>
                  <a:lnTo>
                    <a:pt x="2477" y="1729"/>
                  </a:lnTo>
                  <a:lnTo>
                    <a:pt x="2491" y="1735"/>
                  </a:lnTo>
                  <a:lnTo>
                    <a:pt x="2499" y="1736"/>
                  </a:lnTo>
                  <a:lnTo>
                    <a:pt x="2506" y="1738"/>
                  </a:lnTo>
                  <a:lnTo>
                    <a:pt x="2514" y="1739"/>
                  </a:lnTo>
                  <a:lnTo>
                    <a:pt x="2523" y="1739"/>
                  </a:lnTo>
                  <a:lnTo>
                    <a:pt x="2533" y="1741"/>
                  </a:lnTo>
                  <a:lnTo>
                    <a:pt x="2542" y="1741"/>
                  </a:lnTo>
                  <a:lnTo>
                    <a:pt x="2722" y="1734"/>
                  </a:lnTo>
                  <a:lnTo>
                    <a:pt x="2732" y="1923"/>
                  </a:lnTo>
                  <a:lnTo>
                    <a:pt x="2697" y="1929"/>
                  </a:lnTo>
                  <a:lnTo>
                    <a:pt x="2664" y="1935"/>
                  </a:lnTo>
                  <a:lnTo>
                    <a:pt x="2633" y="1941"/>
                  </a:lnTo>
                  <a:lnTo>
                    <a:pt x="2603" y="1944"/>
                  </a:lnTo>
                  <a:lnTo>
                    <a:pt x="2577" y="1947"/>
                  </a:lnTo>
                  <a:lnTo>
                    <a:pt x="2553" y="1950"/>
                  </a:lnTo>
                  <a:lnTo>
                    <a:pt x="2530" y="1951"/>
                  </a:lnTo>
                  <a:lnTo>
                    <a:pt x="2510" y="1952"/>
                  </a:lnTo>
                  <a:lnTo>
                    <a:pt x="2487" y="1951"/>
                  </a:lnTo>
                  <a:lnTo>
                    <a:pt x="2466" y="1950"/>
                  </a:lnTo>
                  <a:lnTo>
                    <a:pt x="2445" y="1948"/>
                  </a:lnTo>
                  <a:lnTo>
                    <a:pt x="2425" y="1946"/>
                  </a:lnTo>
                  <a:lnTo>
                    <a:pt x="2406" y="1943"/>
                  </a:lnTo>
                  <a:lnTo>
                    <a:pt x="2388" y="1939"/>
                  </a:lnTo>
                  <a:lnTo>
                    <a:pt x="2370" y="1935"/>
                  </a:lnTo>
                  <a:lnTo>
                    <a:pt x="2362" y="1933"/>
                  </a:lnTo>
                  <a:lnTo>
                    <a:pt x="2354" y="1930"/>
                  </a:lnTo>
                  <a:lnTo>
                    <a:pt x="2339" y="1925"/>
                  </a:lnTo>
                  <a:lnTo>
                    <a:pt x="2324" y="1918"/>
                  </a:lnTo>
                  <a:lnTo>
                    <a:pt x="2311" y="1911"/>
                  </a:lnTo>
                  <a:lnTo>
                    <a:pt x="2298" y="1903"/>
                  </a:lnTo>
                  <a:lnTo>
                    <a:pt x="2286" y="1896"/>
                  </a:lnTo>
                  <a:lnTo>
                    <a:pt x="2276" y="1887"/>
                  </a:lnTo>
                  <a:lnTo>
                    <a:pt x="2265" y="1877"/>
                  </a:lnTo>
                  <a:lnTo>
                    <a:pt x="2256" y="1866"/>
                  </a:lnTo>
                  <a:lnTo>
                    <a:pt x="2249" y="1855"/>
                  </a:lnTo>
                  <a:lnTo>
                    <a:pt x="2241" y="1843"/>
                  </a:lnTo>
                  <a:lnTo>
                    <a:pt x="2233" y="1829"/>
                  </a:lnTo>
                  <a:lnTo>
                    <a:pt x="2226" y="1815"/>
                  </a:lnTo>
                  <a:lnTo>
                    <a:pt x="2220" y="1799"/>
                  </a:lnTo>
                  <a:lnTo>
                    <a:pt x="2215" y="1782"/>
                  </a:lnTo>
                  <a:lnTo>
                    <a:pt x="2209" y="1764"/>
                  </a:lnTo>
                  <a:lnTo>
                    <a:pt x="2205" y="1744"/>
                  </a:lnTo>
                  <a:lnTo>
                    <a:pt x="2201" y="1724"/>
                  </a:lnTo>
                  <a:lnTo>
                    <a:pt x="2198" y="1702"/>
                  </a:lnTo>
                  <a:lnTo>
                    <a:pt x="2195" y="1679"/>
                  </a:lnTo>
                  <a:lnTo>
                    <a:pt x="2192" y="1655"/>
                  </a:lnTo>
                  <a:lnTo>
                    <a:pt x="2190" y="1630"/>
                  </a:lnTo>
                  <a:lnTo>
                    <a:pt x="2189" y="1603"/>
                  </a:lnTo>
                  <a:lnTo>
                    <a:pt x="2188" y="1575"/>
                  </a:lnTo>
                  <a:lnTo>
                    <a:pt x="2188" y="1547"/>
                  </a:lnTo>
                  <a:lnTo>
                    <a:pt x="2188" y="1043"/>
                  </a:lnTo>
                  <a:lnTo>
                    <a:pt x="2021" y="1043"/>
                  </a:lnTo>
                  <a:lnTo>
                    <a:pt x="2021" y="842"/>
                  </a:lnTo>
                  <a:lnTo>
                    <a:pt x="2188" y="842"/>
                  </a:lnTo>
                  <a:lnTo>
                    <a:pt x="2188" y="526"/>
                  </a:lnTo>
                  <a:lnTo>
                    <a:pt x="2423" y="526"/>
                  </a:lnTo>
                  <a:lnTo>
                    <a:pt x="2423" y="842"/>
                  </a:lnTo>
                  <a:lnTo>
                    <a:pt x="2724" y="842"/>
                  </a:lnTo>
                  <a:lnTo>
                    <a:pt x="2724" y="1043"/>
                  </a:lnTo>
                  <a:close/>
                  <a:moveTo>
                    <a:pt x="998" y="1641"/>
                  </a:moveTo>
                  <a:lnTo>
                    <a:pt x="1007" y="1656"/>
                  </a:lnTo>
                  <a:lnTo>
                    <a:pt x="1012" y="1663"/>
                  </a:lnTo>
                  <a:lnTo>
                    <a:pt x="1018" y="1670"/>
                  </a:lnTo>
                  <a:lnTo>
                    <a:pt x="1029" y="1683"/>
                  </a:lnTo>
                  <a:lnTo>
                    <a:pt x="1043" y="1696"/>
                  </a:lnTo>
                  <a:lnTo>
                    <a:pt x="1056" y="1707"/>
                  </a:lnTo>
                  <a:lnTo>
                    <a:pt x="1072" y="1718"/>
                  </a:lnTo>
                  <a:lnTo>
                    <a:pt x="1088" y="1727"/>
                  </a:lnTo>
                  <a:lnTo>
                    <a:pt x="1097" y="1732"/>
                  </a:lnTo>
                  <a:lnTo>
                    <a:pt x="1105" y="1736"/>
                  </a:lnTo>
                  <a:lnTo>
                    <a:pt x="1123" y="1743"/>
                  </a:lnTo>
                  <a:lnTo>
                    <a:pt x="1143" y="1750"/>
                  </a:lnTo>
                  <a:lnTo>
                    <a:pt x="1153" y="1753"/>
                  </a:lnTo>
                  <a:lnTo>
                    <a:pt x="1163" y="1755"/>
                  </a:lnTo>
                  <a:lnTo>
                    <a:pt x="1185" y="1760"/>
                  </a:lnTo>
                  <a:lnTo>
                    <a:pt x="1195" y="1762"/>
                  </a:lnTo>
                  <a:lnTo>
                    <a:pt x="1207" y="1763"/>
                  </a:lnTo>
                  <a:lnTo>
                    <a:pt x="1218" y="1764"/>
                  </a:lnTo>
                  <a:lnTo>
                    <a:pt x="1230" y="1765"/>
                  </a:lnTo>
                  <a:lnTo>
                    <a:pt x="1254" y="1768"/>
                  </a:lnTo>
                  <a:lnTo>
                    <a:pt x="1280" y="1768"/>
                  </a:lnTo>
                  <a:lnTo>
                    <a:pt x="1306" y="1768"/>
                  </a:lnTo>
                  <a:lnTo>
                    <a:pt x="1330" y="1765"/>
                  </a:lnTo>
                  <a:lnTo>
                    <a:pt x="1342" y="1764"/>
                  </a:lnTo>
                  <a:lnTo>
                    <a:pt x="1353" y="1763"/>
                  </a:lnTo>
                  <a:lnTo>
                    <a:pt x="1376" y="1760"/>
                  </a:lnTo>
                  <a:lnTo>
                    <a:pt x="1397" y="1755"/>
                  </a:lnTo>
                  <a:lnTo>
                    <a:pt x="1418" y="1750"/>
                  </a:lnTo>
                  <a:lnTo>
                    <a:pt x="1428" y="1747"/>
                  </a:lnTo>
                  <a:lnTo>
                    <a:pt x="1437" y="1744"/>
                  </a:lnTo>
                  <a:lnTo>
                    <a:pt x="1455" y="1736"/>
                  </a:lnTo>
                  <a:lnTo>
                    <a:pt x="1464" y="1733"/>
                  </a:lnTo>
                  <a:lnTo>
                    <a:pt x="1473" y="1728"/>
                  </a:lnTo>
                  <a:lnTo>
                    <a:pt x="1481" y="1724"/>
                  </a:lnTo>
                  <a:lnTo>
                    <a:pt x="1489" y="1719"/>
                  </a:lnTo>
                  <a:lnTo>
                    <a:pt x="1503" y="1708"/>
                  </a:lnTo>
                  <a:lnTo>
                    <a:pt x="1510" y="1703"/>
                  </a:lnTo>
                  <a:lnTo>
                    <a:pt x="1517" y="1697"/>
                  </a:lnTo>
                  <a:lnTo>
                    <a:pt x="1530" y="1685"/>
                  </a:lnTo>
                  <a:lnTo>
                    <a:pt x="1536" y="1679"/>
                  </a:lnTo>
                  <a:lnTo>
                    <a:pt x="1541" y="1672"/>
                  </a:lnTo>
                  <a:lnTo>
                    <a:pt x="1553" y="1657"/>
                  </a:lnTo>
                  <a:lnTo>
                    <a:pt x="1562" y="1643"/>
                  </a:lnTo>
                  <a:lnTo>
                    <a:pt x="1571" y="1626"/>
                  </a:lnTo>
                  <a:lnTo>
                    <a:pt x="1579" y="1609"/>
                  </a:lnTo>
                  <a:lnTo>
                    <a:pt x="1583" y="1599"/>
                  </a:lnTo>
                  <a:lnTo>
                    <a:pt x="1587" y="1590"/>
                  </a:lnTo>
                  <a:lnTo>
                    <a:pt x="1594" y="1570"/>
                  </a:lnTo>
                  <a:lnTo>
                    <a:pt x="1600" y="1547"/>
                  </a:lnTo>
                  <a:lnTo>
                    <a:pt x="1603" y="1536"/>
                  </a:lnTo>
                  <a:lnTo>
                    <a:pt x="1607" y="1525"/>
                  </a:lnTo>
                  <a:lnTo>
                    <a:pt x="1612" y="1500"/>
                  </a:lnTo>
                  <a:lnTo>
                    <a:pt x="1617" y="1474"/>
                  </a:lnTo>
                  <a:lnTo>
                    <a:pt x="1621" y="1447"/>
                  </a:lnTo>
                  <a:lnTo>
                    <a:pt x="1625" y="1419"/>
                  </a:lnTo>
                  <a:lnTo>
                    <a:pt x="1628" y="1389"/>
                  </a:lnTo>
                  <a:lnTo>
                    <a:pt x="1630" y="1359"/>
                  </a:lnTo>
                  <a:lnTo>
                    <a:pt x="1633" y="1326"/>
                  </a:lnTo>
                  <a:lnTo>
                    <a:pt x="1634" y="1292"/>
                  </a:lnTo>
                  <a:lnTo>
                    <a:pt x="1635" y="1256"/>
                  </a:lnTo>
                  <a:lnTo>
                    <a:pt x="1635" y="1220"/>
                  </a:lnTo>
                  <a:lnTo>
                    <a:pt x="1635" y="1183"/>
                  </a:lnTo>
                  <a:lnTo>
                    <a:pt x="1634" y="1148"/>
                  </a:lnTo>
                  <a:lnTo>
                    <a:pt x="1633" y="1115"/>
                  </a:lnTo>
                  <a:lnTo>
                    <a:pt x="1630" y="1081"/>
                  </a:lnTo>
                  <a:lnTo>
                    <a:pt x="1628" y="1050"/>
                  </a:lnTo>
                  <a:lnTo>
                    <a:pt x="1625" y="1020"/>
                  </a:lnTo>
                  <a:lnTo>
                    <a:pt x="1620" y="991"/>
                  </a:lnTo>
                  <a:lnTo>
                    <a:pt x="1616" y="963"/>
                  </a:lnTo>
                  <a:lnTo>
                    <a:pt x="1611" y="937"/>
                  </a:lnTo>
                  <a:lnTo>
                    <a:pt x="1606" y="911"/>
                  </a:lnTo>
                  <a:lnTo>
                    <a:pt x="1600" y="888"/>
                  </a:lnTo>
                  <a:lnTo>
                    <a:pt x="1593" y="865"/>
                  </a:lnTo>
                  <a:lnTo>
                    <a:pt x="1585" y="844"/>
                  </a:lnTo>
                  <a:lnTo>
                    <a:pt x="1578" y="824"/>
                  </a:lnTo>
                  <a:lnTo>
                    <a:pt x="1568" y="806"/>
                  </a:lnTo>
                  <a:lnTo>
                    <a:pt x="1559" y="788"/>
                  </a:lnTo>
                  <a:lnTo>
                    <a:pt x="1550" y="772"/>
                  </a:lnTo>
                  <a:lnTo>
                    <a:pt x="1545" y="764"/>
                  </a:lnTo>
                  <a:lnTo>
                    <a:pt x="1539" y="756"/>
                  </a:lnTo>
                  <a:lnTo>
                    <a:pt x="1527" y="742"/>
                  </a:lnTo>
                  <a:lnTo>
                    <a:pt x="1514" y="729"/>
                  </a:lnTo>
                  <a:lnTo>
                    <a:pt x="1508" y="723"/>
                  </a:lnTo>
                  <a:lnTo>
                    <a:pt x="1500" y="717"/>
                  </a:lnTo>
                  <a:lnTo>
                    <a:pt x="1493" y="711"/>
                  </a:lnTo>
                  <a:lnTo>
                    <a:pt x="1485" y="706"/>
                  </a:lnTo>
                  <a:lnTo>
                    <a:pt x="1469" y="696"/>
                  </a:lnTo>
                  <a:lnTo>
                    <a:pt x="1453" y="687"/>
                  </a:lnTo>
                  <a:lnTo>
                    <a:pt x="1435" y="679"/>
                  </a:lnTo>
                  <a:lnTo>
                    <a:pt x="1425" y="675"/>
                  </a:lnTo>
                  <a:lnTo>
                    <a:pt x="1415" y="672"/>
                  </a:lnTo>
                  <a:lnTo>
                    <a:pt x="1395" y="666"/>
                  </a:lnTo>
                  <a:lnTo>
                    <a:pt x="1375" y="662"/>
                  </a:lnTo>
                  <a:lnTo>
                    <a:pt x="1352" y="657"/>
                  </a:lnTo>
                  <a:lnTo>
                    <a:pt x="1341" y="656"/>
                  </a:lnTo>
                  <a:lnTo>
                    <a:pt x="1330" y="655"/>
                  </a:lnTo>
                  <a:lnTo>
                    <a:pt x="1305" y="654"/>
                  </a:lnTo>
                  <a:lnTo>
                    <a:pt x="1280" y="653"/>
                  </a:lnTo>
                  <a:lnTo>
                    <a:pt x="1255" y="654"/>
                  </a:lnTo>
                  <a:lnTo>
                    <a:pt x="1243" y="654"/>
                  </a:lnTo>
                  <a:lnTo>
                    <a:pt x="1231" y="655"/>
                  </a:lnTo>
                  <a:lnTo>
                    <a:pt x="1219" y="656"/>
                  </a:lnTo>
                  <a:lnTo>
                    <a:pt x="1208" y="657"/>
                  </a:lnTo>
                  <a:lnTo>
                    <a:pt x="1186" y="662"/>
                  </a:lnTo>
                  <a:lnTo>
                    <a:pt x="1165" y="666"/>
                  </a:lnTo>
                  <a:lnTo>
                    <a:pt x="1154" y="669"/>
                  </a:lnTo>
                  <a:lnTo>
                    <a:pt x="1145" y="672"/>
                  </a:lnTo>
                  <a:lnTo>
                    <a:pt x="1126" y="679"/>
                  </a:lnTo>
                  <a:lnTo>
                    <a:pt x="1108" y="687"/>
                  </a:lnTo>
                  <a:lnTo>
                    <a:pt x="1091" y="696"/>
                  </a:lnTo>
                  <a:lnTo>
                    <a:pt x="1082" y="700"/>
                  </a:lnTo>
                  <a:lnTo>
                    <a:pt x="1074" y="706"/>
                  </a:lnTo>
                  <a:lnTo>
                    <a:pt x="1060" y="717"/>
                  </a:lnTo>
                  <a:lnTo>
                    <a:pt x="1046" y="729"/>
                  </a:lnTo>
                  <a:lnTo>
                    <a:pt x="1033" y="742"/>
                  </a:lnTo>
                  <a:lnTo>
                    <a:pt x="1026" y="748"/>
                  </a:lnTo>
                  <a:lnTo>
                    <a:pt x="1020" y="756"/>
                  </a:lnTo>
                  <a:lnTo>
                    <a:pt x="1015" y="764"/>
                  </a:lnTo>
                  <a:lnTo>
                    <a:pt x="1009" y="772"/>
                  </a:lnTo>
                  <a:lnTo>
                    <a:pt x="1000" y="788"/>
                  </a:lnTo>
                  <a:lnTo>
                    <a:pt x="990" y="806"/>
                  </a:lnTo>
                  <a:lnTo>
                    <a:pt x="985" y="815"/>
                  </a:lnTo>
                  <a:lnTo>
                    <a:pt x="982" y="824"/>
                  </a:lnTo>
                  <a:lnTo>
                    <a:pt x="974" y="844"/>
                  </a:lnTo>
                  <a:lnTo>
                    <a:pt x="966" y="865"/>
                  </a:lnTo>
                  <a:lnTo>
                    <a:pt x="959" y="888"/>
                  </a:lnTo>
                  <a:lnTo>
                    <a:pt x="953" y="911"/>
                  </a:lnTo>
                  <a:lnTo>
                    <a:pt x="947" y="936"/>
                  </a:lnTo>
                  <a:lnTo>
                    <a:pt x="942" y="963"/>
                  </a:lnTo>
                  <a:lnTo>
                    <a:pt x="938" y="990"/>
                  </a:lnTo>
                  <a:lnTo>
                    <a:pt x="933" y="1019"/>
                  </a:lnTo>
                  <a:lnTo>
                    <a:pt x="930" y="1048"/>
                  </a:lnTo>
                  <a:lnTo>
                    <a:pt x="928" y="1080"/>
                  </a:lnTo>
                  <a:lnTo>
                    <a:pt x="926" y="1112"/>
                  </a:lnTo>
                  <a:lnTo>
                    <a:pt x="924" y="1146"/>
                  </a:lnTo>
                  <a:lnTo>
                    <a:pt x="923" y="1182"/>
                  </a:lnTo>
                  <a:lnTo>
                    <a:pt x="923" y="1218"/>
                  </a:lnTo>
                  <a:lnTo>
                    <a:pt x="923" y="1254"/>
                  </a:lnTo>
                  <a:lnTo>
                    <a:pt x="924" y="1289"/>
                  </a:lnTo>
                  <a:lnTo>
                    <a:pt x="926" y="1323"/>
                  </a:lnTo>
                  <a:lnTo>
                    <a:pt x="928" y="1355"/>
                  </a:lnTo>
                  <a:lnTo>
                    <a:pt x="930" y="1387"/>
                  </a:lnTo>
                  <a:lnTo>
                    <a:pt x="933" y="1416"/>
                  </a:lnTo>
                  <a:lnTo>
                    <a:pt x="937" y="1444"/>
                  </a:lnTo>
                  <a:lnTo>
                    <a:pt x="941" y="1471"/>
                  </a:lnTo>
                  <a:lnTo>
                    <a:pt x="947" y="1497"/>
                  </a:lnTo>
                  <a:lnTo>
                    <a:pt x="953" y="1521"/>
                  </a:lnTo>
                  <a:lnTo>
                    <a:pt x="958" y="1545"/>
                  </a:lnTo>
                  <a:lnTo>
                    <a:pt x="962" y="1555"/>
                  </a:lnTo>
                  <a:lnTo>
                    <a:pt x="965" y="1566"/>
                  </a:lnTo>
                  <a:lnTo>
                    <a:pt x="972" y="1587"/>
                  </a:lnTo>
                  <a:lnTo>
                    <a:pt x="980" y="1606"/>
                  </a:lnTo>
                  <a:lnTo>
                    <a:pt x="989" y="1624"/>
                  </a:lnTo>
                  <a:lnTo>
                    <a:pt x="998" y="1641"/>
                  </a:lnTo>
                  <a:close/>
                  <a:moveTo>
                    <a:pt x="1280" y="1978"/>
                  </a:moveTo>
                  <a:lnTo>
                    <a:pt x="1259" y="1978"/>
                  </a:lnTo>
                  <a:lnTo>
                    <a:pt x="1239" y="1978"/>
                  </a:lnTo>
                  <a:lnTo>
                    <a:pt x="1218" y="1977"/>
                  </a:lnTo>
                  <a:lnTo>
                    <a:pt x="1198" y="1975"/>
                  </a:lnTo>
                  <a:lnTo>
                    <a:pt x="1179" y="1974"/>
                  </a:lnTo>
                  <a:lnTo>
                    <a:pt x="1160" y="1972"/>
                  </a:lnTo>
                  <a:lnTo>
                    <a:pt x="1142" y="1970"/>
                  </a:lnTo>
                  <a:lnTo>
                    <a:pt x="1124" y="1966"/>
                  </a:lnTo>
                  <a:lnTo>
                    <a:pt x="1106" y="1964"/>
                  </a:lnTo>
                  <a:lnTo>
                    <a:pt x="1088" y="1961"/>
                  </a:lnTo>
                  <a:lnTo>
                    <a:pt x="1071" y="1956"/>
                  </a:lnTo>
                  <a:lnTo>
                    <a:pt x="1054" y="1953"/>
                  </a:lnTo>
                  <a:lnTo>
                    <a:pt x="1038" y="1948"/>
                  </a:lnTo>
                  <a:lnTo>
                    <a:pt x="1022" y="1943"/>
                  </a:lnTo>
                  <a:lnTo>
                    <a:pt x="992" y="1933"/>
                  </a:lnTo>
                  <a:lnTo>
                    <a:pt x="963" y="1920"/>
                  </a:lnTo>
                  <a:lnTo>
                    <a:pt x="949" y="1914"/>
                  </a:lnTo>
                  <a:lnTo>
                    <a:pt x="936" y="1907"/>
                  </a:lnTo>
                  <a:lnTo>
                    <a:pt x="911" y="1892"/>
                  </a:lnTo>
                  <a:lnTo>
                    <a:pt x="899" y="1884"/>
                  </a:lnTo>
                  <a:lnTo>
                    <a:pt x="886" y="1875"/>
                  </a:lnTo>
                  <a:lnTo>
                    <a:pt x="875" y="1866"/>
                  </a:lnTo>
                  <a:lnTo>
                    <a:pt x="864" y="1857"/>
                  </a:lnTo>
                  <a:lnTo>
                    <a:pt x="853" y="1848"/>
                  </a:lnTo>
                  <a:lnTo>
                    <a:pt x="843" y="1838"/>
                  </a:lnTo>
                  <a:lnTo>
                    <a:pt x="833" y="1828"/>
                  </a:lnTo>
                  <a:lnTo>
                    <a:pt x="824" y="1818"/>
                  </a:lnTo>
                  <a:lnTo>
                    <a:pt x="815" y="1807"/>
                  </a:lnTo>
                  <a:lnTo>
                    <a:pt x="811" y="1801"/>
                  </a:lnTo>
                  <a:lnTo>
                    <a:pt x="806" y="1796"/>
                  </a:lnTo>
                  <a:lnTo>
                    <a:pt x="798" y="1784"/>
                  </a:lnTo>
                  <a:lnTo>
                    <a:pt x="790" y="1772"/>
                  </a:lnTo>
                  <a:lnTo>
                    <a:pt x="783" y="1760"/>
                  </a:lnTo>
                  <a:lnTo>
                    <a:pt x="776" y="1747"/>
                  </a:lnTo>
                  <a:lnTo>
                    <a:pt x="761" y="1720"/>
                  </a:lnTo>
                  <a:lnTo>
                    <a:pt x="754" y="1706"/>
                  </a:lnTo>
                  <a:lnTo>
                    <a:pt x="748" y="1691"/>
                  </a:lnTo>
                  <a:lnTo>
                    <a:pt x="736" y="1661"/>
                  </a:lnTo>
                  <a:lnTo>
                    <a:pt x="731" y="1645"/>
                  </a:lnTo>
                  <a:lnTo>
                    <a:pt x="725" y="1629"/>
                  </a:lnTo>
                  <a:lnTo>
                    <a:pt x="715" y="1596"/>
                  </a:lnTo>
                  <a:lnTo>
                    <a:pt x="706" y="1561"/>
                  </a:lnTo>
                  <a:lnTo>
                    <a:pt x="698" y="1524"/>
                  </a:lnTo>
                  <a:lnTo>
                    <a:pt x="695" y="1505"/>
                  </a:lnTo>
                  <a:lnTo>
                    <a:pt x="691" y="1484"/>
                  </a:lnTo>
                  <a:lnTo>
                    <a:pt x="686" y="1445"/>
                  </a:lnTo>
                  <a:lnTo>
                    <a:pt x="681" y="1402"/>
                  </a:lnTo>
                  <a:lnTo>
                    <a:pt x="678" y="1360"/>
                  </a:lnTo>
                  <a:lnTo>
                    <a:pt x="676" y="1337"/>
                  </a:lnTo>
                  <a:lnTo>
                    <a:pt x="674" y="1315"/>
                  </a:lnTo>
                  <a:lnTo>
                    <a:pt x="673" y="1267"/>
                  </a:lnTo>
                  <a:lnTo>
                    <a:pt x="673" y="1219"/>
                  </a:lnTo>
                  <a:lnTo>
                    <a:pt x="673" y="1171"/>
                  </a:lnTo>
                  <a:lnTo>
                    <a:pt x="674" y="1147"/>
                  </a:lnTo>
                  <a:lnTo>
                    <a:pt x="674" y="1124"/>
                  </a:lnTo>
                  <a:lnTo>
                    <a:pt x="678" y="1079"/>
                  </a:lnTo>
                  <a:lnTo>
                    <a:pt x="681" y="1035"/>
                  </a:lnTo>
                  <a:lnTo>
                    <a:pt x="686" y="992"/>
                  </a:lnTo>
                  <a:lnTo>
                    <a:pt x="689" y="972"/>
                  </a:lnTo>
                  <a:lnTo>
                    <a:pt x="692" y="952"/>
                  </a:lnTo>
                  <a:lnTo>
                    <a:pt x="699" y="912"/>
                  </a:lnTo>
                  <a:lnTo>
                    <a:pt x="707" y="875"/>
                  </a:lnTo>
                  <a:lnTo>
                    <a:pt x="716" y="839"/>
                  </a:lnTo>
                  <a:lnTo>
                    <a:pt x="721" y="823"/>
                  </a:lnTo>
                  <a:lnTo>
                    <a:pt x="726" y="806"/>
                  </a:lnTo>
                  <a:lnTo>
                    <a:pt x="738" y="773"/>
                  </a:lnTo>
                  <a:lnTo>
                    <a:pt x="743" y="757"/>
                  </a:lnTo>
                  <a:lnTo>
                    <a:pt x="750" y="742"/>
                  </a:lnTo>
                  <a:lnTo>
                    <a:pt x="762" y="712"/>
                  </a:lnTo>
                  <a:lnTo>
                    <a:pt x="770" y="698"/>
                  </a:lnTo>
                  <a:lnTo>
                    <a:pt x="777" y="684"/>
                  </a:lnTo>
                  <a:lnTo>
                    <a:pt x="793" y="658"/>
                  </a:lnTo>
                  <a:lnTo>
                    <a:pt x="801" y="646"/>
                  </a:lnTo>
                  <a:lnTo>
                    <a:pt x="808" y="634"/>
                  </a:lnTo>
                  <a:lnTo>
                    <a:pt x="817" y="621"/>
                  </a:lnTo>
                  <a:lnTo>
                    <a:pt x="826" y="610"/>
                  </a:lnTo>
                  <a:lnTo>
                    <a:pt x="837" y="599"/>
                  </a:lnTo>
                  <a:lnTo>
                    <a:pt x="846" y="589"/>
                  </a:lnTo>
                  <a:lnTo>
                    <a:pt x="856" y="579"/>
                  </a:lnTo>
                  <a:lnTo>
                    <a:pt x="867" y="569"/>
                  </a:lnTo>
                  <a:lnTo>
                    <a:pt x="878" y="558"/>
                  </a:lnTo>
                  <a:lnTo>
                    <a:pt x="890" y="549"/>
                  </a:lnTo>
                  <a:lnTo>
                    <a:pt x="901" y="542"/>
                  </a:lnTo>
                  <a:lnTo>
                    <a:pt x="913" y="533"/>
                  </a:lnTo>
                  <a:lnTo>
                    <a:pt x="939" y="517"/>
                  </a:lnTo>
                  <a:lnTo>
                    <a:pt x="953" y="510"/>
                  </a:lnTo>
                  <a:lnTo>
                    <a:pt x="966" y="502"/>
                  </a:lnTo>
                  <a:lnTo>
                    <a:pt x="981" y="497"/>
                  </a:lnTo>
                  <a:lnTo>
                    <a:pt x="994" y="490"/>
                  </a:lnTo>
                  <a:lnTo>
                    <a:pt x="1025" y="479"/>
                  </a:lnTo>
                  <a:lnTo>
                    <a:pt x="1057" y="470"/>
                  </a:lnTo>
                  <a:lnTo>
                    <a:pt x="1073" y="465"/>
                  </a:lnTo>
                  <a:lnTo>
                    <a:pt x="1090" y="461"/>
                  </a:lnTo>
                  <a:lnTo>
                    <a:pt x="1107" y="457"/>
                  </a:lnTo>
                  <a:lnTo>
                    <a:pt x="1125" y="454"/>
                  </a:lnTo>
                  <a:lnTo>
                    <a:pt x="1162" y="449"/>
                  </a:lnTo>
                  <a:lnTo>
                    <a:pt x="1180" y="447"/>
                  </a:lnTo>
                  <a:lnTo>
                    <a:pt x="1199" y="445"/>
                  </a:lnTo>
                  <a:lnTo>
                    <a:pt x="1219" y="444"/>
                  </a:lnTo>
                  <a:lnTo>
                    <a:pt x="1239" y="443"/>
                  </a:lnTo>
                  <a:lnTo>
                    <a:pt x="1260" y="443"/>
                  </a:lnTo>
                  <a:lnTo>
                    <a:pt x="1280" y="443"/>
                  </a:lnTo>
                  <a:lnTo>
                    <a:pt x="1301" y="443"/>
                  </a:lnTo>
                  <a:lnTo>
                    <a:pt x="1321" y="443"/>
                  </a:lnTo>
                  <a:lnTo>
                    <a:pt x="1341" y="444"/>
                  </a:lnTo>
                  <a:lnTo>
                    <a:pt x="1361" y="445"/>
                  </a:lnTo>
                  <a:lnTo>
                    <a:pt x="1398" y="449"/>
                  </a:lnTo>
                  <a:lnTo>
                    <a:pt x="1418" y="452"/>
                  </a:lnTo>
                  <a:lnTo>
                    <a:pt x="1436" y="454"/>
                  </a:lnTo>
                  <a:lnTo>
                    <a:pt x="1453" y="457"/>
                  </a:lnTo>
                  <a:lnTo>
                    <a:pt x="1471" y="461"/>
                  </a:lnTo>
                  <a:lnTo>
                    <a:pt x="1503" y="469"/>
                  </a:lnTo>
                  <a:lnTo>
                    <a:pt x="1535" y="479"/>
                  </a:lnTo>
                  <a:lnTo>
                    <a:pt x="1550" y="484"/>
                  </a:lnTo>
                  <a:lnTo>
                    <a:pt x="1565" y="490"/>
                  </a:lnTo>
                  <a:lnTo>
                    <a:pt x="1580" y="496"/>
                  </a:lnTo>
                  <a:lnTo>
                    <a:pt x="1594" y="502"/>
                  </a:lnTo>
                  <a:lnTo>
                    <a:pt x="1621" y="517"/>
                  </a:lnTo>
                  <a:lnTo>
                    <a:pt x="1634" y="524"/>
                  </a:lnTo>
                  <a:lnTo>
                    <a:pt x="1646" y="533"/>
                  </a:lnTo>
                  <a:lnTo>
                    <a:pt x="1659" y="540"/>
                  </a:lnTo>
                  <a:lnTo>
                    <a:pt x="1670" y="549"/>
                  </a:lnTo>
                  <a:lnTo>
                    <a:pt x="1682" y="558"/>
                  </a:lnTo>
                  <a:lnTo>
                    <a:pt x="1692" y="567"/>
                  </a:lnTo>
                  <a:lnTo>
                    <a:pt x="1704" y="578"/>
                  </a:lnTo>
                  <a:lnTo>
                    <a:pt x="1714" y="588"/>
                  </a:lnTo>
                  <a:lnTo>
                    <a:pt x="1723" y="599"/>
                  </a:lnTo>
                  <a:lnTo>
                    <a:pt x="1733" y="609"/>
                  </a:lnTo>
                  <a:lnTo>
                    <a:pt x="1742" y="620"/>
                  </a:lnTo>
                  <a:lnTo>
                    <a:pt x="1751" y="633"/>
                  </a:lnTo>
                  <a:lnTo>
                    <a:pt x="1767" y="657"/>
                  </a:lnTo>
                  <a:lnTo>
                    <a:pt x="1775" y="670"/>
                  </a:lnTo>
                  <a:lnTo>
                    <a:pt x="1782" y="683"/>
                  </a:lnTo>
                  <a:lnTo>
                    <a:pt x="1796" y="711"/>
                  </a:lnTo>
                  <a:lnTo>
                    <a:pt x="1809" y="740"/>
                  </a:lnTo>
                  <a:lnTo>
                    <a:pt x="1822" y="771"/>
                  </a:lnTo>
                  <a:lnTo>
                    <a:pt x="1827" y="788"/>
                  </a:lnTo>
                  <a:lnTo>
                    <a:pt x="1833" y="803"/>
                  </a:lnTo>
                  <a:lnTo>
                    <a:pt x="1842" y="838"/>
                  </a:lnTo>
                  <a:lnTo>
                    <a:pt x="1851" y="874"/>
                  </a:lnTo>
                  <a:lnTo>
                    <a:pt x="1859" y="911"/>
                  </a:lnTo>
                  <a:lnTo>
                    <a:pt x="1864" y="930"/>
                  </a:lnTo>
                  <a:lnTo>
                    <a:pt x="1867" y="951"/>
                  </a:lnTo>
                  <a:lnTo>
                    <a:pt x="1873" y="991"/>
                  </a:lnTo>
                  <a:lnTo>
                    <a:pt x="1877" y="1033"/>
                  </a:lnTo>
                  <a:lnTo>
                    <a:pt x="1880" y="1076"/>
                  </a:lnTo>
                  <a:lnTo>
                    <a:pt x="1882" y="1099"/>
                  </a:lnTo>
                  <a:lnTo>
                    <a:pt x="1884" y="1123"/>
                  </a:lnTo>
                  <a:lnTo>
                    <a:pt x="1885" y="1170"/>
                  </a:lnTo>
                  <a:lnTo>
                    <a:pt x="1885" y="1218"/>
                  </a:lnTo>
                  <a:lnTo>
                    <a:pt x="1885" y="1250"/>
                  </a:lnTo>
                  <a:lnTo>
                    <a:pt x="1885" y="1281"/>
                  </a:lnTo>
                  <a:lnTo>
                    <a:pt x="1884" y="1312"/>
                  </a:lnTo>
                  <a:lnTo>
                    <a:pt x="1882" y="1342"/>
                  </a:lnTo>
                  <a:lnTo>
                    <a:pt x="1880" y="1371"/>
                  </a:lnTo>
                  <a:lnTo>
                    <a:pt x="1877" y="1399"/>
                  </a:lnTo>
                  <a:lnTo>
                    <a:pt x="1875" y="1427"/>
                  </a:lnTo>
                  <a:lnTo>
                    <a:pt x="1874" y="1441"/>
                  </a:lnTo>
                  <a:lnTo>
                    <a:pt x="1871" y="1454"/>
                  </a:lnTo>
                  <a:lnTo>
                    <a:pt x="1868" y="1480"/>
                  </a:lnTo>
                  <a:lnTo>
                    <a:pt x="1864" y="1505"/>
                  </a:lnTo>
                  <a:lnTo>
                    <a:pt x="1859" y="1529"/>
                  </a:lnTo>
                  <a:lnTo>
                    <a:pt x="1854" y="1553"/>
                  </a:lnTo>
                  <a:lnTo>
                    <a:pt x="1849" y="1575"/>
                  </a:lnTo>
                  <a:lnTo>
                    <a:pt x="1843" y="1598"/>
                  </a:lnTo>
                  <a:lnTo>
                    <a:pt x="1836" y="1619"/>
                  </a:lnTo>
                  <a:lnTo>
                    <a:pt x="1830" y="1639"/>
                  </a:lnTo>
                  <a:lnTo>
                    <a:pt x="1823" y="1659"/>
                  </a:lnTo>
                  <a:lnTo>
                    <a:pt x="1815" y="1679"/>
                  </a:lnTo>
                  <a:lnTo>
                    <a:pt x="1811" y="1688"/>
                  </a:lnTo>
                  <a:lnTo>
                    <a:pt x="1806" y="1697"/>
                  </a:lnTo>
                  <a:lnTo>
                    <a:pt x="1798" y="1715"/>
                  </a:lnTo>
                  <a:lnTo>
                    <a:pt x="1788" y="1733"/>
                  </a:lnTo>
                  <a:lnTo>
                    <a:pt x="1778" y="1750"/>
                  </a:lnTo>
                  <a:lnTo>
                    <a:pt x="1768" y="1765"/>
                  </a:lnTo>
                  <a:lnTo>
                    <a:pt x="1757" y="1781"/>
                  </a:lnTo>
                  <a:lnTo>
                    <a:pt x="1745" y="1796"/>
                  </a:lnTo>
                  <a:lnTo>
                    <a:pt x="1733" y="1810"/>
                  </a:lnTo>
                  <a:lnTo>
                    <a:pt x="1721" y="1825"/>
                  </a:lnTo>
                  <a:lnTo>
                    <a:pt x="1707" y="1837"/>
                  </a:lnTo>
                  <a:lnTo>
                    <a:pt x="1693" y="1851"/>
                  </a:lnTo>
                  <a:lnTo>
                    <a:pt x="1679" y="1862"/>
                  </a:lnTo>
                  <a:lnTo>
                    <a:pt x="1663" y="1874"/>
                  </a:lnTo>
                  <a:lnTo>
                    <a:pt x="1648" y="1884"/>
                  </a:lnTo>
                  <a:lnTo>
                    <a:pt x="1831" y="2178"/>
                  </a:lnTo>
                  <a:lnTo>
                    <a:pt x="1607" y="2282"/>
                  </a:lnTo>
                  <a:lnTo>
                    <a:pt x="1413" y="1965"/>
                  </a:lnTo>
                  <a:lnTo>
                    <a:pt x="1402" y="1969"/>
                  </a:lnTo>
                  <a:lnTo>
                    <a:pt x="1396" y="1970"/>
                  </a:lnTo>
                  <a:lnTo>
                    <a:pt x="1389" y="1971"/>
                  </a:lnTo>
                  <a:lnTo>
                    <a:pt x="1375" y="1973"/>
                  </a:lnTo>
                  <a:lnTo>
                    <a:pt x="1359" y="1975"/>
                  </a:lnTo>
                  <a:lnTo>
                    <a:pt x="1342" y="1977"/>
                  </a:lnTo>
                  <a:lnTo>
                    <a:pt x="1323" y="1978"/>
                  </a:lnTo>
                  <a:lnTo>
                    <a:pt x="1303" y="1978"/>
                  </a:lnTo>
                  <a:lnTo>
                    <a:pt x="1280" y="1978"/>
                  </a:lnTo>
                  <a:close/>
                  <a:moveTo>
                    <a:pt x="3107" y="0"/>
                  </a:moveTo>
                  <a:lnTo>
                    <a:pt x="2987" y="0"/>
                  </a:lnTo>
                  <a:lnTo>
                    <a:pt x="2359" y="0"/>
                  </a:lnTo>
                  <a:lnTo>
                    <a:pt x="1732" y="0"/>
                  </a:lnTo>
                  <a:lnTo>
                    <a:pt x="1103" y="0"/>
                  </a:lnTo>
                  <a:lnTo>
                    <a:pt x="476" y="0"/>
                  </a:lnTo>
                  <a:lnTo>
                    <a:pt x="0" y="475"/>
                  </a:lnTo>
                  <a:lnTo>
                    <a:pt x="0" y="1271"/>
                  </a:lnTo>
                  <a:lnTo>
                    <a:pt x="0" y="2066"/>
                  </a:lnTo>
                  <a:lnTo>
                    <a:pt x="0" y="2197"/>
                  </a:lnTo>
                  <a:lnTo>
                    <a:pt x="0" y="2526"/>
                  </a:lnTo>
                  <a:lnTo>
                    <a:pt x="330" y="2526"/>
                  </a:lnTo>
                  <a:lnTo>
                    <a:pt x="450" y="2526"/>
                  </a:lnTo>
                  <a:lnTo>
                    <a:pt x="1078" y="2526"/>
                  </a:lnTo>
                  <a:lnTo>
                    <a:pt x="1706" y="2526"/>
                  </a:lnTo>
                  <a:lnTo>
                    <a:pt x="2333" y="2526"/>
                  </a:lnTo>
                  <a:lnTo>
                    <a:pt x="2961" y="2526"/>
                  </a:lnTo>
                  <a:lnTo>
                    <a:pt x="3438" y="2051"/>
                  </a:lnTo>
                  <a:lnTo>
                    <a:pt x="3438" y="1255"/>
                  </a:lnTo>
                  <a:lnTo>
                    <a:pt x="3438" y="460"/>
                  </a:lnTo>
                  <a:lnTo>
                    <a:pt x="3438" y="329"/>
                  </a:lnTo>
                  <a:lnTo>
                    <a:pt x="3438" y="0"/>
                  </a:lnTo>
                  <a:lnTo>
                    <a:pt x="3107"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GB"/>
            </a:p>
          </p:txBody>
        </p:sp>
      </p:grpSp>
      <p:sp>
        <p:nvSpPr>
          <p:cNvPr id="16" name="Text Placeholder 2"/>
          <p:cNvSpPr>
            <a:spLocks noGrp="1"/>
          </p:cNvSpPr>
          <p:nvPr>
            <p:ph type="body" idx="1" hasCustomPrompt="1"/>
          </p:nvPr>
        </p:nvSpPr>
        <p:spPr>
          <a:xfrm>
            <a:off x="4224338" y="476673"/>
            <a:ext cx="7416800" cy="216024"/>
          </a:xfrm>
        </p:spPr>
        <p:txBody>
          <a:bodyPr anchor="ctr" anchorCtr="0"/>
          <a:lstStyle>
            <a:lvl1pPr marL="0" indent="0" algn="r">
              <a:spcBef>
                <a:spcPts val="0"/>
              </a:spcBef>
              <a:buNone/>
              <a:defRPr sz="12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sp>
        <p:nvSpPr>
          <p:cNvPr id="7" name="Date Placeholder 6">
            <a:extLst>
              <a:ext uri="{FF2B5EF4-FFF2-40B4-BE49-F238E27FC236}">
                <a16:creationId xmlns:a16="http://schemas.microsoft.com/office/drawing/2014/main" id="{53AB8B2F-33CA-4CBF-8B6C-7C7268BF0D7F}"/>
              </a:ext>
            </a:extLst>
          </p:cNvPr>
          <p:cNvSpPr>
            <a:spLocks noGrp="1"/>
          </p:cNvSpPr>
          <p:nvPr>
            <p:ph type="dt" sz="half" idx="10"/>
          </p:nvPr>
        </p:nvSpPr>
        <p:spPr/>
        <p:txBody>
          <a:bodyPr/>
          <a:lstStyle/>
          <a:p>
            <a:fld id="{974D56EB-9AD8-48D7-84B0-1A78B762FDFF}" type="datetime3">
              <a:rPr lang="en-US" smtClean="0"/>
              <a:pPr/>
              <a:t>28 February 2023</a:t>
            </a:fld>
            <a:endParaRPr lang="en-US"/>
          </a:p>
        </p:txBody>
      </p:sp>
      <p:sp>
        <p:nvSpPr>
          <p:cNvPr id="8" name="Footer Placeholder 7">
            <a:extLst>
              <a:ext uri="{FF2B5EF4-FFF2-40B4-BE49-F238E27FC236}">
                <a16:creationId xmlns:a16="http://schemas.microsoft.com/office/drawing/2014/main" id="{B9C2A736-5408-45D9-9369-275B0A4CA545}"/>
              </a:ext>
            </a:extLst>
          </p:cNvPr>
          <p:cNvSpPr>
            <a:spLocks noGrp="1"/>
          </p:cNvSpPr>
          <p:nvPr>
            <p:ph type="ftr" sz="quarter" idx="11"/>
          </p:nvPr>
        </p:nvSpPr>
        <p:spPr>
          <a:xfrm>
            <a:off x="2855913" y="6381328"/>
            <a:ext cx="8136632" cy="143297"/>
          </a:xfrm>
        </p:spPr>
        <p:txBody>
          <a:bodyPr/>
          <a:lstStyle/>
          <a:p>
            <a:r>
              <a:rPr lang="en-US"/>
              <a:t>© The Qt Company</a:t>
            </a:r>
          </a:p>
        </p:txBody>
      </p:sp>
      <p:sp>
        <p:nvSpPr>
          <p:cNvPr id="9" name="Slide Number Placeholder 8">
            <a:extLst>
              <a:ext uri="{FF2B5EF4-FFF2-40B4-BE49-F238E27FC236}">
                <a16:creationId xmlns:a16="http://schemas.microsoft.com/office/drawing/2014/main" id="{E87B4204-E7C1-488D-B065-6D15848E2572}"/>
              </a:ext>
            </a:extLst>
          </p:cNvPr>
          <p:cNvSpPr>
            <a:spLocks noGrp="1"/>
          </p:cNvSpPr>
          <p:nvPr>
            <p:ph type="sldNum" sz="quarter" idx="12"/>
          </p:nvPr>
        </p:nvSpPr>
        <p:spPr/>
        <p:txBody>
          <a:bodyPr/>
          <a:lstStyle/>
          <a:p>
            <a:fld id="{A683D178-98AA-4574-9EAA-8EB007C55176}" type="slidenum">
              <a:rPr lang="en-US" smtClean="0"/>
              <a:pPr/>
              <a:t>‹#›</a:t>
            </a:fld>
            <a:endParaRPr lang="en-US"/>
          </a:p>
        </p:txBody>
      </p:sp>
    </p:spTree>
    <p:extLst>
      <p:ext uri="{BB962C8B-B14F-4D97-AF65-F5344CB8AC3E}">
        <p14:creationId xmlns:p14="http://schemas.microsoft.com/office/powerpoint/2010/main" val="2077011376"/>
      </p:ext>
    </p:extLst>
  </p:cSld>
  <p:clrMapOvr>
    <a:masterClrMapping/>
  </p:clrMapOvr>
  <p:transition spd="med">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Content and 1/3 Element R">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E109E6E5-202F-4EBD-B6B6-C65002878FBC}"/>
              </a:ext>
            </a:extLst>
          </p:cNvPr>
          <p:cNvSpPr>
            <a:spLocks noGrp="1"/>
          </p:cNvSpPr>
          <p:nvPr userDrawn="1"/>
        </p:nvSpPr>
        <p:spPr>
          <a:xfrm>
            <a:off x="8112125" y="1"/>
            <a:ext cx="4079875" cy="6857999"/>
          </a:xfrm>
          <a:custGeom>
            <a:avLst/>
            <a:gdLst>
              <a:gd name="connsiteX0" fmla="*/ 0 w 4079875"/>
              <a:gd name="connsiteY0" fmla="*/ 0 h 6857999"/>
              <a:gd name="connsiteX1" fmla="*/ 4079875 w 4079875"/>
              <a:gd name="connsiteY1" fmla="*/ 0 h 6857999"/>
              <a:gd name="connsiteX2" fmla="*/ 4079875 w 4079875"/>
              <a:gd name="connsiteY2" fmla="*/ 6857999 h 6857999"/>
              <a:gd name="connsiteX3" fmla="*/ 1296241 w 4079875"/>
              <a:gd name="connsiteY3" fmla="*/ 6857999 h 6857999"/>
              <a:gd name="connsiteX4" fmla="*/ 1296241 w 4079875"/>
              <a:gd name="connsiteY4" fmla="*/ 6857988 h 68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79875" h="6857999">
                <a:moveTo>
                  <a:pt x="0" y="0"/>
                </a:moveTo>
                <a:lnTo>
                  <a:pt x="4079875" y="0"/>
                </a:lnTo>
                <a:lnTo>
                  <a:pt x="4079875" y="6857999"/>
                </a:lnTo>
                <a:lnTo>
                  <a:pt x="1296241" y="6857999"/>
                </a:lnTo>
                <a:lnTo>
                  <a:pt x="1296241" y="6857988"/>
                </a:lnTo>
                <a:close/>
              </a:path>
            </a:pathLst>
          </a:custGeom>
          <a:solidFill>
            <a:schemeClr val="bg2"/>
          </a:solidFill>
        </p:spPr>
        <p:txBody>
          <a:bodyPr vert="horz" wrap="square" lIns="0" tIns="0" rIns="0" bIns="0" rtlCol="0" anchor="t" anchorCtr="0">
            <a:noAutofit/>
          </a:bodyPr>
          <a:lstStyle>
            <a:lvl1pPr marL="182563" indent="-182563" algn="l" defTabSz="914400" rtl="0" eaLnBrk="1" latinLnBrk="0" hangingPunct="1">
              <a:lnSpc>
                <a:spcPct val="100000"/>
              </a:lnSpc>
              <a:spcBef>
                <a:spcPts val="600"/>
              </a:spcBef>
              <a:buFont typeface="Titillium Web" panose="00000500000000000000" pitchFamily="2" charset="0"/>
              <a:buChar char="›"/>
              <a:defRPr sz="2000" kern="1200">
                <a:solidFill>
                  <a:schemeClr val="tx1"/>
                </a:solidFill>
                <a:latin typeface="+mn-lt"/>
                <a:ea typeface="+mn-ea"/>
                <a:cs typeface="+mn-cs"/>
              </a:defRPr>
            </a:lvl1pPr>
            <a:lvl2pPr marL="539750" indent="-182563" algn="l" defTabSz="914400" rtl="0" eaLnBrk="1" latinLnBrk="0" hangingPunct="1">
              <a:lnSpc>
                <a:spcPct val="100000"/>
              </a:lnSpc>
              <a:spcBef>
                <a:spcPts val="600"/>
              </a:spcBef>
              <a:buClrTx/>
              <a:buFont typeface="Titillium Web" panose="00000500000000000000" pitchFamily="2" charset="0"/>
              <a:buChar char="›"/>
              <a:defRPr sz="1600" kern="1200">
                <a:solidFill>
                  <a:schemeClr val="tx1"/>
                </a:solidFill>
                <a:latin typeface="+mn-lt"/>
                <a:ea typeface="+mn-ea"/>
                <a:cs typeface="+mn-cs"/>
              </a:defRPr>
            </a:lvl2pPr>
            <a:lvl3pPr marL="898525" indent="-184150" algn="l" defTabSz="914400" rtl="0" eaLnBrk="1" latinLnBrk="0" hangingPunct="1">
              <a:lnSpc>
                <a:spcPct val="100000"/>
              </a:lnSpc>
              <a:spcBef>
                <a:spcPts val="600"/>
              </a:spcBef>
              <a:buClrTx/>
              <a:buFont typeface="Titillium Web" panose="00000500000000000000" pitchFamily="2" charset="0"/>
              <a:buChar char="›"/>
              <a:defRPr sz="1600" kern="1200">
                <a:solidFill>
                  <a:schemeClr val="tx1"/>
                </a:solidFill>
                <a:latin typeface="+mn-lt"/>
                <a:ea typeface="+mn-ea"/>
                <a:cs typeface="+mn-cs"/>
              </a:defRPr>
            </a:lvl3pPr>
            <a:lvl4pPr marL="1255713" indent="-184150" algn="l" defTabSz="914400" rtl="0" eaLnBrk="1" latinLnBrk="0" hangingPunct="1">
              <a:lnSpc>
                <a:spcPct val="100000"/>
              </a:lnSpc>
              <a:spcBef>
                <a:spcPts val="600"/>
              </a:spcBef>
              <a:buClrTx/>
              <a:buFont typeface="Titillium Web" panose="00000500000000000000" pitchFamily="2" charset="0"/>
              <a:buChar char="›"/>
              <a:defRPr sz="1400" kern="1200">
                <a:solidFill>
                  <a:schemeClr val="tx1"/>
                </a:solidFill>
                <a:latin typeface="+mn-lt"/>
                <a:ea typeface="+mn-ea"/>
                <a:cs typeface="+mn-cs"/>
              </a:defRPr>
            </a:lvl4pPr>
            <a:lvl5pPr marL="1612900" indent="-174625" algn="l" defTabSz="914400" rtl="0" eaLnBrk="1" latinLnBrk="0" hangingPunct="1">
              <a:lnSpc>
                <a:spcPct val="100000"/>
              </a:lnSpc>
              <a:spcBef>
                <a:spcPts val="600"/>
              </a:spcBef>
              <a:buClrTx/>
              <a:buFont typeface="Titillium Web" panose="00000500000000000000" pitchFamily="2" charset="0"/>
              <a:buChar char="›"/>
              <a:defRPr sz="1400" kern="1200">
                <a:solidFill>
                  <a:schemeClr val="tx1"/>
                </a:solidFill>
                <a:latin typeface="+mn-lt"/>
                <a:ea typeface="+mn-ea"/>
                <a:cs typeface="+mn-cs"/>
              </a:defRPr>
            </a:lvl5pPr>
            <a:lvl6pPr marL="1970088" indent="-174625" algn="l" defTabSz="914400" rtl="0" eaLnBrk="1" latinLnBrk="0" hangingPunct="1">
              <a:lnSpc>
                <a:spcPct val="90000"/>
              </a:lnSpc>
              <a:spcBef>
                <a:spcPts val="500"/>
              </a:spcBef>
              <a:buClrTx/>
              <a:buFont typeface="Titillium Web" panose="00000500000000000000" pitchFamily="2" charset="0"/>
              <a:buChar char="›"/>
              <a:defRPr sz="1200" kern="1200">
                <a:solidFill>
                  <a:schemeClr val="tx1"/>
                </a:solidFill>
                <a:latin typeface="+mn-lt"/>
                <a:ea typeface="+mn-ea"/>
                <a:cs typeface="+mn-cs"/>
              </a:defRPr>
            </a:lvl6pPr>
            <a:lvl7pPr marL="2335213" indent="-182563" algn="l" defTabSz="914400" rtl="0" eaLnBrk="1" latinLnBrk="0" hangingPunct="1">
              <a:lnSpc>
                <a:spcPct val="90000"/>
              </a:lnSpc>
              <a:spcBef>
                <a:spcPts val="500"/>
              </a:spcBef>
              <a:buClrTx/>
              <a:buFont typeface="Titillium Web" panose="00000500000000000000" pitchFamily="2" charset="0"/>
              <a:buChar char="›"/>
              <a:defRPr sz="1200" kern="1200">
                <a:solidFill>
                  <a:schemeClr val="tx1"/>
                </a:solidFill>
                <a:latin typeface="+mn-lt"/>
                <a:ea typeface="+mn-ea"/>
                <a:cs typeface="+mn-cs"/>
              </a:defRPr>
            </a:lvl7pPr>
            <a:lvl8pPr marL="2693988" indent="-184150" algn="l" defTabSz="914400" rtl="0" eaLnBrk="1" latinLnBrk="0" hangingPunct="1">
              <a:lnSpc>
                <a:spcPct val="90000"/>
              </a:lnSpc>
              <a:spcBef>
                <a:spcPts val="500"/>
              </a:spcBef>
              <a:buClrTx/>
              <a:buFont typeface="Titillium Web" panose="00000500000000000000" pitchFamily="2" charset="0"/>
              <a:buChar char="›"/>
              <a:defRPr sz="1200" kern="1200" baseline="0">
                <a:solidFill>
                  <a:schemeClr val="tx1"/>
                </a:solidFill>
                <a:latin typeface="+mn-lt"/>
                <a:ea typeface="+mn-ea"/>
                <a:cs typeface="+mn-cs"/>
              </a:defRPr>
            </a:lvl8pPr>
            <a:lvl9pPr marL="3051175" indent="-182563" algn="l" defTabSz="914400" rtl="0" eaLnBrk="1" latinLnBrk="0" hangingPunct="1">
              <a:lnSpc>
                <a:spcPct val="90000"/>
              </a:lnSpc>
              <a:spcBef>
                <a:spcPts val="500"/>
              </a:spcBef>
              <a:buClrTx/>
              <a:buFont typeface="Titillium Web" panose="00000500000000000000" pitchFamily="2" charset="0"/>
              <a:buChar char="›"/>
              <a:defRPr sz="1200" kern="1200">
                <a:solidFill>
                  <a:schemeClr val="tx1"/>
                </a:solidFill>
                <a:latin typeface="+mn-lt"/>
                <a:ea typeface="+mn-ea"/>
                <a:cs typeface="+mn-cs"/>
              </a:defRPr>
            </a:lvl9pPr>
          </a:lstStyle>
          <a:p>
            <a:pPr marL="0" indent="0">
              <a:buNone/>
            </a:pPr>
            <a:endParaRPr lang="en-GB"/>
          </a:p>
        </p:txBody>
      </p:sp>
      <p:sp>
        <p:nvSpPr>
          <p:cNvPr id="11" name="Content Placeholder 3"/>
          <p:cNvSpPr>
            <a:spLocks noGrp="1"/>
          </p:cNvSpPr>
          <p:nvPr>
            <p:ph sz="half" idx="2"/>
          </p:nvPr>
        </p:nvSpPr>
        <p:spPr>
          <a:xfrm>
            <a:off x="550863" y="1844675"/>
            <a:ext cx="7416800" cy="43211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itle 11"/>
          <p:cNvSpPr>
            <a:spLocks noGrp="1"/>
          </p:cNvSpPr>
          <p:nvPr>
            <p:ph type="title"/>
          </p:nvPr>
        </p:nvSpPr>
        <p:spPr>
          <a:xfrm>
            <a:off x="550863" y="692149"/>
            <a:ext cx="7416799" cy="936626"/>
          </a:xfrm>
        </p:spPr>
        <p:txBody>
          <a:bodyPr/>
          <a:lstStyle/>
          <a:p>
            <a:r>
              <a:rPr lang="en-US"/>
              <a:t>Click to edit Master title style</a:t>
            </a:r>
            <a:endParaRPr lang="en-GB"/>
          </a:p>
        </p:txBody>
      </p:sp>
      <p:sp>
        <p:nvSpPr>
          <p:cNvPr id="14" name="Text Placeholder 2"/>
          <p:cNvSpPr>
            <a:spLocks noGrp="1"/>
          </p:cNvSpPr>
          <p:nvPr>
            <p:ph type="body" idx="1" hasCustomPrompt="1"/>
          </p:nvPr>
        </p:nvSpPr>
        <p:spPr>
          <a:xfrm>
            <a:off x="550864" y="476673"/>
            <a:ext cx="7416800" cy="216024"/>
          </a:xfrm>
        </p:spPr>
        <p:txBody>
          <a:bodyPr anchor="ctr" anchorCtr="0"/>
          <a:lstStyle>
            <a:lvl1pPr marL="0" indent="0">
              <a:spcBef>
                <a:spcPts val="0"/>
              </a:spcBef>
              <a:buNone/>
              <a:defRPr sz="12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grpSp>
        <p:nvGrpSpPr>
          <p:cNvPr id="15" name="Group 14">
            <a:extLst>
              <a:ext uri="{FF2B5EF4-FFF2-40B4-BE49-F238E27FC236}">
                <a16:creationId xmlns:a16="http://schemas.microsoft.com/office/drawing/2014/main" id="{A5C66C45-C248-4F9C-BCE3-3617EFD7D3DB}"/>
              </a:ext>
            </a:extLst>
          </p:cNvPr>
          <p:cNvGrpSpPr/>
          <p:nvPr userDrawn="1"/>
        </p:nvGrpSpPr>
        <p:grpSpPr>
          <a:xfrm>
            <a:off x="11151163" y="6165850"/>
            <a:ext cx="489975" cy="360040"/>
            <a:chOff x="11151163" y="6165850"/>
            <a:chExt cx="489975" cy="360040"/>
          </a:xfrm>
        </p:grpSpPr>
        <p:sp>
          <p:nvSpPr>
            <p:cNvPr id="16" name="Snip Diagonal Corner Rectangle 13">
              <a:extLst>
                <a:ext uri="{FF2B5EF4-FFF2-40B4-BE49-F238E27FC236}">
                  <a16:creationId xmlns:a16="http://schemas.microsoft.com/office/drawing/2014/main" id="{0D8E4DF7-2DE9-4D26-AEE0-D942BF15AF2F}"/>
                </a:ext>
              </a:extLst>
            </p:cNvPr>
            <p:cNvSpPr/>
            <p:nvPr userDrawn="1"/>
          </p:nvSpPr>
          <p:spPr>
            <a:xfrm>
              <a:off x="11151538" y="6165850"/>
              <a:ext cx="489600" cy="360040"/>
            </a:xfrm>
            <a:prstGeom prst="snip2DiagRect">
              <a:avLst>
                <a:gd name="adj1" fmla="val 19602"/>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7" name="Freeform 6">
              <a:extLst>
                <a:ext uri="{FF2B5EF4-FFF2-40B4-BE49-F238E27FC236}">
                  <a16:creationId xmlns:a16="http://schemas.microsoft.com/office/drawing/2014/main" id="{7EF13A0D-F59A-4CA0-B6DF-A8CFB46D1A81}"/>
                </a:ext>
              </a:extLst>
            </p:cNvPr>
            <p:cNvSpPr>
              <a:spLocks noChangeAspect="1" noEditPoints="1"/>
            </p:cNvSpPr>
            <p:nvPr userDrawn="1"/>
          </p:nvSpPr>
          <p:spPr bwMode="auto">
            <a:xfrm>
              <a:off x="11151163" y="6165850"/>
              <a:ext cx="489975" cy="360000"/>
            </a:xfrm>
            <a:custGeom>
              <a:avLst/>
              <a:gdLst>
                <a:gd name="T0" fmla="*/ 2431 w 3438"/>
                <a:gd name="T1" fmla="*/ 1652 h 2526"/>
                <a:gd name="T2" fmla="*/ 2460 w 3438"/>
                <a:gd name="T3" fmla="*/ 1720 h 2526"/>
                <a:gd name="T4" fmla="*/ 2533 w 3438"/>
                <a:gd name="T5" fmla="*/ 1741 h 2526"/>
                <a:gd name="T6" fmla="*/ 2577 w 3438"/>
                <a:gd name="T7" fmla="*/ 1947 h 2526"/>
                <a:gd name="T8" fmla="*/ 2406 w 3438"/>
                <a:gd name="T9" fmla="*/ 1943 h 2526"/>
                <a:gd name="T10" fmla="*/ 2298 w 3438"/>
                <a:gd name="T11" fmla="*/ 1903 h 2526"/>
                <a:gd name="T12" fmla="*/ 2226 w 3438"/>
                <a:gd name="T13" fmla="*/ 1815 h 2526"/>
                <a:gd name="T14" fmla="*/ 2192 w 3438"/>
                <a:gd name="T15" fmla="*/ 1655 h 2526"/>
                <a:gd name="T16" fmla="*/ 2188 w 3438"/>
                <a:gd name="T17" fmla="*/ 842 h 2526"/>
                <a:gd name="T18" fmla="*/ 1012 w 3438"/>
                <a:gd name="T19" fmla="*/ 1663 h 2526"/>
                <a:gd name="T20" fmla="*/ 1105 w 3438"/>
                <a:gd name="T21" fmla="*/ 1736 h 2526"/>
                <a:gd name="T22" fmla="*/ 1218 w 3438"/>
                <a:gd name="T23" fmla="*/ 1764 h 2526"/>
                <a:gd name="T24" fmla="*/ 1376 w 3438"/>
                <a:gd name="T25" fmla="*/ 1760 h 2526"/>
                <a:gd name="T26" fmla="*/ 1481 w 3438"/>
                <a:gd name="T27" fmla="*/ 1724 h 2526"/>
                <a:gd name="T28" fmla="*/ 1553 w 3438"/>
                <a:gd name="T29" fmla="*/ 1657 h 2526"/>
                <a:gd name="T30" fmla="*/ 1603 w 3438"/>
                <a:gd name="T31" fmla="*/ 1536 h 2526"/>
                <a:gd name="T32" fmla="*/ 1633 w 3438"/>
                <a:gd name="T33" fmla="*/ 1326 h 2526"/>
                <a:gd name="T34" fmla="*/ 1628 w 3438"/>
                <a:gd name="T35" fmla="*/ 1050 h 2526"/>
                <a:gd name="T36" fmla="*/ 1585 w 3438"/>
                <a:gd name="T37" fmla="*/ 844 h 2526"/>
                <a:gd name="T38" fmla="*/ 1514 w 3438"/>
                <a:gd name="T39" fmla="*/ 729 h 2526"/>
                <a:gd name="T40" fmla="*/ 1425 w 3438"/>
                <a:gd name="T41" fmla="*/ 675 h 2526"/>
                <a:gd name="T42" fmla="*/ 1280 w 3438"/>
                <a:gd name="T43" fmla="*/ 653 h 2526"/>
                <a:gd name="T44" fmla="*/ 1154 w 3438"/>
                <a:gd name="T45" fmla="*/ 669 h 2526"/>
                <a:gd name="T46" fmla="*/ 1046 w 3438"/>
                <a:gd name="T47" fmla="*/ 729 h 2526"/>
                <a:gd name="T48" fmla="*/ 985 w 3438"/>
                <a:gd name="T49" fmla="*/ 815 h 2526"/>
                <a:gd name="T50" fmla="*/ 938 w 3438"/>
                <a:gd name="T51" fmla="*/ 990 h 2526"/>
                <a:gd name="T52" fmla="*/ 923 w 3438"/>
                <a:gd name="T53" fmla="*/ 1254 h 2526"/>
                <a:gd name="T54" fmla="*/ 947 w 3438"/>
                <a:gd name="T55" fmla="*/ 1497 h 2526"/>
                <a:gd name="T56" fmla="*/ 998 w 3438"/>
                <a:gd name="T57" fmla="*/ 1641 h 2526"/>
                <a:gd name="T58" fmla="*/ 1142 w 3438"/>
                <a:gd name="T59" fmla="*/ 1970 h 2526"/>
                <a:gd name="T60" fmla="*/ 992 w 3438"/>
                <a:gd name="T61" fmla="*/ 1933 h 2526"/>
                <a:gd name="T62" fmla="*/ 864 w 3438"/>
                <a:gd name="T63" fmla="*/ 1857 h 2526"/>
                <a:gd name="T64" fmla="*/ 798 w 3438"/>
                <a:gd name="T65" fmla="*/ 1784 h 2526"/>
                <a:gd name="T66" fmla="*/ 731 w 3438"/>
                <a:gd name="T67" fmla="*/ 1645 h 2526"/>
                <a:gd name="T68" fmla="*/ 681 w 3438"/>
                <a:gd name="T69" fmla="*/ 1402 h 2526"/>
                <a:gd name="T70" fmla="*/ 674 w 3438"/>
                <a:gd name="T71" fmla="*/ 1124 h 2526"/>
                <a:gd name="T72" fmla="*/ 716 w 3438"/>
                <a:gd name="T73" fmla="*/ 839 h 2526"/>
                <a:gd name="T74" fmla="*/ 777 w 3438"/>
                <a:gd name="T75" fmla="*/ 684 h 2526"/>
                <a:gd name="T76" fmla="*/ 856 w 3438"/>
                <a:gd name="T77" fmla="*/ 579 h 2526"/>
                <a:gd name="T78" fmla="*/ 966 w 3438"/>
                <a:gd name="T79" fmla="*/ 502 h 2526"/>
                <a:gd name="T80" fmla="*/ 1125 w 3438"/>
                <a:gd name="T81" fmla="*/ 454 h 2526"/>
                <a:gd name="T82" fmla="*/ 1301 w 3438"/>
                <a:gd name="T83" fmla="*/ 443 h 2526"/>
                <a:gd name="T84" fmla="*/ 1471 w 3438"/>
                <a:gd name="T85" fmla="*/ 461 h 2526"/>
                <a:gd name="T86" fmla="*/ 1634 w 3438"/>
                <a:gd name="T87" fmla="*/ 524 h 2526"/>
                <a:gd name="T88" fmla="*/ 1723 w 3438"/>
                <a:gd name="T89" fmla="*/ 599 h 2526"/>
                <a:gd name="T90" fmla="*/ 1809 w 3438"/>
                <a:gd name="T91" fmla="*/ 740 h 2526"/>
                <a:gd name="T92" fmla="*/ 1867 w 3438"/>
                <a:gd name="T93" fmla="*/ 951 h 2526"/>
                <a:gd name="T94" fmla="*/ 1885 w 3438"/>
                <a:gd name="T95" fmla="*/ 1250 h 2526"/>
                <a:gd name="T96" fmla="*/ 1871 w 3438"/>
                <a:gd name="T97" fmla="*/ 1454 h 2526"/>
                <a:gd name="T98" fmla="*/ 1830 w 3438"/>
                <a:gd name="T99" fmla="*/ 1639 h 2526"/>
                <a:gd name="T100" fmla="*/ 1768 w 3438"/>
                <a:gd name="T101" fmla="*/ 1765 h 2526"/>
                <a:gd name="T102" fmla="*/ 1663 w 3438"/>
                <a:gd name="T103" fmla="*/ 1874 h 2526"/>
                <a:gd name="T104" fmla="*/ 1375 w 3438"/>
                <a:gd name="T105" fmla="*/ 1973 h 2526"/>
                <a:gd name="T106" fmla="*/ 2359 w 3438"/>
                <a:gd name="T107" fmla="*/ 0 h 2526"/>
                <a:gd name="T108" fmla="*/ 0 w 3438"/>
                <a:gd name="T109" fmla="*/ 2526 h 2526"/>
                <a:gd name="T110" fmla="*/ 3438 w 3438"/>
                <a:gd name="T111" fmla="*/ 1255 h 2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38" h="2526">
                  <a:moveTo>
                    <a:pt x="2724" y="1043"/>
                  </a:moveTo>
                  <a:lnTo>
                    <a:pt x="2423" y="1043"/>
                  </a:lnTo>
                  <a:lnTo>
                    <a:pt x="2423" y="1521"/>
                  </a:lnTo>
                  <a:lnTo>
                    <a:pt x="2423" y="1553"/>
                  </a:lnTo>
                  <a:lnTo>
                    <a:pt x="2424" y="1582"/>
                  </a:lnTo>
                  <a:lnTo>
                    <a:pt x="2425" y="1608"/>
                  </a:lnTo>
                  <a:lnTo>
                    <a:pt x="2428" y="1632"/>
                  </a:lnTo>
                  <a:lnTo>
                    <a:pt x="2431" y="1652"/>
                  </a:lnTo>
                  <a:lnTo>
                    <a:pt x="2434" y="1670"/>
                  </a:lnTo>
                  <a:lnTo>
                    <a:pt x="2438" y="1684"/>
                  </a:lnTo>
                  <a:lnTo>
                    <a:pt x="2442" y="1697"/>
                  </a:lnTo>
                  <a:lnTo>
                    <a:pt x="2446" y="1702"/>
                  </a:lnTo>
                  <a:lnTo>
                    <a:pt x="2449" y="1707"/>
                  </a:lnTo>
                  <a:lnTo>
                    <a:pt x="2452" y="1711"/>
                  </a:lnTo>
                  <a:lnTo>
                    <a:pt x="2456" y="1716"/>
                  </a:lnTo>
                  <a:lnTo>
                    <a:pt x="2460" y="1720"/>
                  </a:lnTo>
                  <a:lnTo>
                    <a:pt x="2466" y="1724"/>
                  </a:lnTo>
                  <a:lnTo>
                    <a:pt x="2477" y="1729"/>
                  </a:lnTo>
                  <a:lnTo>
                    <a:pt x="2491" y="1735"/>
                  </a:lnTo>
                  <a:lnTo>
                    <a:pt x="2499" y="1736"/>
                  </a:lnTo>
                  <a:lnTo>
                    <a:pt x="2506" y="1738"/>
                  </a:lnTo>
                  <a:lnTo>
                    <a:pt x="2514" y="1739"/>
                  </a:lnTo>
                  <a:lnTo>
                    <a:pt x="2523" y="1739"/>
                  </a:lnTo>
                  <a:lnTo>
                    <a:pt x="2533" y="1741"/>
                  </a:lnTo>
                  <a:lnTo>
                    <a:pt x="2542" y="1741"/>
                  </a:lnTo>
                  <a:lnTo>
                    <a:pt x="2722" y="1734"/>
                  </a:lnTo>
                  <a:lnTo>
                    <a:pt x="2732" y="1923"/>
                  </a:lnTo>
                  <a:lnTo>
                    <a:pt x="2697" y="1929"/>
                  </a:lnTo>
                  <a:lnTo>
                    <a:pt x="2664" y="1935"/>
                  </a:lnTo>
                  <a:lnTo>
                    <a:pt x="2633" y="1941"/>
                  </a:lnTo>
                  <a:lnTo>
                    <a:pt x="2603" y="1944"/>
                  </a:lnTo>
                  <a:lnTo>
                    <a:pt x="2577" y="1947"/>
                  </a:lnTo>
                  <a:lnTo>
                    <a:pt x="2553" y="1950"/>
                  </a:lnTo>
                  <a:lnTo>
                    <a:pt x="2530" y="1951"/>
                  </a:lnTo>
                  <a:lnTo>
                    <a:pt x="2510" y="1952"/>
                  </a:lnTo>
                  <a:lnTo>
                    <a:pt x="2487" y="1951"/>
                  </a:lnTo>
                  <a:lnTo>
                    <a:pt x="2466" y="1950"/>
                  </a:lnTo>
                  <a:lnTo>
                    <a:pt x="2445" y="1948"/>
                  </a:lnTo>
                  <a:lnTo>
                    <a:pt x="2425" y="1946"/>
                  </a:lnTo>
                  <a:lnTo>
                    <a:pt x="2406" y="1943"/>
                  </a:lnTo>
                  <a:lnTo>
                    <a:pt x="2388" y="1939"/>
                  </a:lnTo>
                  <a:lnTo>
                    <a:pt x="2370" y="1935"/>
                  </a:lnTo>
                  <a:lnTo>
                    <a:pt x="2362" y="1933"/>
                  </a:lnTo>
                  <a:lnTo>
                    <a:pt x="2354" y="1930"/>
                  </a:lnTo>
                  <a:lnTo>
                    <a:pt x="2339" y="1925"/>
                  </a:lnTo>
                  <a:lnTo>
                    <a:pt x="2324" y="1918"/>
                  </a:lnTo>
                  <a:lnTo>
                    <a:pt x="2311" y="1911"/>
                  </a:lnTo>
                  <a:lnTo>
                    <a:pt x="2298" y="1903"/>
                  </a:lnTo>
                  <a:lnTo>
                    <a:pt x="2286" y="1896"/>
                  </a:lnTo>
                  <a:lnTo>
                    <a:pt x="2276" y="1887"/>
                  </a:lnTo>
                  <a:lnTo>
                    <a:pt x="2265" y="1877"/>
                  </a:lnTo>
                  <a:lnTo>
                    <a:pt x="2256" y="1866"/>
                  </a:lnTo>
                  <a:lnTo>
                    <a:pt x="2249" y="1855"/>
                  </a:lnTo>
                  <a:lnTo>
                    <a:pt x="2241" y="1843"/>
                  </a:lnTo>
                  <a:lnTo>
                    <a:pt x="2233" y="1829"/>
                  </a:lnTo>
                  <a:lnTo>
                    <a:pt x="2226" y="1815"/>
                  </a:lnTo>
                  <a:lnTo>
                    <a:pt x="2220" y="1799"/>
                  </a:lnTo>
                  <a:lnTo>
                    <a:pt x="2215" y="1782"/>
                  </a:lnTo>
                  <a:lnTo>
                    <a:pt x="2209" y="1764"/>
                  </a:lnTo>
                  <a:lnTo>
                    <a:pt x="2205" y="1744"/>
                  </a:lnTo>
                  <a:lnTo>
                    <a:pt x="2201" y="1724"/>
                  </a:lnTo>
                  <a:lnTo>
                    <a:pt x="2198" y="1702"/>
                  </a:lnTo>
                  <a:lnTo>
                    <a:pt x="2195" y="1679"/>
                  </a:lnTo>
                  <a:lnTo>
                    <a:pt x="2192" y="1655"/>
                  </a:lnTo>
                  <a:lnTo>
                    <a:pt x="2190" y="1630"/>
                  </a:lnTo>
                  <a:lnTo>
                    <a:pt x="2189" y="1603"/>
                  </a:lnTo>
                  <a:lnTo>
                    <a:pt x="2188" y="1575"/>
                  </a:lnTo>
                  <a:lnTo>
                    <a:pt x="2188" y="1547"/>
                  </a:lnTo>
                  <a:lnTo>
                    <a:pt x="2188" y="1043"/>
                  </a:lnTo>
                  <a:lnTo>
                    <a:pt x="2021" y="1043"/>
                  </a:lnTo>
                  <a:lnTo>
                    <a:pt x="2021" y="842"/>
                  </a:lnTo>
                  <a:lnTo>
                    <a:pt x="2188" y="842"/>
                  </a:lnTo>
                  <a:lnTo>
                    <a:pt x="2188" y="526"/>
                  </a:lnTo>
                  <a:lnTo>
                    <a:pt x="2423" y="526"/>
                  </a:lnTo>
                  <a:lnTo>
                    <a:pt x="2423" y="842"/>
                  </a:lnTo>
                  <a:lnTo>
                    <a:pt x="2724" y="842"/>
                  </a:lnTo>
                  <a:lnTo>
                    <a:pt x="2724" y="1043"/>
                  </a:lnTo>
                  <a:close/>
                  <a:moveTo>
                    <a:pt x="998" y="1641"/>
                  </a:moveTo>
                  <a:lnTo>
                    <a:pt x="1007" y="1656"/>
                  </a:lnTo>
                  <a:lnTo>
                    <a:pt x="1012" y="1663"/>
                  </a:lnTo>
                  <a:lnTo>
                    <a:pt x="1018" y="1670"/>
                  </a:lnTo>
                  <a:lnTo>
                    <a:pt x="1029" y="1683"/>
                  </a:lnTo>
                  <a:lnTo>
                    <a:pt x="1043" y="1696"/>
                  </a:lnTo>
                  <a:lnTo>
                    <a:pt x="1056" y="1707"/>
                  </a:lnTo>
                  <a:lnTo>
                    <a:pt x="1072" y="1718"/>
                  </a:lnTo>
                  <a:lnTo>
                    <a:pt x="1088" y="1727"/>
                  </a:lnTo>
                  <a:lnTo>
                    <a:pt x="1097" y="1732"/>
                  </a:lnTo>
                  <a:lnTo>
                    <a:pt x="1105" y="1736"/>
                  </a:lnTo>
                  <a:lnTo>
                    <a:pt x="1123" y="1743"/>
                  </a:lnTo>
                  <a:lnTo>
                    <a:pt x="1143" y="1750"/>
                  </a:lnTo>
                  <a:lnTo>
                    <a:pt x="1153" y="1753"/>
                  </a:lnTo>
                  <a:lnTo>
                    <a:pt x="1163" y="1755"/>
                  </a:lnTo>
                  <a:lnTo>
                    <a:pt x="1185" y="1760"/>
                  </a:lnTo>
                  <a:lnTo>
                    <a:pt x="1195" y="1762"/>
                  </a:lnTo>
                  <a:lnTo>
                    <a:pt x="1207" y="1763"/>
                  </a:lnTo>
                  <a:lnTo>
                    <a:pt x="1218" y="1764"/>
                  </a:lnTo>
                  <a:lnTo>
                    <a:pt x="1230" y="1765"/>
                  </a:lnTo>
                  <a:lnTo>
                    <a:pt x="1254" y="1768"/>
                  </a:lnTo>
                  <a:lnTo>
                    <a:pt x="1280" y="1768"/>
                  </a:lnTo>
                  <a:lnTo>
                    <a:pt x="1306" y="1768"/>
                  </a:lnTo>
                  <a:lnTo>
                    <a:pt x="1330" y="1765"/>
                  </a:lnTo>
                  <a:lnTo>
                    <a:pt x="1342" y="1764"/>
                  </a:lnTo>
                  <a:lnTo>
                    <a:pt x="1353" y="1763"/>
                  </a:lnTo>
                  <a:lnTo>
                    <a:pt x="1376" y="1760"/>
                  </a:lnTo>
                  <a:lnTo>
                    <a:pt x="1397" y="1755"/>
                  </a:lnTo>
                  <a:lnTo>
                    <a:pt x="1418" y="1750"/>
                  </a:lnTo>
                  <a:lnTo>
                    <a:pt x="1428" y="1747"/>
                  </a:lnTo>
                  <a:lnTo>
                    <a:pt x="1437" y="1744"/>
                  </a:lnTo>
                  <a:lnTo>
                    <a:pt x="1455" y="1736"/>
                  </a:lnTo>
                  <a:lnTo>
                    <a:pt x="1464" y="1733"/>
                  </a:lnTo>
                  <a:lnTo>
                    <a:pt x="1473" y="1728"/>
                  </a:lnTo>
                  <a:lnTo>
                    <a:pt x="1481" y="1724"/>
                  </a:lnTo>
                  <a:lnTo>
                    <a:pt x="1489" y="1719"/>
                  </a:lnTo>
                  <a:lnTo>
                    <a:pt x="1503" y="1708"/>
                  </a:lnTo>
                  <a:lnTo>
                    <a:pt x="1510" y="1703"/>
                  </a:lnTo>
                  <a:lnTo>
                    <a:pt x="1517" y="1697"/>
                  </a:lnTo>
                  <a:lnTo>
                    <a:pt x="1530" y="1685"/>
                  </a:lnTo>
                  <a:lnTo>
                    <a:pt x="1536" y="1679"/>
                  </a:lnTo>
                  <a:lnTo>
                    <a:pt x="1541" y="1672"/>
                  </a:lnTo>
                  <a:lnTo>
                    <a:pt x="1553" y="1657"/>
                  </a:lnTo>
                  <a:lnTo>
                    <a:pt x="1562" y="1643"/>
                  </a:lnTo>
                  <a:lnTo>
                    <a:pt x="1571" y="1626"/>
                  </a:lnTo>
                  <a:lnTo>
                    <a:pt x="1579" y="1609"/>
                  </a:lnTo>
                  <a:lnTo>
                    <a:pt x="1583" y="1599"/>
                  </a:lnTo>
                  <a:lnTo>
                    <a:pt x="1587" y="1590"/>
                  </a:lnTo>
                  <a:lnTo>
                    <a:pt x="1594" y="1570"/>
                  </a:lnTo>
                  <a:lnTo>
                    <a:pt x="1600" y="1547"/>
                  </a:lnTo>
                  <a:lnTo>
                    <a:pt x="1603" y="1536"/>
                  </a:lnTo>
                  <a:lnTo>
                    <a:pt x="1607" y="1525"/>
                  </a:lnTo>
                  <a:lnTo>
                    <a:pt x="1612" y="1500"/>
                  </a:lnTo>
                  <a:lnTo>
                    <a:pt x="1617" y="1474"/>
                  </a:lnTo>
                  <a:lnTo>
                    <a:pt x="1621" y="1447"/>
                  </a:lnTo>
                  <a:lnTo>
                    <a:pt x="1625" y="1419"/>
                  </a:lnTo>
                  <a:lnTo>
                    <a:pt x="1628" y="1389"/>
                  </a:lnTo>
                  <a:lnTo>
                    <a:pt x="1630" y="1359"/>
                  </a:lnTo>
                  <a:lnTo>
                    <a:pt x="1633" y="1326"/>
                  </a:lnTo>
                  <a:lnTo>
                    <a:pt x="1634" y="1292"/>
                  </a:lnTo>
                  <a:lnTo>
                    <a:pt x="1635" y="1256"/>
                  </a:lnTo>
                  <a:lnTo>
                    <a:pt x="1635" y="1220"/>
                  </a:lnTo>
                  <a:lnTo>
                    <a:pt x="1635" y="1183"/>
                  </a:lnTo>
                  <a:lnTo>
                    <a:pt x="1634" y="1148"/>
                  </a:lnTo>
                  <a:lnTo>
                    <a:pt x="1633" y="1115"/>
                  </a:lnTo>
                  <a:lnTo>
                    <a:pt x="1630" y="1081"/>
                  </a:lnTo>
                  <a:lnTo>
                    <a:pt x="1628" y="1050"/>
                  </a:lnTo>
                  <a:lnTo>
                    <a:pt x="1625" y="1020"/>
                  </a:lnTo>
                  <a:lnTo>
                    <a:pt x="1620" y="991"/>
                  </a:lnTo>
                  <a:lnTo>
                    <a:pt x="1616" y="963"/>
                  </a:lnTo>
                  <a:lnTo>
                    <a:pt x="1611" y="937"/>
                  </a:lnTo>
                  <a:lnTo>
                    <a:pt x="1606" y="911"/>
                  </a:lnTo>
                  <a:lnTo>
                    <a:pt x="1600" y="888"/>
                  </a:lnTo>
                  <a:lnTo>
                    <a:pt x="1593" y="865"/>
                  </a:lnTo>
                  <a:lnTo>
                    <a:pt x="1585" y="844"/>
                  </a:lnTo>
                  <a:lnTo>
                    <a:pt x="1578" y="824"/>
                  </a:lnTo>
                  <a:lnTo>
                    <a:pt x="1568" y="806"/>
                  </a:lnTo>
                  <a:lnTo>
                    <a:pt x="1559" y="788"/>
                  </a:lnTo>
                  <a:lnTo>
                    <a:pt x="1550" y="772"/>
                  </a:lnTo>
                  <a:lnTo>
                    <a:pt x="1545" y="764"/>
                  </a:lnTo>
                  <a:lnTo>
                    <a:pt x="1539" y="756"/>
                  </a:lnTo>
                  <a:lnTo>
                    <a:pt x="1527" y="742"/>
                  </a:lnTo>
                  <a:lnTo>
                    <a:pt x="1514" y="729"/>
                  </a:lnTo>
                  <a:lnTo>
                    <a:pt x="1508" y="723"/>
                  </a:lnTo>
                  <a:lnTo>
                    <a:pt x="1500" y="717"/>
                  </a:lnTo>
                  <a:lnTo>
                    <a:pt x="1493" y="711"/>
                  </a:lnTo>
                  <a:lnTo>
                    <a:pt x="1485" y="706"/>
                  </a:lnTo>
                  <a:lnTo>
                    <a:pt x="1469" y="696"/>
                  </a:lnTo>
                  <a:lnTo>
                    <a:pt x="1453" y="687"/>
                  </a:lnTo>
                  <a:lnTo>
                    <a:pt x="1435" y="679"/>
                  </a:lnTo>
                  <a:lnTo>
                    <a:pt x="1425" y="675"/>
                  </a:lnTo>
                  <a:lnTo>
                    <a:pt x="1415" y="672"/>
                  </a:lnTo>
                  <a:lnTo>
                    <a:pt x="1395" y="666"/>
                  </a:lnTo>
                  <a:lnTo>
                    <a:pt x="1375" y="662"/>
                  </a:lnTo>
                  <a:lnTo>
                    <a:pt x="1352" y="657"/>
                  </a:lnTo>
                  <a:lnTo>
                    <a:pt x="1341" y="656"/>
                  </a:lnTo>
                  <a:lnTo>
                    <a:pt x="1330" y="655"/>
                  </a:lnTo>
                  <a:lnTo>
                    <a:pt x="1305" y="654"/>
                  </a:lnTo>
                  <a:lnTo>
                    <a:pt x="1280" y="653"/>
                  </a:lnTo>
                  <a:lnTo>
                    <a:pt x="1255" y="654"/>
                  </a:lnTo>
                  <a:lnTo>
                    <a:pt x="1243" y="654"/>
                  </a:lnTo>
                  <a:lnTo>
                    <a:pt x="1231" y="655"/>
                  </a:lnTo>
                  <a:lnTo>
                    <a:pt x="1219" y="656"/>
                  </a:lnTo>
                  <a:lnTo>
                    <a:pt x="1208" y="657"/>
                  </a:lnTo>
                  <a:lnTo>
                    <a:pt x="1186" y="662"/>
                  </a:lnTo>
                  <a:lnTo>
                    <a:pt x="1165" y="666"/>
                  </a:lnTo>
                  <a:lnTo>
                    <a:pt x="1154" y="669"/>
                  </a:lnTo>
                  <a:lnTo>
                    <a:pt x="1145" y="672"/>
                  </a:lnTo>
                  <a:lnTo>
                    <a:pt x="1126" y="679"/>
                  </a:lnTo>
                  <a:lnTo>
                    <a:pt x="1108" y="687"/>
                  </a:lnTo>
                  <a:lnTo>
                    <a:pt x="1091" y="696"/>
                  </a:lnTo>
                  <a:lnTo>
                    <a:pt x="1082" y="700"/>
                  </a:lnTo>
                  <a:lnTo>
                    <a:pt x="1074" y="706"/>
                  </a:lnTo>
                  <a:lnTo>
                    <a:pt x="1060" y="717"/>
                  </a:lnTo>
                  <a:lnTo>
                    <a:pt x="1046" y="729"/>
                  </a:lnTo>
                  <a:lnTo>
                    <a:pt x="1033" y="742"/>
                  </a:lnTo>
                  <a:lnTo>
                    <a:pt x="1026" y="748"/>
                  </a:lnTo>
                  <a:lnTo>
                    <a:pt x="1020" y="756"/>
                  </a:lnTo>
                  <a:lnTo>
                    <a:pt x="1015" y="764"/>
                  </a:lnTo>
                  <a:lnTo>
                    <a:pt x="1009" y="772"/>
                  </a:lnTo>
                  <a:lnTo>
                    <a:pt x="1000" y="788"/>
                  </a:lnTo>
                  <a:lnTo>
                    <a:pt x="990" y="806"/>
                  </a:lnTo>
                  <a:lnTo>
                    <a:pt x="985" y="815"/>
                  </a:lnTo>
                  <a:lnTo>
                    <a:pt x="982" y="824"/>
                  </a:lnTo>
                  <a:lnTo>
                    <a:pt x="974" y="844"/>
                  </a:lnTo>
                  <a:lnTo>
                    <a:pt x="966" y="865"/>
                  </a:lnTo>
                  <a:lnTo>
                    <a:pt x="959" y="888"/>
                  </a:lnTo>
                  <a:lnTo>
                    <a:pt x="953" y="911"/>
                  </a:lnTo>
                  <a:lnTo>
                    <a:pt x="947" y="936"/>
                  </a:lnTo>
                  <a:lnTo>
                    <a:pt x="942" y="963"/>
                  </a:lnTo>
                  <a:lnTo>
                    <a:pt x="938" y="990"/>
                  </a:lnTo>
                  <a:lnTo>
                    <a:pt x="933" y="1019"/>
                  </a:lnTo>
                  <a:lnTo>
                    <a:pt x="930" y="1048"/>
                  </a:lnTo>
                  <a:lnTo>
                    <a:pt x="928" y="1080"/>
                  </a:lnTo>
                  <a:lnTo>
                    <a:pt x="926" y="1112"/>
                  </a:lnTo>
                  <a:lnTo>
                    <a:pt x="924" y="1146"/>
                  </a:lnTo>
                  <a:lnTo>
                    <a:pt x="923" y="1182"/>
                  </a:lnTo>
                  <a:lnTo>
                    <a:pt x="923" y="1218"/>
                  </a:lnTo>
                  <a:lnTo>
                    <a:pt x="923" y="1254"/>
                  </a:lnTo>
                  <a:lnTo>
                    <a:pt x="924" y="1289"/>
                  </a:lnTo>
                  <a:lnTo>
                    <a:pt x="926" y="1323"/>
                  </a:lnTo>
                  <a:lnTo>
                    <a:pt x="928" y="1355"/>
                  </a:lnTo>
                  <a:lnTo>
                    <a:pt x="930" y="1387"/>
                  </a:lnTo>
                  <a:lnTo>
                    <a:pt x="933" y="1416"/>
                  </a:lnTo>
                  <a:lnTo>
                    <a:pt x="937" y="1444"/>
                  </a:lnTo>
                  <a:lnTo>
                    <a:pt x="941" y="1471"/>
                  </a:lnTo>
                  <a:lnTo>
                    <a:pt x="947" y="1497"/>
                  </a:lnTo>
                  <a:lnTo>
                    <a:pt x="953" y="1521"/>
                  </a:lnTo>
                  <a:lnTo>
                    <a:pt x="958" y="1545"/>
                  </a:lnTo>
                  <a:lnTo>
                    <a:pt x="962" y="1555"/>
                  </a:lnTo>
                  <a:lnTo>
                    <a:pt x="965" y="1566"/>
                  </a:lnTo>
                  <a:lnTo>
                    <a:pt x="972" y="1587"/>
                  </a:lnTo>
                  <a:lnTo>
                    <a:pt x="980" y="1606"/>
                  </a:lnTo>
                  <a:lnTo>
                    <a:pt x="989" y="1624"/>
                  </a:lnTo>
                  <a:lnTo>
                    <a:pt x="998" y="1641"/>
                  </a:lnTo>
                  <a:close/>
                  <a:moveTo>
                    <a:pt x="1280" y="1978"/>
                  </a:moveTo>
                  <a:lnTo>
                    <a:pt x="1259" y="1978"/>
                  </a:lnTo>
                  <a:lnTo>
                    <a:pt x="1239" y="1978"/>
                  </a:lnTo>
                  <a:lnTo>
                    <a:pt x="1218" y="1977"/>
                  </a:lnTo>
                  <a:lnTo>
                    <a:pt x="1198" y="1975"/>
                  </a:lnTo>
                  <a:lnTo>
                    <a:pt x="1179" y="1974"/>
                  </a:lnTo>
                  <a:lnTo>
                    <a:pt x="1160" y="1972"/>
                  </a:lnTo>
                  <a:lnTo>
                    <a:pt x="1142" y="1970"/>
                  </a:lnTo>
                  <a:lnTo>
                    <a:pt x="1124" y="1966"/>
                  </a:lnTo>
                  <a:lnTo>
                    <a:pt x="1106" y="1964"/>
                  </a:lnTo>
                  <a:lnTo>
                    <a:pt x="1088" y="1961"/>
                  </a:lnTo>
                  <a:lnTo>
                    <a:pt x="1071" y="1956"/>
                  </a:lnTo>
                  <a:lnTo>
                    <a:pt x="1054" y="1953"/>
                  </a:lnTo>
                  <a:lnTo>
                    <a:pt x="1038" y="1948"/>
                  </a:lnTo>
                  <a:lnTo>
                    <a:pt x="1022" y="1943"/>
                  </a:lnTo>
                  <a:lnTo>
                    <a:pt x="992" y="1933"/>
                  </a:lnTo>
                  <a:lnTo>
                    <a:pt x="963" y="1920"/>
                  </a:lnTo>
                  <a:lnTo>
                    <a:pt x="949" y="1914"/>
                  </a:lnTo>
                  <a:lnTo>
                    <a:pt x="936" y="1907"/>
                  </a:lnTo>
                  <a:lnTo>
                    <a:pt x="911" y="1892"/>
                  </a:lnTo>
                  <a:lnTo>
                    <a:pt x="899" y="1884"/>
                  </a:lnTo>
                  <a:lnTo>
                    <a:pt x="886" y="1875"/>
                  </a:lnTo>
                  <a:lnTo>
                    <a:pt x="875" y="1866"/>
                  </a:lnTo>
                  <a:lnTo>
                    <a:pt x="864" y="1857"/>
                  </a:lnTo>
                  <a:lnTo>
                    <a:pt x="853" y="1848"/>
                  </a:lnTo>
                  <a:lnTo>
                    <a:pt x="843" y="1838"/>
                  </a:lnTo>
                  <a:lnTo>
                    <a:pt x="833" y="1828"/>
                  </a:lnTo>
                  <a:lnTo>
                    <a:pt x="824" y="1818"/>
                  </a:lnTo>
                  <a:lnTo>
                    <a:pt x="815" y="1807"/>
                  </a:lnTo>
                  <a:lnTo>
                    <a:pt x="811" y="1801"/>
                  </a:lnTo>
                  <a:lnTo>
                    <a:pt x="806" y="1796"/>
                  </a:lnTo>
                  <a:lnTo>
                    <a:pt x="798" y="1784"/>
                  </a:lnTo>
                  <a:lnTo>
                    <a:pt x="790" y="1772"/>
                  </a:lnTo>
                  <a:lnTo>
                    <a:pt x="783" y="1760"/>
                  </a:lnTo>
                  <a:lnTo>
                    <a:pt x="776" y="1747"/>
                  </a:lnTo>
                  <a:lnTo>
                    <a:pt x="761" y="1720"/>
                  </a:lnTo>
                  <a:lnTo>
                    <a:pt x="754" y="1706"/>
                  </a:lnTo>
                  <a:lnTo>
                    <a:pt x="748" y="1691"/>
                  </a:lnTo>
                  <a:lnTo>
                    <a:pt x="736" y="1661"/>
                  </a:lnTo>
                  <a:lnTo>
                    <a:pt x="731" y="1645"/>
                  </a:lnTo>
                  <a:lnTo>
                    <a:pt x="725" y="1629"/>
                  </a:lnTo>
                  <a:lnTo>
                    <a:pt x="715" y="1596"/>
                  </a:lnTo>
                  <a:lnTo>
                    <a:pt x="706" y="1561"/>
                  </a:lnTo>
                  <a:lnTo>
                    <a:pt x="698" y="1524"/>
                  </a:lnTo>
                  <a:lnTo>
                    <a:pt x="695" y="1505"/>
                  </a:lnTo>
                  <a:lnTo>
                    <a:pt x="691" y="1484"/>
                  </a:lnTo>
                  <a:lnTo>
                    <a:pt x="686" y="1445"/>
                  </a:lnTo>
                  <a:lnTo>
                    <a:pt x="681" y="1402"/>
                  </a:lnTo>
                  <a:lnTo>
                    <a:pt x="678" y="1360"/>
                  </a:lnTo>
                  <a:lnTo>
                    <a:pt x="676" y="1337"/>
                  </a:lnTo>
                  <a:lnTo>
                    <a:pt x="674" y="1315"/>
                  </a:lnTo>
                  <a:lnTo>
                    <a:pt x="673" y="1267"/>
                  </a:lnTo>
                  <a:lnTo>
                    <a:pt x="673" y="1219"/>
                  </a:lnTo>
                  <a:lnTo>
                    <a:pt x="673" y="1171"/>
                  </a:lnTo>
                  <a:lnTo>
                    <a:pt x="674" y="1147"/>
                  </a:lnTo>
                  <a:lnTo>
                    <a:pt x="674" y="1124"/>
                  </a:lnTo>
                  <a:lnTo>
                    <a:pt x="678" y="1079"/>
                  </a:lnTo>
                  <a:lnTo>
                    <a:pt x="681" y="1035"/>
                  </a:lnTo>
                  <a:lnTo>
                    <a:pt x="686" y="992"/>
                  </a:lnTo>
                  <a:lnTo>
                    <a:pt x="689" y="972"/>
                  </a:lnTo>
                  <a:lnTo>
                    <a:pt x="692" y="952"/>
                  </a:lnTo>
                  <a:lnTo>
                    <a:pt x="699" y="912"/>
                  </a:lnTo>
                  <a:lnTo>
                    <a:pt x="707" y="875"/>
                  </a:lnTo>
                  <a:lnTo>
                    <a:pt x="716" y="839"/>
                  </a:lnTo>
                  <a:lnTo>
                    <a:pt x="721" y="823"/>
                  </a:lnTo>
                  <a:lnTo>
                    <a:pt x="726" y="806"/>
                  </a:lnTo>
                  <a:lnTo>
                    <a:pt x="738" y="773"/>
                  </a:lnTo>
                  <a:lnTo>
                    <a:pt x="743" y="757"/>
                  </a:lnTo>
                  <a:lnTo>
                    <a:pt x="750" y="742"/>
                  </a:lnTo>
                  <a:lnTo>
                    <a:pt x="762" y="712"/>
                  </a:lnTo>
                  <a:lnTo>
                    <a:pt x="770" y="698"/>
                  </a:lnTo>
                  <a:lnTo>
                    <a:pt x="777" y="684"/>
                  </a:lnTo>
                  <a:lnTo>
                    <a:pt x="793" y="658"/>
                  </a:lnTo>
                  <a:lnTo>
                    <a:pt x="801" y="646"/>
                  </a:lnTo>
                  <a:lnTo>
                    <a:pt x="808" y="634"/>
                  </a:lnTo>
                  <a:lnTo>
                    <a:pt x="817" y="621"/>
                  </a:lnTo>
                  <a:lnTo>
                    <a:pt x="826" y="610"/>
                  </a:lnTo>
                  <a:lnTo>
                    <a:pt x="837" y="599"/>
                  </a:lnTo>
                  <a:lnTo>
                    <a:pt x="846" y="589"/>
                  </a:lnTo>
                  <a:lnTo>
                    <a:pt x="856" y="579"/>
                  </a:lnTo>
                  <a:lnTo>
                    <a:pt x="867" y="569"/>
                  </a:lnTo>
                  <a:lnTo>
                    <a:pt x="878" y="558"/>
                  </a:lnTo>
                  <a:lnTo>
                    <a:pt x="890" y="549"/>
                  </a:lnTo>
                  <a:lnTo>
                    <a:pt x="901" y="542"/>
                  </a:lnTo>
                  <a:lnTo>
                    <a:pt x="913" y="533"/>
                  </a:lnTo>
                  <a:lnTo>
                    <a:pt x="939" y="517"/>
                  </a:lnTo>
                  <a:lnTo>
                    <a:pt x="953" y="510"/>
                  </a:lnTo>
                  <a:lnTo>
                    <a:pt x="966" y="502"/>
                  </a:lnTo>
                  <a:lnTo>
                    <a:pt x="981" y="497"/>
                  </a:lnTo>
                  <a:lnTo>
                    <a:pt x="994" y="490"/>
                  </a:lnTo>
                  <a:lnTo>
                    <a:pt x="1025" y="479"/>
                  </a:lnTo>
                  <a:lnTo>
                    <a:pt x="1057" y="470"/>
                  </a:lnTo>
                  <a:lnTo>
                    <a:pt x="1073" y="465"/>
                  </a:lnTo>
                  <a:lnTo>
                    <a:pt x="1090" y="461"/>
                  </a:lnTo>
                  <a:lnTo>
                    <a:pt x="1107" y="457"/>
                  </a:lnTo>
                  <a:lnTo>
                    <a:pt x="1125" y="454"/>
                  </a:lnTo>
                  <a:lnTo>
                    <a:pt x="1162" y="449"/>
                  </a:lnTo>
                  <a:lnTo>
                    <a:pt x="1180" y="447"/>
                  </a:lnTo>
                  <a:lnTo>
                    <a:pt x="1199" y="445"/>
                  </a:lnTo>
                  <a:lnTo>
                    <a:pt x="1219" y="444"/>
                  </a:lnTo>
                  <a:lnTo>
                    <a:pt x="1239" y="443"/>
                  </a:lnTo>
                  <a:lnTo>
                    <a:pt x="1260" y="443"/>
                  </a:lnTo>
                  <a:lnTo>
                    <a:pt x="1280" y="443"/>
                  </a:lnTo>
                  <a:lnTo>
                    <a:pt x="1301" y="443"/>
                  </a:lnTo>
                  <a:lnTo>
                    <a:pt x="1321" y="443"/>
                  </a:lnTo>
                  <a:lnTo>
                    <a:pt x="1341" y="444"/>
                  </a:lnTo>
                  <a:lnTo>
                    <a:pt x="1361" y="445"/>
                  </a:lnTo>
                  <a:lnTo>
                    <a:pt x="1398" y="449"/>
                  </a:lnTo>
                  <a:lnTo>
                    <a:pt x="1418" y="452"/>
                  </a:lnTo>
                  <a:lnTo>
                    <a:pt x="1436" y="454"/>
                  </a:lnTo>
                  <a:lnTo>
                    <a:pt x="1453" y="457"/>
                  </a:lnTo>
                  <a:lnTo>
                    <a:pt x="1471" y="461"/>
                  </a:lnTo>
                  <a:lnTo>
                    <a:pt x="1503" y="469"/>
                  </a:lnTo>
                  <a:lnTo>
                    <a:pt x="1535" y="479"/>
                  </a:lnTo>
                  <a:lnTo>
                    <a:pt x="1550" y="484"/>
                  </a:lnTo>
                  <a:lnTo>
                    <a:pt x="1565" y="490"/>
                  </a:lnTo>
                  <a:lnTo>
                    <a:pt x="1580" y="496"/>
                  </a:lnTo>
                  <a:lnTo>
                    <a:pt x="1594" y="502"/>
                  </a:lnTo>
                  <a:lnTo>
                    <a:pt x="1621" y="517"/>
                  </a:lnTo>
                  <a:lnTo>
                    <a:pt x="1634" y="524"/>
                  </a:lnTo>
                  <a:lnTo>
                    <a:pt x="1646" y="533"/>
                  </a:lnTo>
                  <a:lnTo>
                    <a:pt x="1659" y="540"/>
                  </a:lnTo>
                  <a:lnTo>
                    <a:pt x="1670" y="549"/>
                  </a:lnTo>
                  <a:lnTo>
                    <a:pt x="1682" y="558"/>
                  </a:lnTo>
                  <a:lnTo>
                    <a:pt x="1692" y="567"/>
                  </a:lnTo>
                  <a:lnTo>
                    <a:pt x="1704" y="578"/>
                  </a:lnTo>
                  <a:lnTo>
                    <a:pt x="1714" y="588"/>
                  </a:lnTo>
                  <a:lnTo>
                    <a:pt x="1723" y="599"/>
                  </a:lnTo>
                  <a:lnTo>
                    <a:pt x="1733" y="609"/>
                  </a:lnTo>
                  <a:lnTo>
                    <a:pt x="1742" y="620"/>
                  </a:lnTo>
                  <a:lnTo>
                    <a:pt x="1751" y="633"/>
                  </a:lnTo>
                  <a:lnTo>
                    <a:pt x="1767" y="657"/>
                  </a:lnTo>
                  <a:lnTo>
                    <a:pt x="1775" y="670"/>
                  </a:lnTo>
                  <a:lnTo>
                    <a:pt x="1782" y="683"/>
                  </a:lnTo>
                  <a:lnTo>
                    <a:pt x="1796" y="711"/>
                  </a:lnTo>
                  <a:lnTo>
                    <a:pt x="1809" y="740"/>
                  </a:lnTo>
                  <a:lnTo>
                    <a:pt x="1822" y="771"/>
                  </a:lnTo>
                  <a:lnTo>
                    <a:pt x="1827" y="788"/>
                  </a:lnTo>
                  <a:lnTo>
                    <a:pt x="1833" y="803"/>
                  </a:lnTo>
                  <a:lnTo>
                    <a:pt x="1842" y="838"/>
                  </a:lnTo>
                  <a:lnTo>
                    <a:pt x="1851" y="874"/>
                  </a:lnTo>
                  <a:lnTo>
                    <a:pt x="1859" y="911"/>
                  </a:lnTo>
                  <a:lnTo>
                    <a:pt x="1864" y="930"/>
                  </a:lnTo>
                  <a:lnTo>
                    <a:pt x="1867" y="951"/>
                  </a:lnTo>
                  <a:lnTo>
                    <a:pt x="1873" y="991"/>
                  </a:lnTo>
                  <a:lnTo>
                    <a:pt x="1877" y="1033"/>
                  </a:lnTo>
                  <a:lnTo>
                    <a:pt x="1880" y="1076"/>
                  </a:lnTo>
                  <a:lnTo>
                    <a:pt x="1882" y="1099"/>
                  </a:lnTo>
                  <a:lnTo>
                    <a:pt x="1884" y="1123"/>
                  </a:lnTo>
                  <a:lnTo>
                    <a:pt x="1885" y="1170"/>
                  </a:lnTo>
                  <a:lnTo>
                    <a:pt x="1885" y="1218"/>
                  </a:lnTo>
                  <a:lnTo>
                    <a:pt x="1885" y="1250"/>
                  </a:lnTo>
                  <a:lnTo>
                    <a:pt x="1885" y="1281"/>
                  </a:lnTo>
                  <a:lnTo>
                    <a:pt x="1884" y="1312"/>
                  </a:lnTo>
                  <a:lnTo>
                    <a:pt x="1882" y="1342"/>
                  </a:lnTo>
                  <a:lnTo>
                    <a:pt x="1880" y="1371"/>
                  </a:lnTo>
                  <a:lnTo>
                    <a:pt x="1877" y="1399"/>
                  </a:lnTo>
                  <a:lnTo>
                    <a:pt x="1875" y="1427"/>
                  </a:lnTo>
                  <a:lnTo>
                    <a:pt x="1874" y="1441"/>
                  </a:lnTo>
                  <a:lnTo>
                    <a:pt x="1871" y="1454"/>
                  </a:lnTo>
                  <a:lnTo>
                    <a:pt x="1868" y="1480"/>
                  </a:lnTo>
                  <a:lnTo>
                    <a:pt x="1864" y="1505"/>
                  </a:lnTo>
                  <a:lnTo>
                    <a:pt x="1859" y="1529"/>
                  </a:lnTo>
                  <a:lnTo>
                    <a:pt x="1854" y="1553"/>
                  </a:lnTo>
                  <a:lnTo>
                    <a:pt x="1849" y="1575"/>
                  </a:lnTo>
                  <a:lnTo>
                    <a:pt x="1843" y="1598"/>
                  </a:lnTo>
                  <a:lnTo>
                    <a:pt x="1836" y="1619"/>
                  </a:lnTo>
                  <a:lnTo>
                    <a:pt x="1830" y="1639"/>
                  </a:lnTo>
                  <a:lnTo>
                    <a:pt x="1823" y="1659"/>
                  </a:lnTo>
                  <a:lnTo>
                    <a:pt x="1815" y="1679"/>
                  </a:lnTo>
                  <a:lnTo>
                    <a:pt x="1811" y="1688"/>
                  </a:lnTo>
                  <a:lnTo>
                    <a:pt x="1806" y="1697"/>
                  </a:lnTo>
                  <a:lnTo>
                    <a:pt x="1798" y="1715"/>
                  </a:lnTo>
                  <a:lnTo>
                    <a:pt x="1788" y="1733"/>
                  </a:lnTo>
                  <a:lnTo>
                    <a:pt x="1778" y="1750"/>
                  </a:lnTo>
                  <a:lnTo>
                    <a:pt x="1768" y="1765"/>
                  </a:lnTo>
                  <a:lnTo>
                    <a:pt x="1757" y="1781"/>
                  </a:lnTo>
                  <a:lnTo>
                    <a:pt x="1745" y="1796"/>
                  </a:lnTo>
                  <a:lnTo>
                    <a:pt x="1733" y="1810"/>
                  </a:lnTo>
                  <a:lnTo>
                    <a:pt x="1721" y="1825"/>
                  </a:lnTo>
                  <a:lnTo>
                    <a:pt x="1707" y="1837"/>
                  </a:lnTo>
                  <a:lnTo>
                    <a:pt x="1693" y="1851"/>
                  </a:lnTo>
                  <a:lnTo>
                    <a:pt x="1679" y="1862"/>
                  </a:lnTo>
                  <a:lnTo>
                    <a:pt x="1663" y="1874"/>
                  </a:lnTo>
                  <a:lnTo>
                    <a:pt x="1648" y="1884"/>
                  </a:lnTo>
                  <a:lnTo>
                    <a:pt x="1831" y="2178"/>
                  </a:lnTo>
                  <a:lnTo>
                    <a:pt x="1607" y="2282"/>
                  </a:lnTo>
                  <a:lnTo>
                    <a:pt x="1413" y="1965"/>
                  </a:lnTo>
                  <a:lnTo>
                    <a:pt x="1402" y="1969"/>
                  </a:lnTo>
                  <a:lnTo>
                    <a:pt x="1396" y="1970"/>
                  </a:lnTo>
                  <a:lnTo>
                    <a:pt x="1389" y="1971"/>
                  </a:lnTo>
                  <a:lnTo>
                    <a:pt x="1375" y="1973"/>
                  </a:lnTo>
                  <a:lnTo>
                    <a:pt x="1359" y="1975"/>
                  </a:lnTo>
                  <a:lnTo>
                    <a:pt x="1342" y="1977"/>
                  </a:lnTo>
                  <a:lnTo>
                    <a:pt x="1323" y="1978"/>
                  </a:lnTo>
                  <a:lnTo>
                    <a:pt x="1303" y="1978"/>
                  </a:lnTo>
                  <a:lnTo>
                    <a:pt x="1280" y="1978"/>
                  </a:lnTo>
                  <a:close/>
                  <a:moveTo>
                    <a:pt x="3107" y="0"/>
                  </a:moveTo>
                  <a:lnTo>
                    <a:pt x="2987" y="0"/>
                  </a:lnTo>
                  <a:lnTo>
                    <a:pt x="2359" y="0"/>
                  </a:lnTo>
                  <a:lnTo>
                    <a:pt x="1732" y="0"/>
                  </a:lnTo>
                  <a:lnTo>
                    <a:pt x="1103" y="0"/>
                  </a:lnTo>
                  <a:lnTo>
                    <a:pt x="476" y="0"/>
                  </a:lnTo>
                  <a:lnTo>
                    <a:pt x="0" y="475"/>
                  </a:lnTo>
                  <a:lnTo>
                    <a:pt x="0" y="1271"/>
                  </a:lnTo>
                  <a:lnTo>
                    <a:pt x="0" y="2066"/>
                  </a:lnTo>
                  <a:lnTo>
                    <a:pt x="0" y="2197"/>
                  </a:lnTo>
                  <a:lnTo>
                    <a:pt x="0" y="2526"/>
                  </a:lnTo>
                  <a:lnTo>
                    <a:pt x="330" y="2526"/>
                  </a:lnTo>
                  <a:lnTo>
                    <a:pt x="450" y="2526"/>
                  </a:lnTo>
                  <a:lnTo>
                    <a:pt x="1078" y="2526"/>
                  </a:lnTo>
                  <a:lnTo>
                    <a:pt x="1706" y="2526"/>
                  </a:lnTo>
                  <a:lnTo>
                    <a:pt x="2333" y="2526"/>
                  </a:lnTo>
                  <a:lnTo>
                    <a:pt x="2961" y="2526"/>
                  </a:lnTo>
                  <a:lnTo>
                    <a:pt x="3438" y="2051"/>
                  </a:lnTo>
                  <a:lnTo>
                    <a:pt x="3438" y="1255"/>
                  </a:lnTo>
                  <a:lnTo>
                    <a:pt x="3438" y="460"/>
                  </a:lnTo>
                  <a:lnTo>
                    <a:pt x="3438" y="329"/>
                  </a:lnTo>
                  <a:lnTo>
                    <a:pt x="3438" y="0"/>
                  </a:lnTo>
                  <a:lnTo>
                    <a:pt x="3107"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GB"/>
            </a:p>
          </p:txBody>
        </p:sp>
      </p:grpSp>
      <p:sp>
        <p:nvSpPr>
          <p:cNvPr id="2" name="Date Placeholder 1">
            <a:extLst>
              <a:ext uri="{FF2B5EF4-FFF2-40B4-BE49-F238E27FC236}">
                <a16:creationId xmlns:a16="http://schemas.microsoft.com/office/drawing/2014/main" id="{046680F6-7848-419B-870A-118551B846AD}"/>
              </a:ext>
            </a:extLst>
          </p:cNvPr>
          <p:cNvSpPr>
            <a:spLocks noGrp="1"/>
          </p:cNvSpPr>
          <p:nvPr>
            <p:ph type="dt" sz="half" idx="10"/>
          </p:nvPr>
        </p:nvSpPr>
        <p:spPr/>
        <p:txBody>
          <a:bodyPr/>
          <a:lstStyle/>
          <a:p>
            <a:fld id="{974D56EB-9AD8-48D7-84B0-1A78B762FDFF}" type="datetime3">
              <a:rPr lang="en-US" smtClean="0"/>
              <a:pPr/>
              <a:t>28 February 2023</a:t>
            </a:fld>
            <a:endParaRPr lang="en-US"/>
          </a:p>
        </p:txBody>
      </p:sp>
      <p:sp>
        <p:nvSpPr>
          <p:cNvPr id="7" name="Footer Placeholder 6">
            <a:extLst>
              <a:ext uri="{FF2B5EF4-FFF2-40B4-BE49-F238E27FC236}">
                <a16:creationId xmlns:a16="http://schemas.microsoft.com/office/drawing/2014/main" id="{0A5F4F5C-6163-48C0-9E87-7A7B69421B72}"/>
              </a:ext>
            </a:extLst>
          </p:cNvPr>
          <p:cNvSpPr>
            <a:spLocks noGrp="1"/>
          </p:cNvSpPr>
          <p:nvPr>
            <p:ph type="ftr" sz="quarter" idx="11"/>
          </p:nvPr>
        </p:nvSpPr>
        <p:spPr>
          <a:xfrm>
            <a:off x="2855913" y="6381328"/>
            <a:ext cx="8136632" cy="143297"/>
          </a:xfrm>
        </p:spPr>
        <p:txBody>
          <a:bodyPr/>
          <a:lstStyle/>
          <a:p>
            <a:r>
              <a:rPr lang="en-US"/>
              <a:t>© The Qt Company</a:t>
            </a:r>
          </a:p>
        </p:txBody>
      </p:sp>
      <p:sp>
        <p:nvSpPr>
          <p:cNvPr id="8" name="Slide Number Placeholder 7">
            <a:extLst>
              <a:ext uri="{FF2B5EF4-FFF2-40B4-BE49-F238E27FC236}">
                <a16:creationId xmlns:a16="http://schemas.microsoft.com/office/drawing/2014/main" id="{938AE0C4-674F-4739-80DC-6E9D1B79CA93}"/>
              </a:ext>
            </a:extLst>
          </p:cNvPr>
          <p:cNvSpPr>
            <a:spLocks noGrp="1"/>
          </p:cNvSpPr>
          <p:nvPr>
            <p:ph type="sldNum" sz="quarter" idx="12"/>
          </p:nvPr>
        </p:nvSpPr>
        <p:spPr/>
        <p:txBody>
          <a:bodyPr/>
          <a:lstStyle/>
          <a:p>
            <a:fld id="{A683D178-98AA-4574-9EAA-8EB007C55176}" type="slidenum">
              <a:rPr lang="en-US" smtClean="0"/>
              <a:pPr/>
              <a:t>‹#›</a:t>
            </a:fld>
            <a:endParaRPr lang="en-US"/>
          </a:p>
        </p:txBody>
      </p:sp>
    </p:spTree>
    <p:extLst>
      <p:ext uri="{BB962C8B-B14F-4D97-AF65-F5344CB8AC3E}">
        <p14:creationId xmlns:p14="http://schemas.microsoft.com/office/powerpoint/2010/main" val="3710939129"/>
      </p:ext>
    </p:extLst>
  </p:cSld>
  <p:clrMapOvr>
    <a:masterClrMapping/>
  </p:clrMapOvr>
  <p:transition spd="med">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6" name="Media Placeholder 2"/>
          <p:cNvSpPr>
            <a:spLocks noGrp="1"/>
          </p:cNvSpPr>
          <p:nvPr>
            <p:ph type="media" sz="quarter" idx="13"/>
          </p:nvPr>
        </p:nvSpPr>
        <p:spPr>
          <a:xfrm>
            <a:off x="0" y="0"/>
            <a:ext cx="12192000" cy="6858000"/>
          </a:xfrm>
          <a:custGeom>
            <a:avLst/>
            <a:gdLst/>
            <a:ahLst/>
            <a:cxnLst/>
            <a:rect l="l" t="t" r="r" b="b"/>
            <a:pathLst>
              <a:path w="12192000" h="6858000">
                <a:moveTo>
                  <a:pt x="479425" y="0"/>
                </a:moveTo>
                <a:lnTo>
                  <a:pt x="12192000" y="0"/>
                </a:lnTo>
                <a:lnTo>
                  <a:pt x="12192000" y="6858000"/>
                </a:lnTo>
                <a:lnTo>
                  <a:pt x="12191998" y="6858000"/>
                </a:lnTo>
                <a:lnTo>
                  <a:pt x="12191998" y="6378574"/>
                </a:lnTo>
                <a:lnTo>
                  <a:pt x="11712573" y="6858000"/>
                </a:lnTo>
                <a:lnTo>
                  <a:pt x="0" y="6858000"/>
                </a:lnTo>
                <a:lnTo>
                  <a:pt x="0" y="479425"/>
                </a:lnTo>
                <a:close/>
              </a:path>
            </a:pathLst>
          </a:custGeom>
          <a:solidFill>
            <a:schemeClr val="accent2"/>
          </a:solidFill>
        </p:spPr>
        <p:txBody>
          <a:bodyPr/>
          <a:lstStyle>
            <a:lvl1pPr marL="0" indent="0" algn="r">
              <a:buFontTx/>
              <a:buNone/>
              <a:defRPr sz="1200">
                <a:solidFill>
                  <a:schemeClr val="bg1"/>
                </a:solidFill>
              </a:defRPr>
            </a:lvl1pPr>
          </a:lstStyle>
          <a:p>
            <a:r>
              <a:rPr lang="en-US"/>
              <a:t>Click icon to add media</a:t>
            </a:r>
            <a:endParaRPr lang="en-GB"/>
          </a:p>
        </p:txBody>
      </p:sp>
    </p:spTree>
    <p:extLst>
      <p:ext uri="{BB962C8B-B14F-4D97-AF65-F5344CB8AC3E}">
        <p14:creationId xmlns:p14="http://schemas.microsoft.com/office/powerpoint/2010/main" val="2201810751"/>
      </p:ext>
    </p:extLst>
  </p:cSld>
  <p:clrMapOvr>
    <a:masterClrMapping/>
  </p:clrMapOvr>
  <p:transition spd="med">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Highlight">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18" name="Rectangle 5">
            <a:extLst>
              <a:ext uri="{C183D7F6-B498-43B3-948B-1728B52AA6E4}">
                <adec:decorative xmlns:adec="http://schemas.microsoft.com/office/drawing/2017/decorative" val="1"/>
              </a:ext>
            </a:extLst>
          </p:cNvPr>
          <p:cNvSpPr/>
          <p:nvPr userDrawn="1"/>
        </p:nvSpPr>
        <p:spPr>
          <a:xfrm>
            <a:off x="0" y="0"/>
            <a:ext cx="12192000" cy="1844673"/>
          </a:xfrm>
          <a:custGeom>
            <a:avLst/>
            <a:gdLst/>
            <a:ahLst/>
            <a:cxnLst/>
            <a:rect l="l" t="t" r="r" b="b"/>
            <a:pathLst>
              <a:path w="12192000" h="1844673">
                <a:moveTo>
                  <a:pt x="0" y="0"/>
                </a:moveTo>
                <a:lnTo>
                  <a:pt x="12192000" y="0"/>
                </a:lnTo>
                <a:lnTo>
                  <a:pt x="12192000" y="1412775"/>
                </a:lnTo>
                <a:lnTo>
                  <a:pt x="12192000" y="1412776"/>
                </a:lnTo>
                <a:lnTo>
                  <a:pt x="12191969" y="1412776"/>
                </a:lnTo>
                <a:lnTo>
                  <a:pt x="0" y="1844673"/>
                </a:lnTo>
                <a:lnTo>
                  <a:pt x="0" y="1412776"/>
                </a:lnTo>
                <a:lnTo>
                  <a:pt x="0" y="141277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noFill/>
              </a:defRPr>
            </a:lvl1pPr>
          </a:lstStyle>
          <a:p>
            <a:fld id="{41EE7EF2-4523-4BEE-A7B1-C63194E17AF0}" type="datetime3">
              <a:rPr lang="en-US" smtClean="0"/>
              <a:pPr/>
              <a:t>28 February 2023</a:t>
            </a:fld>
            <a:endParaRPr lang="en-US"/>
          </a:p>
        </p:txBody>
      </p:sp>
      <p:sp>
        <p:nvSpPr>
          <p:cNvPr id="4" name="Footer Placeholder 3"/>
          <p:cNvSpPr>
            <a:spLocks noGrp="1"/>
          </p:cNvSpPr>
          <p:nvPr>
            <p:ph type="ftr" sz="quarter" idx="11"/>
          </p:nvPr>
        </p:nvSpPr>
        <p:spPr>
          <a:xfrm>
            <a:off x="2855913" y="6381328"/>
            <a:ext cx="8136632" cy="143297"/>
          </a:xfrm>
        </p:spPr>
        <p:txBody>
          <a:bodyPr/>
          <a:lstStyle>
            <a:lvl1pPr>
              <a:defRPr>
                <a:noFill/>
              </a:defRPr>
            </a:lvl1pPr>
          </a:lstStyle>
          <a:p>
            <a:r>
              <a:rPr lang="en-US"/>
              <a:t>© The Qt Company</a:t>
            </a:r>
          </a:p>
        </p:txBody>
      </p:sp>
      <p:sp>
        <p:nvSpPr>
          <p:cNvPr id="5" name="Slide Number Placeholder 4"/>
          <p:cNvSpPr>
            <a:spLocks noGrp="1"/>
          </p:cNvSpPr>
          <p:nvPr>
            <p:ph type="sldNum" sz="quarter" idx="12"/>
          </p:nvPr>
        </p:nvSpPr>
        <p:spPr/>
        <p:txBody>
          <a:bodyPr/>
          <a:lstStyle>
            <a:lvl1pPr>
              <a:defRPr>
                <a:noFill/>
              </a:defRPr>
            </a:lvl1pPr>
          </a:lstStyle>
          <a:p>
            <a:fld id="{A683D178-98AA-4574-9EAA-8EB007C55176}" type="slidenum">
              <a:rPr lang="en-US" smtClean="0"/>
              <a:pPr/>
              <a:t>‹#›</a:t>
            </a:fld>
            <a:endParaRPr lang="en-US"/>
          </a:p>
        </p:txBody>
      </p:sp>
      <p:sp>
        <p:nvSpPr>
          <p:cNvPr id="7" name="Text Placeholder 2"/>
          <p:cNvSpPr>
            <a:spLocks noGrp="1"/>
          </p:cNvSpPr>
          <p:nvPr>
            <p:ph type="body" idx="1" hasCustomPrompt="1"/>
          </p:nvPr>
        </p:nvSpPr>
        <p:spPr>
          <a:xfrm>
            <a:off x="550863" y="476673"/>
            <a:ext cx="11090275" cy="216024"/>
          </a:xfrm>
        </p:spPr>
        <p:txBody>
          <a:bodyPr anchor="ctr" anchorCtr="0"/>
          <a:lstStyle>
            <a:lvl1pPr marL="0" indent="0">
              <a:spcBef>
                <a:spcPts val="0"/>
              </a:spcBef>
              <a:buNone/>
              <a:defRPr sz="12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sp>
        <p:nvSpPr>
          <p:cNvPr id="15" name="Rectangle 14">
            <a:extLst>
              <a:ext uri="{C183D7F6-B498-43B3-948B-1728B52AA6E4}">
                <adec:decorative xmlns:adec="http://schemas.microsoft.com/office/drawing/2017/decorative" val="1"/>
              </a:ext>
            </a:extLst>
          </p:cNvPr>
          <p:cNvSpPr/>
          <p:nvPr userDrawn="1"/>
        </p:nvSpPr>
        <p:spPr>
          <a:xfrm>
            <a:off x="1" y="1734450"/>
            <a:ext cx="4079873" cy="5123550"/>
          </a:xfrm>
          <a:custGeom>
            <a:avLst/>
            <a:gdLst/>
            <a:ahLst/>
            <a:cxnLst/>
            <a:rect l="l" t="t" r="r" b="b"/>
            <a:pathLst>
              <a:path w="4079873" h="5123550">
                <a:moveTo>
                  <a:pt x="3111462" y="0"/>
                </a:moveTo>
                <a:lnTo>
                  <a:pt x="4079873" y="5123550"/>
                </a:lnTo>
                <a:lnTo>
                  <a:pt x="2783632" y="5123550"/>
                </a:lnTo>
                <a:lnTo>
                  <a:pt x="2783630" y="5123550"/>
                </a:lnTo>
                <a:lnTo>
                  <a:pt x="0" y="5123550"/>
                </a:lnTo>
                <a:lnTo>
                  <a:pt x="0" y="11022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6" name="Content Placeholder 2"/>
          <p:cNvSpPr>
            <a:spLocks noGrp="1"/>
          </p:cNvSpPr>
          <p:nvPr>
            <p:ph sz="half" idx="13"/>
          </p:nvPr>
        </p:nvSpPr>
        <p:spPr>
          <a:xfrm>
            <a:off x="4079875" y="2205038"/>
            <a:ext cx="7561263" cy="38162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ext Placeholder 15"/>
          <p:cNvSpPr>
            <a:spLocks noGrp="1"/>
          </p:cNvSpPr>
          <p:nvPr>
            <p:ph type="body" sz="quarter" idx="14"/>
          </p:nvPr>
        </p:nvSpPr>
        <p:spPr>
          <a:xfrm>
            <a:off x="550863" y="2205038"/>
            <a:ext cx="2520801" cy="3960812"/>
          </a:xfrm>
        </p:spPr>
        <p:txBody>
          <a:bodyPr/>
          <a:lstStyle>
            <a:lvl1pPr marL="0" indent="0">
              <a:buFontTx/>
              <a:buNone/>
              <a:defRPr sz="3600" b="1">
                <a:solidFill>
                  <a:schemeClr val="bg1"/>
                </a:solidFill>
              </a:defRPr>
            </a:lvl1pPr>
            <a:lvl2pPr marL="0" indent="0">
              <a:buFontTx/>
              <a:buNone/>
              <a:defRPr sz="1400">
                <a:solidFill>
                  <a:schemeClr val="bg1"/>
                </a:solidFill>
              </a:defRPr>
            </a:lvl2pPr>
            <a:lvl3pPr marL="182563" indent="-182563">
              <a:defRPr sz="1400">
                <a:solidFill>
                  <a:schemeClr val="bg1"/>
                </a:solidFill>
              </a:defRPr>
            </a:lvl3pPr>
          </a:lstStyle>
          <a:p>
            <a:pPr lvl="0"/>
            <a:r>
              <a:rPr lang="en-US"/>
              <a:t>Edit Master text styles</a:t>
            </a:r>
          </a:p>
          <a:p>
            <a:pPr lvl="1"/>
            <a:r>
              <a:rPr lang="en-US"/>
              <a:t>Second level</a:t>
            </a:r>
          </a:p>
          <a:p>
            <a:pPr lvl="2"/>
            <a:r>
              <a:rPr lang="en-US"/>
              <a:t>Third level</a:t>
            </a:r>
          </a:p>
        </p:txBody>
      </p:sp>
      <p:grpSp>
        <p:nvGrpSpPr>
          <p:cNvPr id="22" name="Group 21">
            <a:extLst>
              <a:ext uri="{C183D7F6-B498-43B3-948B-1728B52AA6E4}">
                <adec:decorative xmlns:adec="http://schemas.microsoft.com/office/drawing/2017/decorative" val="1"/>
              </a:ext>
            </a:extLst>
          </p:cNvPr>
          <p:cNvGrpSpPr/>
          <p:nvPr userDrawn="1"/>
        </p:nvGrpSpPr>
        <p:grpSpPr>
          <a:xfrm>
            <a:off x="11151163" y="6165850"/>
            <a:ext cx="489975" cy="360040"/>
            <a:chOff x="11151163" y="6165850"/>
            <a:chExt cx="489975" cy="360040"/>
          </a:xfrm>
        </p:grpSpPr>
        <p:sp>
          <p:nvSpPr>
            <p:cNvPr id="21" name="Snip Diagonal Corner Rectangle 20"/>
            <p:cNvSpPr/>
            <p:nvPr userDrawn="1"/>
          </p:nvSpPr>
          <p:spPr>
            <a:xfrm>
              <a:off x="11151538" y="6165850"/>
              <a:ext cx="489600" cy="360040"/>
            </a:xfrm>
            <a:prstGeom prst="snip2DiagRect">
              <a:avLst>
                <a:gd name="adj1" fmla="val 19602"/>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9" name="Freeform 6"/>
            <p:cNvSpPr>
              <a:spLocks noChangeAspect="1" noEditPoints="1"/>
            </p:cNvSpPr>
            <p:nvPr userDrawn="1"/>
          </p:nvSpPr>
          <p:spPr bwMode="auto">
            <a:xfrm>
              <a:off x="11151163" y="6165850"/>
              <a:ext cx="489975" cy="360000"/>
            </a:xfrm>
            <a:custGeom>
              <a:avLst/>
              <a:gdLst>
                <a:gd name="T0" fmla="*/ 2431 w 3438"/>
                <a:gd name="T1" fmla="*/ 1652 h 2526"/>
                <a:gd name="T2" fmla="*/ 2460 w 3438"/>
                <a:gd name="T3" fmla="*/ 1720 h 2526"/>
                <a:gd name="T4" fmla="*/ 2533 w 3438"/>
                <a:gd name="T5" fmla="*/ 1741 h 2526"/>
                <a:gd name="T6" fmla="*/ 2577 w 3438"/>
                <a:gd name="T7" fmla="*/ 1947 h 2526"/>
                <a:gd name="T8" fmla="*/ 2406 w 3438"/>
                <a:gd name="T9" fmla="*/ 1943 h 2526"/>
                <a:gd name="T10" fmla="*/ 2298 w 3438"/>
                <a:gd name="T11" fmla="*/ 1903 h 2526"/>
                <a:gd name="T12" fmla="*/ 2226 w 3438"/>
                <a:gd name="T13" fmla="*/ 1815 h 2526"/>
                <a:gd name="T14" fmla="*/ 2192 w 3438"/>
                <a:gd name="T15" fmla="*/ 1655 h 2526"/>
                <a:gd name="T16" fmla="*/ 2188 w 3438"/>
                <a:gd name="T17" fmla="*/ 842 h 2526"/>
                <a:gd name="T18" fmla="*/ 1012 w 3438"/>
                <a:gd name="T19" fmla="*/ 1663 h 2526"/>
                <a:gd name="T20" fmla="*/ 1105 w 3438"/>
                <a:gd name="T21" fmla="*/ 1736 h 2526"/>
                <a:gd name="T22" fmla="*/ 1218 w 3438"/>
                <a:gd name="T23" fmla="*/ 1764 h 2526"/>
                <a:gd name="T24" fmla="*/ 1376 w 3438"/>
                <a:gd name="T25" fmla="*/ 1760 h 2526"/>
                <a:gd name="T26" fmla="*/ 1481 w 3438"/>
                <a:gd name="T27" fmla="*/ 1724 h 2526"/>
                <a:gd name="T28" fmla="*/ 1553 w 3438"/>
                <a:gd name="T29" fmla="*/ 1657 h 2526"/>
                <a:gd name="T30" fmla="*/ 1603 w 3438"/>
                <a:gd name="T31" fmla="*/ 1536 h 2526"/>
                <a:gd name="T32" fmla="*/ 1633 w 3438"/>
                <a:gd name="T33" fmla="*/ 1326 h 2526"/>
                <a:gd name="T34" fmla="*/ 1628 w 3438"/>
                <a:gd name="T35" fmla="*/ 1050 h 2526"/>
                <a:gd name="T36" fmla="*/ 1585 w 3438"/>
                <a:gd name="T37" fmla="*/ 844 h 2526"/>
                <a:gd name="T38" fmla="*/ 1514 w 3438"/>
                <a:gd name="T39" fmla="*/ 729 h 2526"/>
                <a:gd name="T40" fmla="*/ 1425 w 3438"/>
                <a:gd name="T41" fmla="*/ 675 h 2526"/>
                <a:gd name="T42" fmla="*/ 1280 w 3438"/>
                <a:gd name="T43" fmla="*/ 653 h 2526"/>
                <a:gd name="T44" fmla="*/ 1154 w 3438"/>
                <a:gd name="T45" fmla="*/ 669 h 2526"/>
                <a:gd name="T46" fmla="*/ 1046 w 3438"/>
                <a:gd name="T47" fmla="*/ 729 h 2526"/>
                <a:gd name="T48" fmla="*/ 985 w 3438"/>
                <a:gd name="T49" fmla="*/ 815 h 2526"/>
                <a:gd name="T50" fmla="*/ 938 w 3438"/>
                <a:gd name="T51" fmla="*/ 990 h 2526"/>
                <a:gd name="T52" fmla="*/ 923 w 3438"/>
                <a:gd name="T53" fmla="*/ 1254 h 2526"/>
                <a:gd name="T54" fmla="*/ 947 w 3438"/>
                <a:gd name="T55" fmla="*/ 1497 h 2526"/>
                <a:gd name="T56" fmla="*/ 998 w 3438"/>
                <a:gd name="T57" fmla="*/ 1641 h 2526"/>
                <a:gd name="T58" fmla="*/ 1142 w 3438"/>
                <a:gd name="T59" fmla="*/ 1970 h 2526"/>
                <a:gd name="T60" fmla="*/ 992 w 3438"/>
                <a:gd name="T61" fmla="*/ 1933 h 2526"/>
                <a:gd name="T62" fmla="*/ 864 w 3438"/>
                <a:gd name="T63" fmla="*/ 1857 h 2526"/>
                <a:gd name="T64" fmla="*/ 798 w 3438"/>
                <a:gd name="T65" fmla="*/ 1784 h 2526"/>
                <a:gd name="T66" fmla="*/ 731 w 3438"/>
                <a:gd name="T67" fmla="*/ 1645 h 2526"/>
                <a:gd name="T68" fmla="*/ 681 w 3438"/>
                <a:gd name="T69" fmla="*/ 1402 h 2526"/>
                <a:gd name="T70" fmla="*/ 674 w 3438"/>
                <a:gd name="T71" fmla="*/ 1124 h 2526"/>
                <a:gd name="T72" fmla="*/ 716 w 3438"/>
                <a:gd name="T73" fmla="*/ 839 h 2526"/>
                <a:gd name="T74" fmla="*/ 777 w 3438"/>
                <a:gd name="T75" fmla="*/ 684 h 2526"/>
                <a:gd name="T76" fmla="*/ 856 w 3438"/>
                <a:gd name="T77" fmla="*/ 579 h 2526"/>
                <a:gd name="T78" fmla="*/ 966 w 3438"/>
                <a:gd name="T79" fmla="*/ 502 h 2526"/>
                <a:gd name="T80" fmla="*/ 1125 w 3438"/>
                <a:gd name="T81" fmla="*/ 454 h 2526"/>
                <a:gd name="T82" fmla="*/ 1301 w 3438"/>
                <a:gd name="T83" fmla="*/ 443 h 2526"/>
                <a:gd name="T84" fmla="*/ 1471 w 3438"/>
                <a:gd name="T85" fmla="*/ 461 h 2526"/>
                <a:gd name="T86" fmla="*/ 1634 w 3438"/>
                <a:gd name="T87" fmla="*/ 524 h 2526"/>
                <a:gd name="T88" fmla="*/ 1723 w 3438"/>
                <a:gd name="T89" fmla="*/ 599 h 2526"/>
                <a:gd name="T90" fmla="*/ 1809 w 3438"/>
                <a:gd name="T91" fmla="*/ 740 h 2526"/>
                <a:gd name="T92" fmla="*/ 1867 w 3438"/>
                <a:gd name="T93" fmla="*/ 951 h 2526"/>
                <a:gd name="T94" fmla="*/ 1885 w 3438"/>
                <a:gd name="T95" fmla="*/ 1250 h 2526"/>
                <a:gd name="T96" fmla="*/ 1871 w 3438"/>
                <a:gd name="T97" fmla="*/ 1454 h 2526"/>
                <a:gd name="T98" fmla="*/ 1830 w 3438"/>
                <a:gd name="T99" fmla="*/ 1639 h 2526"/>
                <a:gd name="T100" fmla="*/ 1768 w 3438"/>
                <a:gd name="T101" fmla="*/ 1765 h 2526"/>
                <a:gd name="T102" fmla="*/ 1663 w 3438"/>
                <a:gd name="T103" fmla="*/ 1874 h 2526"/>
                <a:gd name="T104" fmla="*/ 1375 w 3438"/>
                <a:gd name="T105" fmla="*/ 1973 h 2526"/>
                <a:gd name="T106" fmla="*/ 2359 w 3438"/>
                <a:gd name="T107" fmla="*/ 0 h 2526"/>
                <a:gd name="T108" fmla="*/ 0 w 3438"/>
                <a:gd name="T109" fmla="*/ 2526 h 2526"/>
                <a:gd name="T110" fmla="*/ 3438 w 3438"/>
                <a:gd name="T111" fmla="*/ 1255 h 2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38" h="2526">
                  <a:moveTo>
                    <a:pt x="2724" y="1043"/>
                  </a:moveTo>
                  <a:lnTo>
                    <a:pt x="2423" y="1043"/>
                  </a:lnTo>
                  <a:lnTo>
                    <a:pt x="2423" y="1521"/>
                  </a:lnTo>
                  <a:lnTo>
                    <a:pt x="2423" y="1553"/>
                  </a:lnTo>
                  <a:lnTo>
                    <a:pt x="2424" y="1582"/>
                  </a:lnTo>
                  <a:lnTo>
                    <a:pt x="2425" y="1608"/>
                  </a:lnTo>
                  <a:lnTo>
                    <a:pt x="2428" y="1632"/>
                  </a:lnTo>
                  <a:lnTo>
                    <a:pt x="2431" y="1652"/>
                  </a:lnTo>
                  <a:lnTo>
                    <a:pt x="2434" y="1670"/>
                  </a:lnTo>
                  <a:lnTo>
                    <a:pt x="2438" y="1684"/>
                  </a:lnTo>
                  <a:lnTo>
                    <a:pt x="2442" y="1697"/>
                  </a:lnTo>
                  <a:lnTo>
                    <a:pt x="2446" y="1702"/>
                  </a:lnTo>
                  <a:lnTo>
                    <a:pt x="2449" y="1707"/>
                  </a:lnTo>
                  <a:lnTo>
                    <a:pt x="2452" y="1711"/>
                  </a:lnTo>
                  <a:lnTo>
                    <a:pt x="2456" y="1716"/>
                  </a:lnTo>
                  <a:lnTo>
                    <a:pt x="2460" y="1720"/>
                  </a:lnTo>
                  <a:lnTo>
                    <a:pt x="2466" y="1724"/>
                  </a:lnTo>
                  <a:lnTo>
                    <a:pt x="2477" y="1729"/>
                  </a:lnTo>
                  <a:lnTo>
                    <a:pt x="2491" y="1735"/>
                  </a:lnTo>
                  <a:lnTo>
                    <a:pt x="2499" y="1736"/>
                  </a:lnTo>
                  <a:lnTo>
                    <a:pt x="2506" y="1738"/>
                  </a:lnTo>
                  <a:lnTo>
                    <a:pt x="2514" y="1739"/>
                  </a:lnTo>
                  <a:lnTo>
                    <a:pt x="2523" y="1739"/>
                  </a:lnTo>
                  <a:lnTo>
                    <a:pt x="2533" y="1741"/>
                  </a:lnTo>
                  <a:lnTo>
                    <a:pt x="2542" y="1741"/>
                  </a:lnTo>
                  <a:lnTo>
                    <a:pt x="2722" y="1734"/>
                  </a:lnTo>
                  <a:lnTo>
                    <a:pt x="2732" y="1923"/>
                  </a:lnTo>
                  <a:lnTo>
                    <a:pt x="2697" y="1929"/>
                  </a:lnTo>
                  <a:lnTo>
                    <a:pt x="2664" y="1935"/>
                  </a:lnTo>
                  <a:lnTo>
                    <a:pt x="2633" y="1941"/>
                  </a:lnTo>
                  <a:lnTo>
                    <a:pt x="2603" y="1944"/>
                  </a:lnTo>
                  <a:lnTo>
                    <a:pt x="2577" y="1947"/>
                  </a:lnTo>
                  <a:lnTo>
                    <a:pt x="2553" y="1950"/>
                  </a:lnTo>
                  <a:lnTo>
                    <a:pt x="2530" y="1951"/>
                  </a:lnTo>
                  <a:lnTo>
                    <a:pt x="2510" y="1952"/>
                  </a:lnTo>
                  <a:lnTo>
                    <a:pt x="2487" y="1951"/>
                  </a:lnTo>
                  <a:lnTo>
                    <a:pt x="2466" y="1950"/>
                  </a:lnTo>
                  <a:lnTo>
                    <a:pt x="2445" y="1948"/>
                  </a:lnTo>
                  <a:lnTo>
                    <a:pt x="2425" y="1946"/>
                  </a:lnTo>
                  <a:lnTo>
                    <a:pt x="2406" y="1943"/>
                  </a:lnTo>
                  <a:lnTo>
                    <a:pt x="2388" y="1939"/>
                  </a:lnTo>
                  <a:lnTo>
                    <a:pt x="2370" y="1935"/>
                  </a:lnTo>
                  <a:lnTo>
                    <a:pt x="2362" y="1933"/>
                  </a:lnTo>
                  <a:lnTo>
                    <a:pt x="2354" y="1930"/>
                  </a:lnTo>
                  <a:lnTo>
                    <a:pt x="2339" y="1925"/>
                  </a:lnTo>
                  <a:lnTo>
                    <a:pt x="2324" y="1918"/>
                  </a:lnTo>
                  <a:lnTo>
                    <a:pt x="2311" y="1911"/>
                  </a:lnTo>
                  <a:lnTo>
                    <a:pt x="2298" y="1903"/>
                  </a:lnTo>
                  <a:lnTo>
                    <a:pt x="2286" y="1896"/>
                  </a:lnTo>
                  <a:lnTo>
                    <a:pt x="2276" y="1887"/>
                  </a:lnTo>
                  <a:lnTo>
                    <a:pt x="2265" y="1877"/>
                  </a:lnTo>
                  <a:lnTo>
                    <a:pt x="2256" y="1866"/>
                  </a:lnTo>
                  <a:lnTo>
                    <a:pt x="2249" y="1855"/>
                  </a:lnTo>
                  <a:lnTo>
                    <a:pt x="2241" y="1843"/>
                  </a:lnTo>
                  <a:lnTo>
                    <a:pt x="2233" y="1829"/>
                  </a:lnTo>
                  <a:lnTo>
                    <a:pt x="2226" y="1815"/>
                  </a:lnTo>
                  <a:lnTo>
                    <a:pt x="2220" y="1799"/>
                  </a:lnTo>
                  <a:lnTo>
                    <a:pt x="2215" y="1782"/>
                  </a:lnTo>
                  <a:lnTo>
                    <a:pt x="2209" y="1764"/>
                  </a:lnTo>
                  <a:lnTo>
                    <a:pt x="2205" y="1744"/>
                  </a:lnTo>
                  <a:lnTo>
                    <a:pt x="2201" y="1724"/>
                  </a:lnTo>
                  <a:lnTo>
                    <a:pt x="2198" y="1702"/>
                  </a:lnTo>
                  <a:lnTo>
                    <a:pt x="2195" y="1679"/>
                  </a:lnTo>
                  <a:lnTo>
                    <a:pt x="2192" y="1655"/>
                  </a:lnTo>
                  <a:lnTo>
                    <a:pt x="2190" y="1630"/>
                  </a:lnTo>
                  <a:lnTo>
                    <a:pt x="2189" y="1603"/>
                  </a:lnTo>
                  <a:lnTo>
                    <a:pt x="2188" y="1575"/>
                  </a:lnTo>
                  <a:lnTo>
                    <a:pt x="2188" y="1547"/>
                  </a:lnTo>
                  <a:lnTo>
                    <a:pt x="2188" y="1043"/>
                  </a:lnTo>
                  <a:lnTo>
                    <a:pt x="2021" y="1043"/>
                  </a:lnTo>
                  <a:lnTo>
                    <a:pt x="2021" y="842"/>
                  </a:lnTo>
                  <a:lnTo>
                    <a:pt x="2188" y="842"/>
                  </a:lnTo>
                  <a:lnTo>
                    <a:pt x="2188" y="526"/>
                  </a:lnTo>
                  <a:lnTo>
                    <a:pt x="2423" y="526"/>
                  </a:lnTo>
                  <a:lnTo>
                    <a:pt x="2423" y="842"/>
                  </a:lnTo>
                  <a:lnTo>
                    <a:pt x="2724" y="842"/>
                  </a:lnTo>
                  <a:lnTo>
                    <a:pt x="2724" y="1043"/>
                  </a:lnTo>
                  <a:close/>
                  <a:moveTo>
                    <a:pt x="998" y="1641"/>
                  </a:moveTo>
                  <a:lnTo>
                    <a:pt x="1007" y="1656"/>
                  </a:lnTo>
                  <a:lnTo>
                    <a:pt x="1012" y="1663"/>
                  </a:lnTo>
                  <a:lnTo>
                    <a:pt x="1018" y="1670"/>
                  </a:lnTo>
                  <a:lnTo>
                    <a:pt x="1029" y="1683"/>
                  </a:lnTo>
                  <a:lnTo>
                    <a:pt x="1043" y="1696"/>
                  </a:lnTo>
                  <a:lnTo>
                    <a:pt x="1056" y="1707"/>
                  </a:lnTo>
                  <a:lnTo>
                    <a:pt x="1072" y="1718"/>
                  </a:lnTo>
                  <a:lnTo>
                    <a:pt x="1088" y="1727"/>
                  </a:lnTo>
                  <a:lnTo>
                    <a:pt x="1097" y="1732"/>
                  </a:lnTo>
                  <a:lnTo>
                    <a:pt x="1105" y="1736"/>
                  </a:lnTo>
                  <a:lnTo>
                    <a:pt x="1123" y="1743"/>
                  </a:lnTo>
                  <a:lnTo>
                    <a:pt x="1143" y="1750"/>
                  </a:lnTo>
                  <a:lnTo>
                    <a:pt x="1153" y="1753"/>
                  </a:lnTo>
                  <a:lnTo>
                    <a:pt x="1163" y="1755"/>
                  </a:lnTo>
                  <a:lnTo>
                    <a:pt x="1185" y="1760"/>
                  </a:lnTo>
                  <a:lnTo>
                    <a:pt x="1195" y="1762"/>
                  </a:lnTo>
                  <a:lnTo>
                    <a:pt x="1207" y="1763"/>
                  </a:lnTo>
                  <a:lnTo>
                    <a:pt x="1218" y="1764"/>
                  </a:lnTo>
                  <a:lnTo>
                    <a:pt x="1230" y="1765"/>
                  </a:lnTo>
                  <a:lnTo>
                    <a:pt x="1254" y="1768"/>
                  </a:lnTo>
                  <a:lnTo>
                    <a:pt x="1280" y="1768"/>
                  </a:lnTo>
                  <a:lnTo>
                    <a:pt x="1306" y="1768"/>
                  </a:lnTo>
                  <a:lnTo>
                    <a:pt x="1330" y="1765"/>
                  </a:lnTo>
                  <a:lnTo>
                    <a:pt x="1342" y="1764"/>
                  </a:lnTo>
                  <a:lnTo>
                    <a:pt x="1353" y="1763"/>
                  </a:lnTo>
                  <a:lnTo>
                    <a:pt x="1376" y="1760"/>
                  </a:lnTo>
                  <a:lnTo>
                    <a:pt x="1397" y="1755"/>
                  </a:lnTo>
                  <a:lnTo>
                    <a:pt x="1418" y="1750"/>
                  </a:lnTo>
                  <a:lnTo>
                    <a:pt x="1428" y="1747"/>
                  </a:lnTo>
                  <a:lnTo>
                    <a:pt x="1437" y="1744"/>
                  </a:lnTo>
                  <a:lnTo>
                    <a:pt x="1455" y="1736"/>
                  </a:lnTo>
                  <a:lnTo>
                    <a:pt x="1464" y="1733"/>
                  </a:lnTo>
                  <a:lnTo>
                    <a:pt x="1473" y="1728"/>
                  </a:lnTo>
                  <a:lnTo>
                    <a:pt x="1481" y="1724"/>
                  </a:lnTo>
                  <a:lnTo>
                    <a:pt x="1489" y="1719"/>
                  </a:lnTo>
                  <a:lnTo>
                    <a:pt x="1503" y="1708"/>
                  </a:lnTo>
                  <a:lnTo>
                    <a:pt x="1510" y="1703"/>
                  </a:lnTo>
                  <a:lnTo>
                    <a:pt x="1517" y="1697"/>
                  </a:lnTo>
                  <a:lnTo>
                    <a:pt x="1530" y="1685"/>
                  </a:lnTo>
                  <a:lnTo>
                    <a:pt x="1536" y="1679"/>
                  </a:lnTo>
                  <a:lnTo>
                    <a:pt x="1541" y="1672"/>
                  </a:lnTo>
                  <a:lnTo>
                    <a:pt x="1553" y="1657"/>
                  </a:lnTo>
                  <a:lnTo>
                    <a:pt x="1562" y="1643"/>
                  </a:lnTo>
                  <a:lnTo>
                    <a:pt x="1571" y="1626"/>
                  </a:lnTo>
                  <a:lnTo>
                    <a:pt x="1579" y="1609"/>
                  </a:lnTo>
                  <a:lnTo>
                    <a:pt x="1583" y="1599"/>
                  </a:lnTo>
                  <a:lnTo>
                    <a:pt x="1587" y="1590"/>
                  </a:lnTo>
                  <a:lnTo>
                    <a:pt x="1594" y="1570"/>
                  </a:lnTo>
                  <a:lnTo>
                    <a:pt x="1600" y="1547"/>
                  </a:lnTo>
                  <a:lnTo>
                    <a:pt x="1603" y="1536"/>
                  </a:lnTo>
                  <a:lnTo>
                    <a:pt x="1607" y="1525"/>
                  </a:lnTo>
                  <a:lnTo>
                    <a:pt x="1612" y="1500"/>
                  </a:lnTo>
                  <a:lnTo>
                    <a:pt x="1617" y="1474"/>
                  </a:lnTo>
                  <a:lnTo>
                    <a:pt x="1621" y="1447"/>
                  </a:lnTo>
                  <a:lnTo>
                    <a:pt x="1625" y="1419"/>
                  </a:lnTo>
                  <a:lnTo>
                    <a:pt x="1628" y="1389"/>
                  </a:lnTo>
                  <a:lnTo>
                    <a:pt x="1630" y="1359"/>
                  </a:lnTo>
                  <a:lnTo>
                    <a:pt x="1633" y="1326"/>
                  </a:lnTo>
                  <a:lnTo>
                    <a:pt x="1634" y="1292"/>
                  </a:lnTo>
                  <a:lnTo>
                    <a:pt x="1635" y="1256"/>
                  </a:lnTo>
                  <a:lnTo>
                    <a:pt x="1635" y="1220"/>
                  </a:lnTo>
                  <a:lnTo>
                    <a:pt x="1635" y="1183"/>
                  </a:lnTo>
                  <a:lnTo>
                    <a:pt x="1634" y="1148"/>
                  </a:lnTo>
                  <a:lnTo>
                    <a:pt x="1633" y="1115"/>
                  </a:lnTo>
                  <a:lnTo>
                    <a:pt x="1630" y="1081"/>
                  </a:lnTo>
                  <a:lnTo>
                    <a:pt x="1628" y="1050"/>
                  </a:lnTo>
                  <a:lnTo>
                    <a:pt x="1625" y="1020"/>
                  </a:lnTo>
                  <a:lnTo>
                    <a:pt x="1620" y="991"/>
                  </a:lnTo>
                  <a:lnTo>
                    <a:pt x="1616" y="963"/>
                  </a:lnTo>
                  <a:lnTo>
                    <a:pt x="1611" y="937"/>
                  </a:lnTo>
                  <a:lnTo>
                    <a:pt x="1606" y="911"/>
                  </a:lnTo>
                  <a:lnTo>
                    <a:pt x="1600" y="888"/>
                  </a:lnTo>
                  <a:lnTo>
                    <a:pt x="1593" y="865"/>
                  </a:lnTo>
                  <a:lnTo>
                    <a:pt x="1585" y="844"/>
                  </a:lnTo>
                  <a:lnTo>
                    <a:pt x="1578" y="824"/>
                  </a:lnTo>
                  <a:lnTo>
                    <a:pt x="1568" y="806"/>
                  </a:lnTo>
                  <a:lnTo>
                    <a:pt x="1559" y="788"/>
                  </a:lnTo>
                  <a:lnTo>
                    <a:pt x="1550" y="772"/>
                  </a:lnTo>
                  <a:lnTo>
                    <a:pt x="1545" y="764"/>
                  </a:lnTo>
                  <a:lnTo>
                    <a:pt x="1539" y="756"/>
                  </a:lnTo>
                  <a:lnTo>
                    <a:pt x="1527" y="742"/>
                  </a:lnTo>
                  <a:lnTo>
                    <a:pt x="1514" y="729"/>
                  </a:lnTo>
                  <a:lnTo>
                    <a:pt x="1508" y="723"/>
                  </a:lnTo>
                  <a:lnTo>
                    <a:pt x="1500" y="717"/>
                  </a:lnTo>
                  <a:lnTo>
                    <a:pt x="1493" y="711"/>
                  </a:lnTo>
                  <a:lnTo>
                    <a:pt x="1485" y="706"/>
                  </a:lnTo>
                  <a:lnTo>
                    <a:pt x="1469" y="696"/>
                  </a:lnTo>
                  <a:lnTo>
                    <a:pt x="1453" y="687"/>
                  </a:lnTo>
                  <a:lnTo>
                    <a:pt x="1435" y="679"/>
                  </a:lnTo>
                  <a:lnTo>
                    <a:pt x="1425" y="675"/>
                  </a:lnTo>
                  <a:lnTo>
                    <a:pt x="1415" y="672"/>
                  </a:lnTo>
                  <a:lnTo>
                    <a:pt x="1395" y="666"/>
                  </a:lnTo>
                  <a:lnTo>
                    <a:pt x="1375" y="662"/>
                  </a:lnTo>
                  <a:lnTo>
                    <a:pt x="1352" y="657"/>
                  </a:lnTo>
                  <a:lnTo>
                    <a:pt x="1341" y="656"/>
                  </a:lnTo>
                  <a:lnTo>
                    <a:pt x="1330" y="655"/>
                  </a:lnTo>
                  <a:lnTo>
                    <a:pt x="1305" y="654"/>
                  </a:lnTo>
                  <a:lnTo>
                    <a:pt x="1280" y="653"/>
                  </a:lnTo>
                  <a:lnTo>
                    <a:pt x="1255" y="654"/>
                  </a:lnTo>
                  <a:lnTo>
                    <a:pt x="1243" y="654"/>
                  </a:lnTo>
                  <a:lnTo>
                    <a:pt x="1231" y="655"/>
                  </a:lnTo>
                  <a:lnTo>
                    <a:pt x="1219" y="656"/>
                  </a:lnTo>
                  <a:lnTo>
                    <a:pt x="1208" y="657"/>
                  </a:lnTo>
                  <a:lnTo>
                    <a:pt x="1186" y="662"/>
                  </a:lnTo>
                  <a:lnTo>
                    <a:pt x="1165" y="666"/>
                  </a:lnTo>
                  <a:lnTo>
                    <a:pt x="1154" y="669"/>
                  </a:lnTo>
                  <a:lnTo>
                    <a:pt x="1145" y="672"/>
                  </a:lnTo>
                  <a:lnTo>
                    <a:pt x="1126" y="679"/>
                  </a:lnTo>
                  <a:lnTo>
                    <a:pt x="1108" y="687"/>
                  </a:lnTo>
                  <a:lnTo>
                    <a:pt x="1091" y="696"/>
                  </a:lnTo>
                  <a:lnTo>
                    <a:pt x="1082" y="700"/>
                  </a:lnTo>
                  <a:lnTo>
                    <a:pt x="1074" y="706"/>
                  </a:lnTo>
                  <a:lnTo>
                    <a:pt x="1060" y="717"/>
                  </a:lnTo>
                  <a:lnTo>
                    <a:pt x="1046" y="729"/>
                  </a:lnTo>
                  <a:lnTo>
                    <a:pt x="1033" y="742"/>
                  </a:lnTo>
                  <a:lnTo>
                    <a:pt x="1026" y="748"/>
                  </a:lnTo>
                  <a:lnTo>
                    <a:pt x="1020" y="756"/>
                  </a:lnTo>
                  <a:lnTo>
                    <a:pt x="1015" y="764"/>
                  </a:lnTo>
                  <a:lnTo>
                    <a:pt x="1009" y="772"/>
                  </a:lnTo>
                  <a:lnTo>
                    <a:pt x="1000" y="788"/>
                  </a:lnTo>
                  <a:lnTo>
                    <a:pt x="990" y="806"/>
                  </a:lnTo>
                  <a:lnTo>
                    <a:pt x="985" y="815"/>
                  </a:lnTo>
                  <a:lnTo>
                    <a:pt x="982" y="824"/>
                  </a:lnTo>
                  <a:lnTo>
                    <a:pt x="974" y="844"/>
                  </a:lnTo>
                  <a:lnTo>
                    <a:pt x="966" y="865"/>
                  </a:lnTo>
                  <a:lnTo>
                    <a:pt x="959" y="888"/>
                  </a:lnTo>
                  <a:lnTo>
                    <a:pt x="953" y="911"/>
                  </a:lnTo>
                  <a:lnTo>
                    <a:pt x="947" y="936"/>
                  </a:lnTo>
                  <a:lnTo>
                    <a:pt x="942" y="963"/>
                  </a:lnTo>
                  <a:lnTo>
                    <a:pt x="938" y="990"/>
                  </a:lnTo>
                  <a:lnTo>
                    <a:pt x="933" y="1019"/>
                  </a:lnTo>
                  <a:lnTo>
                    <a:pt x="930" y="1048"/>
                  </a:lnTo>
                  <a:lnTo>
                    <a:pt x="928" y="1080"/>
                  </a:lnTo>
                  <a:lnTo>
                    <a:pt x="926" y="1112"/>
                  </a:lnTo>
                  <a:lnTo>
                    <a:pt x="924" y="1146"/>
                  </a:lnTo>
                  <a:lnTo>
                    <a:pt x="923" y="1182"/>
                  </a:lnTo>
                  <a:lnTo>
                    <a:pt x="923" y="1218"/>
                  </a:lnTo>
                  <a:lnTo>
                    <a:pt x="923" y="1254"/>
                  </a:lnTo>
                  <a:lnTo>
                    <a:pt x="924" y="1289"/>
                  </a:lnTo>
                  <a:lnTo>
                    <a:pt x="926" y="1323"/>
                  </a:lnTo>
                  <a:lnTo>
                    <a:pt x="928" y="1355"/>
                  </a:lnTo>
                  <a:lnTo>
                    <a:pt x="930" y="1387"/>
                  </a:lnTo>
                  <a:lnTo>
                    <a:pt x="933" y="1416"/>
                  </a:lnTo>
                  <a:lnTo>
                    <a:pt x="937" y="1444"/>
                  </a:lnTo>
                  <a:lnTo>
                    <a:pt x="941" y="1471"/>
                  </a:lnTo>
                  <a:lnTo>
                    <a:pt x="947" y="1497"/>
                  </a:lnTo>
                  <a:lnTo>
                    <a:pt x="953" y="1521"/>
                  </a:lnTo>
                  <a:lnTo>
                    <a:pt x="958" y="1545"/>
                  </a:lnTo>
                  <a:lnTo>
                    <a:pt x="962" y="1555"/>
                  </a:lnTo>
                  <a:lnTo>
                    <a:pt x="965" y="1566"/>
                  </a:lnTo>
                  <a:lnTo>
                    <a:pt x="972" y="1587"/>
                  </a:lnTo>
                  <a:lnTo>
                    <a:pt x="980" y="1606"/>
                  </a:lnTo>
                  <a:lnTo>
                    <a:pt x="989" y="1624"/>
                  </a:lnTo>
                  <a:lnTo>
                    <a:pt x="998" y="1641"/>
                  </a:lnTo>
                  <a:close/>
                  <a:moveTo>
                    <a:pt x="1280" y="1978"/>
                  </a:moveTo>
                  <a:lnTo>
                    <a:pt x="1259" y="1978"/>
                  </a:lnTo>
                  <a:lnTo>
                    <a:pt x="1239" y="1978"/>
                  </a:lnTo>
                  <a:lnTo>
                    <a:pt x="1218" y="1977"/>
                  </a:lnTo>
                  <a:lnTo>
                    <a:pt x="1198" y="1975"/>
                  </a:lnTo>
                  <a:lnTo>
                    <a:pt x="1179" y="1974"/>
                  </a:lnTo>
                  <a:lnTo>
                    <a:pt x="1160" y="1972"/>
                  </a:lnTo>
                  <a:lnTo>
                    <a:pt x="1142" y="1970"/>
                  </a:lnTo>
                  <a:lnTo>
                    <a:pt x="1124" y="1966"/>
                  </a:lnTo>
                  <a:lnTo>
                    <a:pt x="1106" y="1964"/>
                  </a:lnTo>
                  <a:lnTo>
                    <a:pt x="1088" y="1961"/>
                  </a:lnTo>
                  <a:lnTo>
                    <a:pt x="1071" y="1956"/>
                  </a:lnTo>
                  <a:lnTo>
                    <a:pt x="1054" y="1953"/>
                  </a:lnTo>
                  <a:lnTo>
                    <a:pt x="1038" y="1948"/>
                  </a:lnTo>
                  <a:lnTo>
                    <a:pt x="1022" y="1943"/>
                  </a:lnTo>
                  <a:lnTo>
                    <a:pt x="992" y="1933"/>
                  </a:lnTo>
                  <a:lnTo>
                    <a:pt x="963" y="1920"/>
                  </a:lnTo>
                  <a:lnTo>
                    <a:pt x="949" y="1914"/>
                  </a:lnTo>
                  <a:lnTo>
                    <a:pt x="936" y="1907"/>
                  </a:lnTo>
                  <a:lnTo>
                    <a:pt x="911" y="1892"/>
                  </a:lnTo>
                  <a:lnTo>
                    <a:pt x="899" y="1884"/>
                  </a:lnTo>
                  <a:lnTo>
                    <a:pt x="886" y="1875"/>
                  </a:lnTo>
                  <a:lnTo>
                    <a:pt x="875" y="1866"/>
                  </a:lnTo>
                  <a:lnTo>
                    <a:pt x="864" y="1857"/>
                  </a:lnTo>
                  <a:lnTo>
                    <a:pt x="853" y="1848"/>
                  </a:lnTo>
                  <a:lnTo>
                    <a:pt x="843" y="1838"/>
                  </a:lnTo>
                  <a:lnTo>
                    <a:pt x="833" y="1828"/>
                  </a:lnTo>
                  <a:lnTo>
                    <a:pt x="824" y="1818"/>
                  </a:lnTo>
                  <a:lnTo>
                    <a:pt x="815" y="1807"/>
                  </a:lnTo>
                  <a:lnTo>
                    <a:pt x="811" y="1801"/>
                  </a:lnTo>
                  <a:lnTo>
                    <a:pt x="806" y="1796"/>
                  </a:lnTo>
                  <a:lnTo>
                    <a:pt x="798" y="1784"/>
                  </a:lnTo>
                  <a:lnTo>
                    <a:pt x="790" y="1772"/>
                  </a:lnTo>
                  <a:lnTo>
                    <a:pt x="783" y="1760"/>
                  </a:lnTo>
                  <a:lnTo>
                    <a:pt x="776" y="1747"/>
                  </a:lnTo>
                  <a:lnTo>
                    <a:pt x="761" y="1720"/>
                  </a:lnTo>
                  <a:lnTo>
                    <a:pt x="754" y="1706"/>
                  </a:lnTo>
                  <a:lnTo>
                    <a:pt x="748" y="1691"/>
                  </a:lnTo>
                  <a:lnTo>
                    <a:pt x="736" y="1661"/>
                  </a:lnTo>
                  <a:lnTo>
                    <a:pt x="731" y="1645"/>
                  </a:lnTo>
                  <a:lnTo>
                    <a:pt x="725" y="1629"/>
                  </a:lnTo>
                  <a:lnTo>
                    <a:pt x="715" y="1596"/>
                  </a:lnTo>
                  <a:lnTo>
                    <a:pt x="706" y="1561"/>
                  </a:lnTo>
                  <a:lnTo>
                    <a:pt x="698" y="1524"/>
                  </a:lnTo>
                  <a:lnTo>
                    <a:pt x="695" y="1505"/>
                  </a:lnTo>
                  <a:lnTo>
                    <a:pt x="691" y="1484"/>
                  </a:lnTo>
                  <a:lnTo>
                    <a:pt x="686" y="1445"/>
                  </a:lnTo>
                  <a:lnTo>
                    <a:pt x="681" y="1402"/>
                  </a:lnTo>
                  <a:lnTo>
                    <a:pt x="678" y="1360"/>
                  </a:lnTo>
                  <a:lnTo>
                    <a:pt x="676" y="1337"/>
                  </a:lnTo>
                  <a:lnTo>
                    <a:pt x="674" y="1315"/>
                  </a:lnTo>
                  <a:lnTo>
                    <a:pt x="673" y="1267"/>
                  </a:lnTo>
                  <a:lnTo>
                    <a:pt x="673" y="1219"/>
                  </a:lnTo>
                  <a:lnTo>
                    <a:pt x="673" y="1171"/>
                  </a:lnTo>
                  <a:lnTo>
                    <a:pt x="674" y="1147"/>
                  </a:lnTo>
                  <a:lnTo>
                    <a:pt x="674" y="1124"/>
                  </a:lnTo>
                  <a:lnTo>
                    <a:pt x="678" y="1079"/>
                  </a:lnTo>
                  <a:lnTo>
                    <a:pt x="681" y="1035"/>
                  </a:lnTo>
                  <a:lnTo>
                    <a:pt x="686" y="992"/>
                  </a:lnTo>
                  <a:lnTo>
                    <a:pt x="689" y="972"/>
                  </a:lnTo>
                  <a:lnTo>
                    <a:pt x="692" y="952"/>
                  </a:lnTo>
                  <a:lnTo>
                    <a:pt x="699" y="912"/>
                  </a:lnTo>
                  <a:lnTo>
                    <a:pt x="707" y="875"/>
                  </a:lnTo>
                  <a:lnTo>
                    <a:pt x="716" y="839"/>
                  </a:lnTo>
                  <a:lnTo>
                    <a:pt x="721" y="823"/>
                  </a:lnTo>
                  <a:lnTo>
                    <a:pt x="726" y="806"/>
                  </a:lnTo>
                  <a:lnTo>
                    <a:pt x="738" y="773"/>
                  </a:lnTo>
                  <a:lnTo>
                    <a:pt x="743" y="757"/>
                  </a:lnTo>
                  <a:lnTo>
                    <a:pt x="750" y="742"/>
                  </a:lnTo>
                  <a:lnTo>
                    <a:pt x="762" y="712"/>
                  </a:lnTo>
                  <a:lnTo>
                    <a:pt x="770" y="698"/>
                  </a:lnTo>
                  <a:lnTo>
                    <a:pt x="777" y="684"/>
                  </a:lnTo>
                  <a:lnTo>
                    <a:pt x="793" y="658"/>
                  </a:lnTo>
                  <a:lnTo>
                    <a:pt x="801" y="646"/>
                  </a:lnTo>
                  <a:lnTo>
                    <a:pt x="808" y="634"/>
                  </a:lnTo>
                  <a:lnTo>
                    <a:pt x="817" y="621"/>
                  </a:lnTo>
                  <a:lnTo>
                    <a:pt x="826" y="610"/>
                  </a:lnTo>
                  <a:lnTo>
                    <a:pt x="837" y="599"/>
                  </a:lnTo>
                  <a:lnTo>
                    <a:pt x="846" y="589"/>
                  </a:lnTo>
                  <a:lnTo>
                    <a:pt x="856" y="579"/>
                  </a:lnTo>
                  <a:lnTo>
                    <a:pt x="867" y="569"/>
                  </a:lnTo>
                  <a:lnTo>
                    <a:pt x="878" y="558"/>
                  </a:lnTo>
                  <a:lnTo>
                    <a:pt x="890" y="549"/>
                  </a:lnTo>
                  <a:lnTo>
                    <a:pt x="901" y="542"/>
                  </a:lnTo>
                  <a:lnTo>
                    <a:pt x="913" y="533"/>
                  </a:lnTo>
                  <a:lnTo>
                    <a:pt x="939" y="517"/>
                  </a:lnTo>
                  <a:lnTo>
                    <a:pt x="953" y="510"/>
                  </a:lnTo>
                  <a:lnTo>
                    <a:pt x="966" y="502"/>
                  </a:lnTo>
                  <a:lnTo>
                    <a:pt x="981" y="497"/>
                  </a:lnTo>
                  <a:lnTo>
                    <a:pt x="994" y="490"/>
                  </a:lnTo>
                  <a:lnTo>
                    <a:pt x="1025" y="479"/>
                  </a:lnTo>
                  <a:lnTo>
                    <a:pt x="1057" y="470"/>
                  </a:lnTo>
                  <a:lnTo>
                    <a:pt x="1073" y="465"/>
                  </a:lnTo>
                  <a:lnTo>
                    <a:pt x="1090" y="461"/>
                  </a:lnTo>
                  <a:lnTo>
                    <a:pt x="1107" y="457"/>
                  </a:lnTo>
                  <a:lnTo>
                    <a:pt x="1125" y="454"/>
                  </a:lnTo>
                  <a:lnTo>
                    <a:pt x="1162" y="449"/>
                  </a:lnTo>
                  <a:lnTo>
                    <a:pt x="1180" y="447"/>
                  </a:lnTo>
                  <a:lnTo>
                    <a:pt x="1199" y="445"/>
                  </a:lnTo>
                  <a:lnTo>
                    <a:pt x="1219" y="444"/>
                  </a:lnTo>
                  <a:lnTo>
                    <a:pt x="1239" y="443"/>
                  </a:lnTo>
                  <a:lnTo>
                    <a:pt x="1260" y="443"/>
                  </a:lnTo>
                  <a:lnTo>
                    <a:pt x="1280" y="443"/>
                  </a:lnTo>
                  <a:lnTo>
                    <a:pt x="1301" y="443"/>
                  </a:lnTo>
                  <a:lnTo>
                    <a:pt x="1321" y="443"/>
                  </a:lnTo>
                  <a:lnTo>
                    <a:pt x="1341" y="444"/>
                  </a:lnTo>
                  <a:lnTo>
                    <a:pt x="1361" y="445"/>
                  </a:lnTo>
                  <a:lnTo>
                    <a:pt x="1398" y="449"/>
                  </a:lnTo>
                  <a:lnTo>
                    <a:pt x="1418" y="452"/>
                  </a:lnTo>
                  <a:lnTo>
                    <a:pt x="1436" y="454"/>
                  </a:lnTo>
                  <a:lnTo>
                    <a:pt x="1453" y="457"/>
                  </a:lnTo>
                  <a:lnTo>
                    <a:pt x="1471" y="461"/>
                  </a:lnTo>
                  <a:lnTo>
                    <a:pt x="1503" y="469"/>
                  </a:lnTo>
                  <a:lnTo>
                    <a:pt x="1535" y="479"/>
                  </a:lnTo>
                  <a:lnTo>
                    <a:pt x="1550" y="484"/>
                  </a:lnTo>
                  <a:lnTo>
                    <a:pt x="1565" y="490"/>
                  </a:lnTo>
                  <a:lnTo>
                    <a:pt x="1580" y="496"/>
                  </a:lnTo>
                  <a:lnTo>
                    <a:pt x="1594" y="502"/>
                  </a:lnTo>
                  <a:lnTo>
                    <a:pt x="1621" y="517"/>
                  </a:lnTo>
                  <a:lnTo>
                    <a:pt x="1634" y="524"/>
                  </a:lnTo>
                  <a:lnTo>
                    <a:pt x="1646" y="533"/>
                  </a:lnTo>
                  <a:lnTo>
                    <a:pt x="1659" y="540"/>
                  </a:lnTo>
                  <a:lnTo>
                    <a:pt x="1670" y="549"/>
                  </a:lnTo>
                  <a:lnTo>
                    <a:pt x="1682" y="558"/>
                  </a:lnTo>
                  <a:lnTo>
                    <a:pt x="1692" y="567"/>
                  </a:lnTo>
                  <a:lnTo>
                    <a:pt x="1704" y="578"/>
                  </a:lnTo>
                  <a:lnTo>
                    <a:pt x="1714" y="588"/>
                  </a:lnTo>
                  <a:lnTo>
                    <a:pt x="1723" y="599"/>
                  </a:lnTo>
                  <a:lnTo>
                    <a:pt x="1733" y="609"/>
                  </a:lnTo>
                  <a:lnTo>
                    <a:pt x="1742" y="620"/>
                  </a:lnTo>
                  <a:lnTo>
                    <a:pt x="1751" y="633"/>
                  </a:lnTo>
                  <a:lnTo>
                    <a:pt x="1767" y="657"/>
                  </a:lnTo>
                  <a:lnTo>
                    <a:pt x="1775" y="670"/>
                  </a:lnTo>
                  <a:lnTo>
                    <a:pt x="1782" y="683"/>
                  </a:lnTo>
                  <a:lnTo>
                    <a:pt x="1796" y="711"/>
                  </a:lnTo>
                  <a:lnTo>
                    <a:pt x="1809" y="740"/>
                  </a:lnTo>
                  <a:lnTo>
                    <a:pt x="1822" y="771"/>
                  </a:lnTo>
                  <a:lnTo>
                    <a:pt x="1827" y="788"/>
                  </a:lnTo>
                  <a:lnTo>
                    <a:pt x="1833" y="803"/>
                  </a:lnTo>
                  <a:lnTo>
                    <a:pt x="1842" y="838"/>
                  </a:lnTo>
                  <a:lnTo>
                    <a:pt x="1851" y="874"/>
                  </a:lnTo>
                  <a:lnTo>
                    <a:pt x="1859" y="911"/>
                  </a:lnTo>
                  <a:lnTo>
                    <a:pt x="1864" y="930"/>
                  </a:lnTo>
                  <a:lnTo>
                    <a:pt x="1867" y="951"/>
                  </a:lnTo>
                  <a:lnTo>
                    <a:pt x="1873" y="991"/>
                  </a:lnTo>
                  <a:lnTo>
                    <a:pt x="1877" y="1033"/>
                  </a:lnTo>
                  <a:lnTo>
                    <a:pt x="1880" y="1076"/>
                  </a:lnTo>
                  <a:lnTo>
                    <a:pt x="1882" y="1099"/>
                  </a:lnTo>
                  <a:lnTo>
                    <a:pt x="1884" y="1123"/>
                  </a:lnTo>
                  <a:lnTo>
                    <a:pt x="1885" y="1170"/>
                  </a:lnTo>
                  <a:lnTo>
                    <a:pt x="1885" y="1218"/>
                  </a:lnTo>
                  <a:lnTo>
                    <a:pt x="1885" y="1250"/>
                  </a:lnTo>
                  <a:lnTo>
                    <a:pt x="1885" y="1281"/>
                  </a:lnTo>
                  <a:lnTo>
                    <a:pt x="1884" y="1312"/>
                  </a:lnTo>
                  <a:lnTo>
                    <a:pt x="1882" y="1342"/>
                  </a:lnTo>
                  <a:lnTo>
                    <a:pt x="1880" y="1371"/>
                  </a:lnTo>
                  <a:lnTo>
                    <a:pt x="1877" y="1399"/>
                  </a:lnTo>
                  <a:lnTo>
                    <a:pt x="1875" y="1427"/>
                  </a:lnTo>
                  <a:lnTo>
                    <a:pt x="1874" y="1441"/>
                  </a:lnTo>
                  <a:lnTo>
                    <a:pt x="1871" y="1454"/>
                  </a:lnTo>
                  <a:lnTo>
                    <a:pt x="1868" y="1480"/>
                  </a:lnTo>
                  <a:lnTo>
                    <a:pt x="1864" y="1505"/>
                  </a:lnTo>
                  <a:lnTo>
                    <a:pt x="1859" y="1529"/>
                  </a:lnTo>
                  <a:lnTo>
                    <a:pt x="1854" y="1553"/>
                  </a:lnTo>
                  <a:lnTo>
                    <a:pt x="1849" y="1575"/>
                  </a:lnTo>
                  <a:lnTo>
                    <a:pt x="1843" y="1598"/>
                  </a:lnTo>
                  <a:lnTo>
                    <a:pt x="1836" y="1619"/>
                  </a:lnTo>
                  <a:lnTo>
                    <a:pt x="1830" y="1639"/>
                  </a:lnTo>
                  <a:lnTo>
                    <a:pt x="1823" y="1659"/>
                  </a:lnTo>
                  <a:lnTo>
                    <a:pt x="1815" y="1679"/>
                  </a:lnTo>
                  <a:lnTo>
                    <a:pt x="1811" y="1688"/>
                  </a:lnTo>
                  <a:lnTo>
                    <a:pt x="1806" y="1697"/>
                  </a:lnTo>
                  <a:lnTo>
                    <a:pt x="1798" y="1715"/>
                  </a:lnTo>
                  <a:lnTo>
                    <a:pt x="1788" y="1733"/>
                  </a:lnTo>
                  <a:lnTo>
                    <a:pt x="1778" y="1750"/>
                  </a:lnTo>
                  <a:lnTo>
                    <a:pt x="1768" y="1765"/>
                  </a:lnTo>
                  <a:lnTo>
                    <a:pt x="1757" y="1781"/>
                  </a:lnTo>
                  <a:lnTo>
                    <a:pt x="1745" y="1796"/>
                  </a:lnTo>
                  <a:lnTo>
                    <a:pt x="1733" y="1810"/>
                  </a:lnTo>
                  <a:lnTo>
                    <a:pt x="1721" y="1825"/>
                  </a:lnTo>
                  <a:lnTo>
                    <a:pt x="1707" y="1837"/>
                  </a:lnTo>
                  <a:lnTo>
                    <a:pt x="1693" y="1851"/>
                  </a:lnTo>
                  <a:lnTo>
                    <a:pt x="1679" y="1862"/>
                  </a:lnTo>
                  <a:lnTo>
                    <a:pt x="1663" y="1874"/>
                  </a:lnTo>
                  <a:lnTo>
                    <a:pt x="1648" y="1884"/>
                  </a:lnTo>
                  <a:lnTo>
                    <a:pt x="1831" y="2178"/>
                  </a:lnTo>
                  <a:lnTo>
                    <a:pt x="1607" y="2282"/>
                  </a:lnTo>
                  <a:lnTo>
                    <a:pt x="1413" y="1965"/>
                  </a:lnTo>
                  <a:lnTo>
                    <a:pt x="1402" y="1969"/>
                  </a:lnTo>
                  <a:lnTo>
                    <a:pt x="1396" y="1970"/>
                  </a:lnTo>
                  <a:lnTo>
                    <a:pt x="1389" y="1971"/>
                  </a:lnTo>
                  <a:lnTo>
                    <a:pt x="1375" y="1973"/>
                  </a:lnTo>
                  <a:lnTo>
                    <a:pt x="1359" y="1975"/>
                  </a:lnTo>
                  <a:lnTo>
                    <a:pt x="1342" y="1977"/>
                  </a:lnTo>
                  <a:lnTo>
                    <a:pt x="1323" y="1978"/>
                  </a:lnTo>
                  <a:lnTo>
                    <a:pt x="1303" y="1978"/>
                  </a:lnTo>
                  <a:lnTo>
                    <a:pt x="1280" y="1978"/>
                  </a:lnTo>
                  <a:close/>
                  <a:moveTo>
                    <a:pt x="3107" y="0"/>
                  </a:moveTo>
                  <a:lnTo>
                    <a:pt x="2987" y="0"/>
                  </a:lnTo>
                  <a:lnTo>
                    <a:pt x="2359" y="0"/>
                  </a:lnTo>
                  <a:lnTo>
                    <a:pt x="1732" y="0"/>
                  </a:lnTo>
                  <a:lnTo>
                    <a:pt x="1103" y="0"/>
                  </a:lnTo>
                  <a:lnTo>
                    <a:pt x="476" y="0"/>
                  </a:lnTo>
                  <a:lnTo>
                    <a:pt x="0" y="475"/>
                  </a:lnTo>
                  <a:lnTo>
                    <a:pt x="0" y="1271"/>
                  </a:lnTo>
                  <a:lnTo>
                    <a:pt x="0" y="2066"/>
                  </a:lnTo>
                  <a:lnTo>
                    <a:pt x="0" y="2197"/>
                  </a:lnTo>
                  <a:lnTo>
                    <a:pt x="0" y="2526"/>
                  </a:lnTo>
                  <a:lnTo>
                    <a:pt x="330" y="2526"/>
                  </a:lnTo>
                  <a:lnTo>
                    <a:pt x="450" y="2526"/>
                  </a:lnTo>
                  <a:lnTo>
                    <a:pt x="1078" y="2526"/>
                  </a:lnTo>
                  <a:lnTo>
                    <a:pt x="1706" y="2526"/>
                  </a:lnTo>
                  <a:lnTo>
                    <a:pt x="2333" y="2526"/>
                  </a:lnTo>
                  <a:lnTo>
                    <a:pt x="2961" y="2526"/>
                  </a:lnTo>
                  <a:lnTo>
                    <a:pt x="3438" y="2051"/>
                  </a:lnTo>
                  <a:lnTo>
                    <a:pt x="3438" y="1255"/>
                  </a:lnTo>
                  <a:lnTo>
                    <a:pt x="3438" y="460"/>
                  </a:lnTo>
                  <a:lnTo>
                    <a:pt x="3438" y="329"/>
                  </a:lnTo>
                  <a:lnTo>
                    <a:pt x="3438" y="0"/>
                  </a:lnTo>
                  <a:lnTo>
                    <a:pt x="3107"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778144189"/>
      </p:ext>
    </p:extLst>
  </p:cSld>
  <p:clrMapOvr>
    <a:masterClrMapping/>
  </p:clrMapOvr>
  <p:transition spd="med">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Highlight 2">
    <p:spTree>
      <p:nvGrpSpPr>
        <p:cNvPr id="1" name=""/>
        <p:cNvGrpSpPr/>
        <p:nvPr/>
      </p:nvGrpSpPr>
      <p:grpSpPr>
        <a:xfrm>
          <a:off x="0" y="0"/>
          <a:ext cx="0" cy="0"/>
          <a:chOff x="0" y="0"/>
          <a:chExt cx="0" cy="0"/>
        </a:xfrm>
      </p:grpSpPr>
      <p:sp>
        <p:nvSpPr>
          <p:cNvPr id="18" name="Rectangle 5">
            <a:extLst>
              <a:ext uri="{C183D7F6-B498-43B3-948B-1728B52AA6E4}">
                <adec:decorative xmlns:adec="http://schemas.microsoft.com/office/drawing/2017/decorative" val="1"/>
              </a:ext>
            </a:extLst>
          </p:cNvPr>
          <p:cNvSpPr/>
          <p:nvPr userDrawn="1"/>
        </p:nvSpPr>
        <p:spPr>
          <a:xfrm>
            <a:off x="0" y="-1"/>
            <a:ext cx="12192000" cy="3429000"/>
          </a:xfrm>
          <a:custGeom>
            <a:avLst/>
            <a:gdLst/>
            <a:ahLst/>
            <a:cxnLst/>
            <a:rect l="l" t="t" r="r" b="b"/>
            <a:pathLst>
              <a:path w="12192000" h="3429000">
                <a:moveTo>
                  <a:pt x="0" y="0"/>
                </a:moveTo>
                <a:lnTo>
                  <a:pt x="12192000" y="0"/>
                </a:lnTo>
                <a:lnTo>
                  <a:pt x="12192000" y="1584327"/>
                </a:lnTo>
                <a:lnTo>
                  <a:pt x="12192000" y="2205038"/>
                </a:lnTo>
                <a:lnTo>
                  <a:pt x="12192000" y="2997102"/>
                </a:lnTo>
                <a:lnTo>
                  <a:pt x="12192000" y="2997103"/>
                </a:lnTo>
                <a:lnTo>
                  <a:pt x="12191969" y="2997103"/>
                </a:lnTo>
                <a:lnTo>
                  <a:pt x="0" y="3429000"/>
                </a:lnTo>
                <a:lnTo>
                  <a:pt x="0" y="2997103"/>
                </a:lnTo>
                <a:lnTo>
                  <a:pt x="0" y="2997102"/>
                </a:lnTo>
                <a:lnTo>
                  <a:pt x="0" y="2205038"/>
                </a:lnTo>
                <a:lnTo>
                  <a:pt x="0" y="158432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0" name="Picture Placeholder 9"/>
          <p:cNvSpPr>
            <a:spLocks noGrp="1"/>
          </p:cNvSpPr>
          <p:nvPr>
            <p:ph type="pic" sz="quarter" idx="15"/>
          </p:nvPr>
        </p:nvSpPr>
        <p:spPr>
          <a:xfrm>
            <a:off x="0" y="1"/>
            <a:ext cx="5375920" cy="6858000"/>
          </a:xfrm>
          <a:custGeom>
            <a:avLst/>
            <a:gdLst/>
            <a:ahLst/>
            <a:cxnLst/>
            <a:rect l="l" t="t" r="r" b="b"/>
            <a:pathLst>
              <a:path w="5375920" h="6858000">
                <a:moveTo>
                  <a:pt x="0" y="0"/>
                </a:moveTo>
                <a:lnTo>
                  <a:pt x="5375920" y="0"/>
                </a:lnTo>
                <a:lnTo>
                  <a:pt x="4079874" y="6857999"/>
                </a:lnTo>
                <a:lnTo>
                  <a:pt x="5375920" y="6857999"/>
                </a:lnTo>
                <a:lnTo>
                  <a:pt x="5375920" y="6858000"/>
                </a:lnTo>
                <a:lnTo>
                  <a:pt x="0" y="6858000"/>
                </a:lnTo>
                <a:close/>
              </a:path>
            </a:pathLst>
          </a:custGeom>
          <a:solidFill>
            <a:schemeClr val="accent2"/>
          </a:solidFill>
        </p:spPr>
        <p:txBody>
          <a:bodyPr/>
          <a:lstStyle>
            <a:lvl1pPr marL="0" indent="0">
              <a:buFontTx/>
              <a:buNone/>
              <a:defRPr sz="1200"/>
            </a:lvl1pPr>
          </a:lstStyle>
          <a:p>
            <a:r>
              <a:rPr lang="en-US"/>
              <a:t>Click icon to add picture</a:t>
            </a:r>
            <a:endParaRPr lang="fi-FI"/>
          </a:p>
        </p:txBody>
      </p:sp>
      <p:sp>
        <p:nvSpPr>
          <p:cNvPr id="2" name="Title 1"/>
          <p:cNvSpPr>
            <a:spLocks noGrp="1"/>
          </p:cNvSpPr>
          <p:nvPr>
            <p:ph type="title"/>
          </p:nvPr>
        </p:nvSpPr>
        <p:spPr>
          <a:xfrm>
            <a:off x="5448300" y="692149"/>
            <a:ext cx="6192838" cy="936626"/>
          </a:xfrm>
        </p:spPr>
        <p:txBody>
          <a:bodyPr/>
          <a:lstStyle>
            <a:lvl1pPr algn="r">
              <a:defRPr>
                <a:solidFill>
                  <a:schemeClr val="bg1"/>
                </a:solidFill>
              </a:defRPr>
            </a:lvl1pPr>
          </a:lstStyle>
          <a:p>
            <a:r>
              <a:rPr lang="en-US"/>
              <a:t>Click to edit Master title style</a:t>
            </a:r>
          </a:p>
        </p:txBody>
      </p:sp>
      <p:sp>
        <p:nvSpPr>
          <p:cNvPr id="3" name="Date Placeholder 2"/>
          <p:cNvSpPr>
            <a:spLocks noGrp="1"/>
          </p:cNvSpPr>
          <p:nvPr>
            <p:ph type="dt" sz="half" idx="10"/>
          </p:nvPr>
        </p:nvSpPr>
        <p:spPr/>
        <p:txBody>
          <a:bodyPr/>
          <a:lstStyle>
            <a:lvl1pPr>
              <a:defRPr>
                <a:noFill/>
              </a:defRPr>
            </a:lvl1pPr>
          </a:lstStyle>
          <a:p>
            <a:fld id="{41EE7EF2-4523-4BEE-A7B1-C63194E17AF0}" type="datetime3">
              <a:rPr lang="en-US" smtClean="0"/>
              <a:pPr/>
              <a:t>28 February 2023</a:t>
            </a:fld>
            <a:endParaRPr lang="en-US"/>
          </a:p>
        </p:txBody>
      </p:sp>
      <p:sp>
        <p:nvSpPr>
          <p:cNvPr id="4" name="Footer Placeholder 3"/>
          <p:cNvSpPr>
            <a:spLocks noGrp="1"/>
          </p:cNvSpPr>
          <p:nvPr>
            <p:ph type="ftr" sz="quarter" idx="11"/>
          </p:nvPr>
        </p:nvSpPr>
        <p:spPr>
          <a:xfrm>
            <a:off x="2855913" y="6381750"/>
            <a:ext cx="8136632" cy="143594"/>
          </a:xfrm>
        </p:spPr>
        <p:txBody>
          <a:bodyPr/>
          <a:lstStyle>
            <a:lvl1pPr>
              <a:defRPr>
                <a:noFill/>
              </a:defRPr>
            </a:lvl1pPr>
          </a:lstStyle>
          <a:p>
            <a:r>
              <a:rPr lang="en-US"/>
              <a:t>© The Qt Company</a:t>
            </a:r>
          </a:p>
        </p:txBody>
      </p:sp>
      <p:sp>
        <p:nvSpPr>
          <p:cNvPr id="5" name="Slide Number Placeholder 4"/>
          <p:cNvSpPr>
            <a:spLocks noGrp="1"/>
          </p:cNvSpPr>
          <p:nvPr>
            <p:ph type="sldNum" sz="quarter" idx="12"/>
          </p:nvPr>
        </p:nvSpPr>
        <p:spPr/>
        <p:txBody>
          <a:bodyPr/>
          <a:lstStyle>
            <a:lvl1pPr>
              <a:defRPr>
                <a:noFill/>
              </a:defRPr>
            </a:lvl1pPr>
          </a:lstStyle>
          <a:p>
            <a:fld id="{A683D178-98AA-4574-9EAA-8EB007C55176}" type="slidenum">
              <a:rPr lang="en-US" smtClean="0"/>
              <a:pPr/>
              <a:t>‹#›</a:t>
            </a:fld>
            <a:endParaRPr lang="en-US"/>
          </a:p>
        </p:txBody>
      </p:sp>
      <p:sp>
        <p:nvSpPr>
          <p:cNvPr id="7" name="Text Placeholder 2"/>
          <p:cNvSpPr>
            <a:spLocks noGrp="1"/>
          </p:cNvSpPr>
          <p:nvPr>
            <p:ph type="body" idx="1" hasCustomPrompt="1"/>
          </p:nvPr>
        </p:nvSpPr>
        <p:spPr>
          <a:xfrm>
            <a:off x="5448300" y="476673"/>
            <a:ext cx="6192838" cy="216024"/>
          </a:xfrm>
        </p:spPr>
        <p:txBody>
          <a:bodyPr anchor="ctr" anchorCtr="0"/>
          <a:lstStyle>
            <a:lvl1pPr marL="0" indent="0" algn="r">
              <a:spcBef>
                <a:spcPts val="0"/>
              </a:spcBef>
              <a:buNone/>
              <a:defRPr sz="1200" b="0"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sp>
        <p:nvSpPr>
          <p:cNvPr id="16" name="Content Placeholder 2"/>
          <p:cNvSpPr>
            <a:spLocks noGrp="1"/>
          </p:cNvSpPr>
          <p:nvPr>
            <p:ph sz="half" idx="13"/>
          </p:nvPr>
        </p:nvSpPr>
        <p:spPr>
          <a:xfrm>
            <a:off x="5448300" y="3573016"/>
            <a:ext cx="6192838" cy="24482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ext Placeholder 15"/>
          <p:cNvSpPr>
            <a:spLocks noGrp="1"/>
          </p:cNvSpPr>
          <p:nvPr>
            <p:ph type="body" sz="quarter" idx="14" hasCustomPrompt="1"/>
          </p:nvPr>
        </p:nvSpPr>
        <p:spPr>
          <a:xfrm>
            <a:off x="5448301" y="1844674"/>
            <a:ext cx="1943844" cy="1008063"/>
          </a:xfrm>
        </p:spPr>
        <p:txBody>
          <a:bodyPr/>
          <a:lstStyle>
            <a:lvl1pPr marL="0" indent="0">
              <a:spcBef>
                <a:spcPts val="0"/>
              </a:spcBef>
              <a:buFontTx/>
              <a:buNone/>
              <a:defRPr sz="3600" b="1">
                <a:solidFill>
                  <a:schemeClr val="bg1"/>
                </a:solidFill>
              </a:defRPr>
            </a:lvl1pPr>
            <a:lvl2pPr marL="0" indent="0">
              <a:spcBef>
                <a:spcPts val="0"/>
              </a:spcBef>
              <a:buFontTx/>
              <a:buNone/>
              <a:defRPr sz="1400">
                <a:solidFill>
                  <a:schemeClr val="bg1"/>
                </a:solidFill>
              </a:defRPr>
            </a:lvl2pPr>
            <a:lvl3pPr marL="182563" indent="-182563">
              <a:defRPr sz="1400">
                <a:solidFill>
                  <a:schemeClr val="bg1"/>
                </a:solidFill>
              </a:defRPr>
            </a:lvl3pPr>
          </a:lstStyle>
          <a:p>
            <a:pPr lvl="0"/>
            <a:r>
              <a:rPr lang="en-US"/>
              <a:t>No</a:t>
            </a:r>
          </a:p>
          <a:p>
            <a:pPr lvl="1"/>
            <a:r>
              <a:rPr lang="en-US"/>
              <a:t>Second level</a:t>
            </a:r>
          </a:p>
        </p:txBody>
      </p:sp>
      <p:sp>
        <p:nvSpPr>
          <p:cNvPr id="21" name="Text Placeholder 15"/>
          <p:cNvSpPr>
            <a:spLocks noGrp="1"/>
          </p:cNvSpPr>
          <p:nvPr>
            <p:ph type="body" sz="quarter" idx="16" hasCustomPrompt="1"/>
          </p:nvPr>
        </p:nvSpPr>
        <p:spPr>
          <a:xfrm>
            <a:off x="7536160" y="1844674"/>
            <a:ext cx="2015852" cy="1008063"/>
          </a:xfrm>
        </p:spPr>
        <p:txBody>
          <a:bodyPr/>
          <a:lstStyle>
            <a:lvl1pPr marL="0" indent="0">
              <a:spcBef>
                <a:spcPts val="0"/>
              </a:spcBef>
              <a:buFontTx/>
              <a:buNone/>
              <a:defRPr sz="3600" b="1">
                <a:solidFill>
                  <a:schemeClr val="bg1"/>
                </a:solidFill>
              </a:defRPr>
            </a:lvl1pPr>
            <a:lvl2pPr marL="0" indent="0">
              <a:spcBef>
                <a:spcPts val="0"/>
              </a:spcBef>
              <a:buFontTx/>
              <a:buNone/>
              <a:defRPr sz="1400">
                <a:solidFill>
                  <a:schemeClr val="bg1"/>
                </a:solidFill>
              </a:defRPr>
            </a:lvl2pPr>
            <a:lvl3pPr marL="182563" indent="-182563">
              <a:defRPr sz="1400">
                <a:solidFill>
                  <a:schemeClr val="bg1"/>
                </a:solidFill>
              </a:defRPr>
            </a:lvl3pPr>
          </a:lstStyle>
          <a:p>
            <a:pPr lvl="0"/>
            <a:r>
              <a:rPr lang="en-US"/>
              <a:t>No</a:t>
            </a:r>
          </a:p>
          <a:p>
            <a:pPr lvl="1"/>
            <a:r>
              <a:rPr lang="en-US"/>
              <a:t>Second level</a:t>
            </a:r>
          </a:p>
        </p:txBody>
      </p:sp>
      <p:sp>
        <p:nvSpPr>
          <p:cNvPr id="22" name="Text Placeholder 15"/>
          <p:cNvSpPr>
            <a:spLocks noGrp="1"/>
          </p:cNvSpPr>
          <p:nvPr>
            <p:ph type="body" sz="quarter" idx="17" hasCustomPrompt="1"/>
          </p:nvPr>
        </p:nvSpPr>
        <p:spPr>
          <a:xfrm>
            <a:off x="9696400" y="1844674"/>
            <a:ext cx="1944738" cy="1008063"/>
          </a:xfrm>
        </p:spPr>
        <p:txBody>
          <a:bodyPr/>
          <a:lstStyle>
            <a:lvl1pPr marL="0" indent="0">
              <a:spcBef>
                <a:spcPts val="0"/>
              </a:spcBef>
              <a:buFontTx/>
              <a:buNone/>
              <a:defRPr sz="3600" b="1">
                <a:solidFill>
                  <a:schemeClr val="bg1"/>
                </a:solidFill>
              </a:defRPr>
            </a:lvl1pPr>
            <a:lvl2pPr marL="0" indent="0">
              <a:spcBef>
                <a:spcPts val="0"/>
              </a:spcBef>
              <a:buFontTx/>
              <a:buNone/>
              <a:defRPr sz="1400">
                <a:solidFill>
                  <a:schemeClr val="bg1"/>
                </a:solidFill>
              </a:defRPr>
            </a:lvl2pPr>
            <a:lvl3pPr marL="182563" indent="-182563">
              <a:defRPr sz="1400">
                <a:solidFill>
                  <a:schemeClr val="bg1"/>
                </a:solidFill>
              </a:defRPr>
            </a:lvl3pPr>
          </a:lstStyle>
          <a:p>
            <a:pPr lvl="0"/>
            <a:r>
              <a:rPr lang="en-US"/>
              <a:t>No</a:t>
            </a:r>
          </a:p>
          <a:p>
            <a:pPr lvl="1"/>
            <a:r>
              <a:rPr lang="en-US"/>
              <a:t>Second level</a:t>
            </a:r>
          </a:p>
        </p:txBody>
      </p:sp>
      <p:grpSp>
        <p:nvGrpSpPr>
          <p:cNvPr id="24" name="Group 23">
            <a:extLst>
              <a:ext uri="{C183D7F6-B498-43B3-948B-1728B52AA6E4}">
                <adec:decorative xmlns:adec="http://schemas.microsoft.com/office/drawing/2017/decorative" val="1"/>
              </a:ext>
            </a:extLst>
          </p:cNvPr>
          <p:cNvGrpSpPr/>
          <p:nvPr userDrawn="1"/>
        </p:nvGrpSpPr>
        <p:grpSpPr>
          <a:xfrm>
            <a:off x="11151163" y="6165850"/>
            <a:ext cx="489975" cy="360040"/>
            <a:chOff x="11151163" y="6165850"/>
            <a:chExt cx="489975" cy="360040"/>
          </a:xfrm>
        </p:grpSpPr>
        <p:sp>
          <p:nvSpPr>
            <p:cNvPr id="25" name="Snip Diagonal Corner Rectangle 24"/>
            <p:cNvSpPr/>
            <p:nvPr userDrawn="1"/>
          </p:nvSpPr>
          <p:spPr>
            <a:xfrm>
              <a:off x="11151538" y="6165850"/>
              <a:ext cx="489600" cy="360040"/>
            </a:xfrm>
            <a:prstGeom prst="snip2DiagRect">
              <a:avLst>
                <a:gd name="adj1" fmla="val 19602"/>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6" name="Freeform 6"/>
            <p:cNvSpPr>
              <a:spLocks noChangeAspect="1" noEditPoints="1"/>
            </p:cNvSpPr>
            <p:nvPr userDrawn="1"/>
          </p:nvSpPr>
          <p:spPr bwMode="auto">
            <a:xfrm>
              <a:off x="11151163" y="6165850"/>
              <a:ext cx="489975" cy="360000"/>
            </a:xfrm>
            <a:custGeom>
              <a:avLst/>
              <a:gdLst>
                <a:gd name="T0" fmla="*/ 2431 w 3438"/>
                <a:gd name="T1" fmla="*/ 1652 h 2526"/>
                <a:gd name="T2" fmla="*/ 2460 w 3438"/>
                <a:gd name="T3" fmla="*/ 1720 h 2526"/>
                <a:gd name="T4" fmla="*/ 2533 w 3438"/>
                <a:gd name="T5" fmla="*/ 1741 h 2526"/>
                <a:gd name="T6" fmla="*/ 2577 w 3438"/>
                <a:gd name="T7" fmla="*/ 1947 h 2526"/>
                <a:gd name="T8" fmla="*/ 2406 w 3438"/>
                <a:gd name="T9" fmla="*/ 1943 h 2526"/>
                <a:gd name="T10" fmla="*/ 2298 w 3438"/>
                <a:gd name="T11" fmla="*/ 1903 h 2526"/>
                <a:gd name="T12" fmla="*/ 2226 w 3438"/>
                <a:gd name="T13" fmla="*/ 1815 h 2526"/>
                <a:gd name="T14" fmla="*/ 2192 w 3438"/>
                <a:gd name="T15" fmla="*/ 1655 h 2526"/>
                <a:gd name="T16" fmla="*/ 2188 w 3438"/>
                <a:gd name="T17" fmla="*/ 842 h 2526"/>
                <a:gd name="T18" fmla="*/ 1012 w 3438"/>
                <a:gd name="T19" fmla="*/ 1663 h 2526"/>
                <a:gd name="T20" fmla="*/ 1105 w 3438"/>
                <a:gd name="T21" fmla="*/ 1736 h 2526"/>
                <a:gd name="T22" fmla="*/ 1218 w 3438"/>
                <a:gd name="T23" fmla="*/ 1764 h 2526"/>
                <a:gd name="T24" fmla="*/ 1376 w 3438"/>
                <a:gd name="T25" fmla="*/ 1760 h 2526"/>
                <a:gd name="T26" fmla="*/ 1481 w 3438"/>
                <a:gd name="T27" fmla="*/ 1724 h 2526"/>
                <a:gd name="T28" fmla="*/ 1553 w 3438"/>
                <a:gd name="T29" fmla="*/ 1657 h 2526"/>
                <a:gd name="T30" fmla="*/ 1603 w 3438"/>
                <a:gd name="T31" fmla="*/ 1536 h 2526"/>
                <a:gd name="T32" fmla="*/ 1633 w 3438"/>
                <a:gd name="T33" fmla="*/ 1326 h 2526"/>
                <a:gd name="T34" fmla="*/ 1628 w 3438"/>
                <a:gd name="T35" fmla="*/ 1050 h 2526"/>
                <a:gd name="T36" fmla="*/ 1585 w 3438"/>
                <a:gd name="T37" fmla="*/ 844 h 2526"/>
                <a:gd name="T38" fmla="*/ 1514 w 3438"/>
                <a:gd name="T39" fmla="*/ 729 h 2526"/>
                <a:gd name="T40" fmla="*/ 1425 w 3438"/>
                <a:gd name="T41" fmla="*/ 675 h 2526"/>
                <a:gd name="T42" fmla="*/ 1280 w 3438"/>
                <a:gd name="T43" fmla="*/ 653 h 2526"/>
                <a:gd name="T44" fmla="*/ 1154 w 3438"/>
                <a:gd name="T45" fmla="*/ 669 h 2526"/>
                <a:gd name="T46" fmla="*/ 1046 w 3438"/>
                <a:gd name="T47" fmla="*/ 729 h 2526"/>
                <a:gd name="T48" fmla="*/ 985 w 3438"/>
                <a:gd name="T49" fmla="*/ 815 h 2526"/>
                <a:gd name="T50" fmla="*/ 938 w 3438"/>
                <a:gd name="T51" fmla="*/ 990 h 2526"/>
                <a:gd name="T52" fmla="*/ 923 w 3438"/>
                <a:gd name="T53" fmla="*/ 1254 h 2526"/>
                <a:gd name="T54" fmla="*/ 947 w 3438"/>
                <a:gd name="T55" fmla="*/ 1497 h 2526"/>
                <a:gd name="T56" fmla="*/ 998 w 3438"/>
                <a:gd name="T57" fmla="*/ 1641 h 2526"/>
                <a:gd name="T58" fmla="*/ 1142 w 3438"/>
                <a:gd name="T59" fmla="*/ 1970 h 2526"/>
                <a:gd name="T60" fmla="*/ 992 w 3438"/>
                <a:gd name="T61" fmla="*/ 1933 h 2526"/>
                <a:gd name="T62" fmla="*/ 864 w 3438"/>
                <a:gd name="T63" fmla="*/ 1857 h 2526"/>
                <a:gd name="T64" fmla="*/ 798 w 3438"/>
                <a:gd name="T65" fmla="*/ 1784 h 2526"/>
                <a:gd name="T66" fmla="*/ 731 w 3438"/>
                <a:gd name="T67" fmla="*/ 1645 h 2526"/>
                <a:gd name="T68" fmla="*/ 681 w 3438"/>
                <a:gd name="T69" fmla="*/ 1402 h 2526"/>
                <a:gd name="T70" fmla="*/ 674 w 3438"/>
                <a:gd name="T71" fmla="*/ 1124 h 2526"/>
                <a:gd name="T72" fmla="*/ 716 w 3438"/>
                <a:gd name="T73" fmla="*/ 839 h 2526"/>
                <a:gd name="T74" fmla="*/ 777 w 3438"/>
                <a:gd name="T75" fmla="*/ 684 h 2526"/>
                <a:gd name="T76" fmla="*/ 856 w 3438"/>
                <a:gd name="T77" fmla="*/ 579 h 2526"/>
                <a:gd name="T78" fmla="*/ 966 w 3438"/>
                <a:gd name="T79" fmla="*/ 502 h 2526"/>
                <a:gd name="T80" fmla="*/ 1125 w 3438"/>
                <a:gd name="T81" fmla="*/ 454 h 2526"/>
                <a:gd name="T82" fmla="*/ 1301 w 3438"/>
                <a:gd name="T83" fmla="*/ 443 h 2526"/>
                <a:gd name="T84" fmla="*/ 1471 w 3438"/>
                <a:gd name="T85" fmla="*/ 461 h 2526"/>
                <a:gd name="T86" fmla="*/ 1634 w 3438"/>
                <a:gd name="T87" fmla="*/ 524 h 2526"/>
                <a:gd name="T88" fmla="*/ 1723 w 3438"/>
                <a:gd name="T89" fmla="*/ 599 h 2526"/>
                <a:gd name="T90" fmla="*/ 1809 w 3438"/>
                <a:gd name="T91" fmla="*/ 740 h 2526"/>
                <a:gd name="T92" fmla="*/ 1867 w 3438"/>
                <a:gd name="T93" fmla="*/ 951 h 2526"/>
                <a:gd name="T94" fmla="*/ 1885 w 3438"/>
                <a:gd name="T95" fmla="*/ 1250 h 2526"/>
                <a:gd name="T96" fmla="*/ 1871 w 3438"/>
                <a:gd name="T97" fmla="*/ 1454 h 2526"/>
                <a:gd name="T98" fmla="*/ 1830 w 3438"/>
                <a:gd name="T99" fmla="*/ 1639 h 2526"/>
                <a:gd name="T100" fmla="*/ 1768 w 3438"/>
                <a:gd name="T101" fmla="*/ 1765 h 2526"/>
                <a:gd name="T102" fmla="*/ 1663 w 3438"/>
                <a:gd name="T103" fmla="*/ 1874 h 2526"/>
                <a:gd name="T104" fmla="*/ 1375 w 3438"/>
                <a:gd name="T105" fmla="*/ 1973 h 2526"/>
                <a:gd name="T106" fmla="*/ 2359 w 3438"/>
                <a:gd name="T107" fmla="*/ 0 h 2526"/>
                <a:gd name="T108" fmla="*/ 0 w 3438"/>
                <a:gd name="T109" fmla="*/ 2526 h 2526"/>
                <a:gd name="T110" fmla="*/ 3438 w 3438"/>
                <a:gd name="T111" fmla="*/ 1255 h 2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38" h="2526">
                  <a:moveTo>
                    <a:pt x="2724" y="1043"/>
                  </a:moveTo>
                  <a:lnTo>
                    <a:pt x="2423" y="1043"/>
                  </a:lnTo>
                  <a:lnTo>
                    <a:pt x="2423" y="1521"/>
                  </a:lnTo>
                  <a:lnTo>
                    <a:pt x="2423" y="1553"/>
                  </a:lnTo>
                  <a:lnTo>
                    <a:pt x="2424" y="1582"/>
                  </a:lnTo>
                  <a:lnTo>
                    <a:pt x="2425" y="1608"/>
                  </a:lnTo>
                  <a:lnTo>
                    <a:pt x="2428" y="1632"/>
                  </a:lnTo>
                  <a:lnTo>
                    <a:pt x="2431" y="1652"/>
                  </a:lnTo>
                  <a:lnTo>
                    <a:pt x="2434" y="1670"/>
                  </a:lnTo>
                  <a:lnTo>
                    <a:pt x="2438" y="1684"/>
                  </a:lnTo>
                  <a:lnTo>
                    <a:pt x="2442" y="1697"/>
                  </a:lnTo>
                  <a:lnTo>
                    <a:pt x="2446" y="1702"/>
                  </a:lnTo>
                  <a:lnTo>
                    <a:pt x="2449" y="1707"/>
                  </a:lnTo>
                  <a:lnTo>
                    <a:pt x="2452" y="1711"/>
                  </a:lnTo>
                  <a:lnTo>
                    <a:pt x="2456" y="1716"/>
                  </a:lnTo>
                  <a:lnTo>
                    <a:pt x="2460" y="1720"/>
                  </a:lnTo>
                  <a:lnTo>
                    <a:pt x="2466" y="1724"/>
                  </a:lnTo>
                  <a:lnTo>
                    <a:pt x="2477" y="1729"/>
                  </a:lnTo>
                  <a:lnTo>
                    <a:pt x="2491" y="1735"/>
                  </a:lnTo>
                  <a:lnTo>
                    <a:pt x="2499" y="1736"/>
                  </a:lnTo>
                  <a:lnTo>
                    <a:pt x="2506" y="1738"/>
                  </a:lnTo>
                  <a:lnTo>
                    <a:pt x="2514" y="1739"/>
                  </a:lnTo>
                  <a:lnTo>
                    <a:pt x="2523" y="1739"/>
                  </a:lnTo>
                  <a:lnTo>
                    <a:pt x="2533" y="1741"/>
                  </a:lnTo>
                  <a:lnTo>
                    <a:pt x="2542" y="1741"/>
                  </a:lnTo>
                  <a:lnTo>
                    <a:pt x="2722" y="1734"/>
                  </a:lnTo>
                  <a:lnTo>
                    <a:pt x="2732" y="1923"/>
                  </a:lnTo>
                  <a:lnTo>
                    <a:pt x="2697" y="1929"/>
                  </a:lnTo>
                  <a:lnTo>
                    <a:pt x="2664" y="1935"/>
                  </a:lnTo>
                  <a:lnTo>
                    <a:pt x="2633" y="1941"/>
                  </a:lnTo>
                  <a:lnTo>
                    <a:pt x="2603" y="1944"/>
                  </a:lnTo>
                  <a:lnTo>
                    <a:pt x="2577" y="1947"/>
                  </a:lnTo>
                  <a:lnTo>
                    <a:pt x="2553" y="1950"/>
                  </a:lnTo>
                  <a:lnTo>
                    <a:pt x="2530" y="1951"/>
                  </a:lnTo>
                  <a:lnTo>
                    <a:pt x="2510" y="1952"/>
                  </a:lnTo>
                  <a:lnTo>
                    <a:pt x="2487" y="1951"/>
                  </a:lnTo>
                  <a:lnTo>
                    <a:pt x="2466" y="1950"/>
                  </a:lnTo>
                  <a:lnTo>
                    <a:pt x="2445" y="1948"/>
                  </a:lnTo>
                  <a:lnTo>
                    <a:pt x="2425" y="1946"/>
                  </a:lnTo>
                  <a:lnTo>
                    <a:pt x="2406" y="1943"/>
                  </a:lnTo>
                  <a:lnTo>
                    <a:pt x="2388" y="1939"/>
                  </a:lnTo>
                  <a:lnTo>
                    <a:pt x="2370" y="1935"/>
                  </a:lnTo>
                  <a:lnTo>
                    <a:pt x="2362" y="1933"/>
                  </a:lnTo>
                  <a:lnTo>
                    <a:pt x="2354" y="1930"/>
                  </a:lnTo>
                  <a:lnTo>
                    <a:pt x="2339" y="1925"/>
                  </a:lnTo>
                  <a:lnTo>
                    <a:pt x="2324" y="1918"/>
                  </a:lnTo>
                  <a:lnTo>
                    <a:pt x="2311" y="1911"/>
                  </a:lnTo>
                  <a:lnTo>
                    <a:pt x="2298" y="1903"/>
                  </a:lnTo>
                  <a:lnTo>
                    <a:pt x="2286" y="1896"/>
                  </a:lnTo>
                  <a:lnTo>
                    <a:pt x="2276" y="1887"/>
                  </a:lnTo>
                  <a:lnTo>
                    <a:pt x="2265" y="1877"/>
                  </a:lnTo>
                  <a:lnTo>
                    <a:pt x="2256" y="1866"/>
                  </a:lnTo>
                  <a:lnTo>
                    <a:pt x="2249" y="1855"/>
                  </a:lnTo>
                  <a:lnTo>
                    <a:pt x="2241" y="1843"/>
                  </a:lnTo>
                  <a:lnTo>
                    <a:pt x="2233" y="1829"/>
                  </a:lnTo>
                  <a:lnTo>
                    <a:pt x="2226" y="1815"/>
                  </a:lnTo>
                  <a:lnTo>
                    <a:pt x="2220" y="1799"/>
                  </a:lnTo>
                  <a:lnTo>
                    <a:pt x="2215" y="1782"/>
                  </a:lnTo>
                  <a:lnTo>
                    <a:pt x="2209" y="1764"/>
                  </a:lnTo>
                  <a:lnTo>
                    <a:pt x="2205" y="1744"/>
                  </a:lnTo>
                  <a:lnTo>
                    <a:pt x="2201" y="1724"/>
                  </a:lnTo>
                  <a:lnTo>
                    <a:pt x="2198" y="1702"/>
                  </a:lnTo>
                  <a:lnTo>
                    <a:pt x="2195" y="1679"/>
                  </a:lnTo>
                  <a:lnTo>
                    <a:pt x="2192" y="1655"/>
                  </a:lnTo>
                  <a:lnTo>
                    <a:pt x="2190" y="1630"/>
                  </a:lnTo>
                  <a:lnTo>
                    <a:pt x="2189" y="1603"/>
                  </a:lnTo>
                  <a:lnTo>
                    <a:pt x="2188" y="1575"/>
                  </a:lnTo>
                  <a:lnTo>
                    <a:pt x="2188" y="1547"/>
                  </a:lnTo>
                  <a:lnTo>
                    <a:pt x="2188" y="1043"/>
                  </a:lnTo>
                  <a:lnTo>
                    <a:pt x="2021" y="1043"/>
                  </a:lnTo>
                  <a:lnTo>
                    <a:pt x="2021" y="842"/>
                  </a:lnTo>
                  <a:lnTo>
                    <a:pt x="2188" y="842"/>
                  </a:lnTo>
                  <a:lnTo>
                    <a:pt x="2188" y="526"/>
                  </a:lnTo>
                  <a:lnTo>
                    <a:pt x="2423" y="526"/>
                  </a:lnTo>
                  <a:lnTo>
                    <a:pt x="2423" y="842"/>
                  </a:lnTo>
                  <a:lnTo>
                    <a:pt x="2724" y="842"/>
                  </a:lnTo>
                  <a:lnTo>
                    <a:pt x="2724" y="1043"/>
                  </a:lnTo>
                  <a:close/>
                  <a:moveTo>
                    <a:pt x="998" y="1641"/>
                  </a:moveTo>
                  <a:lnTo>
                    <a:pt x="1007" y="1656"/>
                  </a:lnTo>
                  <a:lnTo>
                    <a:pt x="1012" y="1663"/>
                  </a:lnTo>
                  <a:lnTo>
                    <a:pt x="1018" y="1670"/>
                  </a:lnTo>
                  <a:lnTo>
                    <a:pt x="1029" y="1683"/>
                  </a:lnTo>
                  <a:lnTo>
                    <a:pt x="1043" y="1696"/>
                  </a:lnTo>
                  <a:lnTo>
                    <a:pt x="1056" y="1707"/>
                  </a:lnTo>
                  <a:lnTo>
                    <a:pt x="1072" y="1718"/>
                  </a:lnTo>
                  <a:lnTo>
                    <a:pt x="1088" y="1727"/>
                  </a:lnTo>
                  <a:lnTo>
                    <a:pt x="1097" y="1732"/>
                  </a:lnTo>
                  <a:lnTo>
                    <a:pt x="1105" y="1736"/>
                  </a:lnTo>
                  <a:lnTo>
                    <a:pt x="1123" y="1743"/>
                  </a:lnTo>
                  <a:lnTo>
                    <a:pt x="1143" y="1750"/>
                  </a:lnTo>
                  <a:lnTo>
                    <a:pt x="1153" y="1753"/>
                  </a:lnTo>
                  <a:lnTo>
                    <a:pt x="1163" y="1755"/>
                  </a:lnTo>
                  <a:lnTo>
                    <a:pt x="1185" y="1760"/>
                  </a:lnTo>
                  <a:lnTo>
                    <a:pt x="1195" y="1762"/>
                  </a:lnTo>
                  <a:lnTo>
                    <a:pt x="1207" y="1763"/>
                  </a:lnTo>
                  <a:lnTo>
                    <a:pt x="1218" y="1764"/>
                  </a:lnTo>
                  <a:lnTo>
                    <a:pt x="1230" y="1765"/>
                  </a:lnTo>
                  <a:lnTo>
                    <a:pt x="1254" y="1768"/>
                  </a:lnTo>
                  <a:lnTo>
                    <a:pt x="1280" y="1768"/>
                  </a:lnTo>
                  <a:lnTo>
                    <a:pt x="1306" y="1768"/>
                  </a:lnTo>
                  <a:lnTo>
                    <a:pt x="1330" y="1765"/>
                  </a:lnTo>
                  <a:lnTo>
                    <a:pt x="1342" y="1764"/>
                  </a:lnTo>
                  <a:lnTo>
                    <a:pt x="1353" y="1763"/>
                  </a:lnTo>
                  <a:lnTo>
                    <a:pt x="1376" y="1760"/>
                  </a:lnTo>
                  <a:lnTo>
                    <a:pt x="1397" y="1755"/>
                  </a:lnTo>
                  <a:lnTo>
                    <a:pt x="1418" y="1750"/>
                  </a:lnTo>
                  <a:lnTo>
                    <a:pt x="1428" y="1747"/>
                  </a:lnTo>
                  <a:lnTo>
                    <a:pt x="1437" y="1744"/>
                  </a:lnTo>
                  <a:lnTo>
                    <a:pt x="1455" y="1736"/>
                  </a:lnTo>
                  <a:lnTo>
                    <a:pt x="1464" y="1733"/>
                  </a:lnTo>
                  <a:lnTo>
                    <a:pt x="1473" y="1728"/>
                  </a:lnTo>
                  <a:lnTo>
                    <a:pt x="1481" y="1724"/>
                  </a:lnTo>
                  <a:lnTo>
                    <a:pt x="1489" y="1719"/>
                  </a:lnTo>
                  <a:lnTo>
                    <a:pt x="1503" y="1708"/>
                  </a:lnTo>
                  <a:lnTo>
                    <a:pt x="1510" y="1703"/>
                  </a:lnTo>
                  <a:lnTo>
                    <a:pt x="1517" y="1697"/>
                  </a:lnTo>
                  <a:lnTo>
                    <a:pt x="1530" y="1685"/>
                  </a:lnTo>
                  <a:lnTo>
                    <a:pt x="1536" y="1679"/>
                  </a:lnTo>
                  <a:lnTo>
                    <a:pt x="1541" y="1672"/>
                  </a:lnTo>
                  <a:lnTo>
                    <a:pt x="1553" y="1657"/>
                  </a:lnTo>
                  <a:lnTo>
                    <a:pt x="1562" y="1643"/>
                  </a:lnTo>
                  <a:lnTo>
                    <a:pt x="1571" y="1626"/>
                  </a:lnTo>
                  <a:lnTo>
                    <a:pt x="1579" y="1609"/>
                  </a:lnTo>
                  <a:lnTo>
                    <a:pt x="1583" y="1599"/>
                  </a:lnTo>
                  <a:lnTo>
                    <a:pt x="1587" y="1590"/>
                  </a:lnTo>
                  <a:lnTo>
                    <a:pt x="1594" y="1570"/>
                  </a:lnTo>
                  <a:lnTo>
                    <a:pt x="1600" y="1547"/>
                  </a:lnTo>
                  <a:lnTo>
                    <a:pt x="1603" y="1536"/>
                  </a:lnTo>
                  <a:lnTo>
                    <a:pt x="1607" y="1525"/>
                  </a:lnTo>
                  <a:lnTo>
                    <a:pt x="1612" y="1500"/>
                  </a:lnTo>
                  <a:lnTo>
                    <a:pt x="1617" y="1474"/>
                  </a:lnTo>
                  <a:lnTo>
                    <a:pt x="1621" y="1447"/>
                  </a:lnTo>
                  <a:lnTo>
                    <a:pt x="1625" y="1419"/>
                  </a:lnTo>
                  <a:lnTo>
                    <a:pt x="1628" y="1389"/>
                  </a:lnTo>
                  <a:lnTo>
                    <a:pt x="1630" y="1359"/>
                  </a:lnTo>
                  <a:lnTo>
                    <a:pt x="1633" y="1326"/>
                  </a:lnTo>
                  <a:lnTo>
                    <a:pt x="1634" y="1292"/>
                  </a:lnTo>
                  <a:lnTo>
                    <a:pt x="1635" y="1256"/>
                  </a:lnTo>
                  <a:lnTo>
                    <a:pt x="1635" y="1220"/>
                  </a:lnTo>
                  <a:lnTo>
                    <a:pt x="1635" y="1183"/>
                  </a:lnTo>
                  <a:lnTo>
                    <a:pt x="1634" y="1148"/>
                  </a:lnTo>
                  <a:lnTo>
                    <a:pt x="1633" y="1115"/>
                  </a:lnTo>
                  <a:lnTo>
                    <a:pt x="1630" y="1081"/>
                  </a:lnTo>
                  <a:lnTo>
                    <a:pt x="1628" y="1050"/>
                  </a:lnTo>
                  <a:lnTo>
                    <a:pt x="1625" y="1020"/>
                  </a:lnTo>
                  <a:lnTo>
                    <a:pt x="1620" y="991"/>
                  </a:lnTo>
                  <a:lnTo>
                    <a:pt x="1616" y="963"/>
                  </a:lnTo>
                  <a:lnTo>
                    <a:pt x="1611" y="937"/>
                  </a:lnTo>
                  <a:lnTo>
                    <a:pt x="1606" y="911"/>
                  </a:lnTo>
                  <a:lnTo>
                    <a:pt x="1600" y="888"/>
                  </a:lnTo>
                  <a:lnTo>
                    <a:pt x="1593" y="865"/>
                  </a:lnTo>
                  <a:lnTo>
                    <a:pt x="1585" y="844"/>
                  </a:lnTo>
                  <a:lnTo>
                    <a:pt x="1578" y="824"/>
                  </a:lnTo>
                  <a:lnTo>
                    <a:pt x="1568" y="806"/>
                  </a:lnTo>
                  <a:lnTo>
                    <a:pt x="1559" y="788"/>
                  </a:lnTo>
                  <a:lnTo>
                    <a:pt x="1550" y="772"/>
                  </a:lnTo>
                  <a:lnTo>
                    <a:pt x="1545" y="764"/>
                  </a:lnTo>
                  <a:lnTo>
                    <a:pt x="1539" y="756"/>
                  </a:lnTo>
                  <a:lnTo>
                    <a:pt x="1527" y="742"/>
                  </a:lnTo>
                  <a:lnTo>
                    <a:pt x="1514" y="729"/>
                  </a:lnTo>
                  <a:lnTo>
                    <a:pt x="1508" y="723"/>
                  </a:lnTo>
                  <a:lnTo>
                    <a:pt x="1500" y="717"/>
                  </a:lnTo>
                  <a:lnTo>
                    <a:pt x="1493" y="711"/>
                  </a:lnTo>
                  <a:lnTo>
                    <a:pt x="1485" y="706"/>
                  </a:lnTo>
                  <a:lnTo>
                    <a:pt x="1469" y="696"/>
                  </a:lnTo>
                  <a:lnTo>
                    <a:pt x="1453" y="687"/>
                  </a:lnTo>
                  <a:lnTo>
                    <a:pt x="1435" y="679"/>
                  </a:lnTo>
                  <a:lnTo>
                    <a:pt x="1425" y="675"/>
                  </a:lnTo>
                  <a:lnTo>
                    <a:pt x="1415" y="672"/>
                  </a:lnTo>
                  <a:lnTo>
                    <a:pt x="1395" y="666"/>
                  </a:lnTo>
                  <a:lnTo>
                    <a:pt x="1375" y="662"/>
                  </a:lnTo>
                  <a:lnTo>
                    <a:pt x="1352" y="657"/>
                  </a:lnTo>
                  <a:lnTo>
                    <a:pt x="1341" y="656"/>
                  </a:lnTo>
                  <a:lnTo>
                    <a:pt x="1330" y="655"/>
                  </a:lnTo>
                  <a:lnTo>
                    <a:pt x="1305" y="654"/>
                  </a:lnTo>
                  <a:lnTo>
                    <a:pt x="1280" y="653"/>
                  </a:lnTo>
                  <a:lnTo>
                    <a:pt x="1255" y="654"/>
                  </a:lnTo>
                  <a:lnTo>
                    <a:pt x="1243" y="654"/>
                  </a:lnTo>
                  <a:lnTo>
                    <a:pt x="1231" y="655"/>
                  </a:lnTo>
                  <a:lnTo>
                    <a:pt x="1219" y="656"/>
                  </a:lnTo>
                  <a:lnTo>
                    <a:pt x="1208" y="657"/>
                  </a:lnTo>
                  <a:lnTo>
                    <a:pt x="1186" y="662"/>
                  </a:lnTo>
                  <a:lnTo>
                    <a:pt x="1165" y="666"/>
                  </a:lnTo>
                  <a:lnTo>
                    <a:pt x="1154" y="669"/>
                  </a:lnTo>
                  <a:lnTo>
                    <a:pt x="1145" y="672"/>
                  </a:lnTo>
                  <a:lnTo>
                    <a:pt x="1126" y="679"/>
                  </a:lnTo>
                  <a:lnTo>
                    <a:pt x="1108" y="687"/>
                  </a:lnTo>
                  <a:lnTo>
                    <a:pt x="1091" y="696"/>
                  </a:lnTo>
                  <a:lnTo>
                    <a:pt x="1082" y="700"/>
                  </a:lnTo>
                  <a:lnTo>
                    <a:pt x="1074" y="706"/>
                  </a:lnTo>
                  <a:lnTo>
                    <a:pt x="1060" y="717"/>
                  </a:lnTo>
                  <a:lnTo>
                    <a:pt x="1046" y="729"/>
                  </a:lnTo>
                  <a:lnTo>
                    <a:pt x="1033" y="742"/>
                  </a:lnTo>
                  <a:lnTo>
                    <a:pt x="1026" y="748"/>
                  </a:lnTo>
                  <a:lnTo>
                    <a:pt x="1020" y="756"/>
                  </a:lnTo>
                  <a:lnTo>
                    <a:pt x="1015" y="764"/>
                  </a:lnTo>
                  <a:lnTo>
                    <a:pt x="1009" y="772"/>
                  </a:lnTo>
                  <a:lnTo>
                    <a:pt x="1000" y="788"/>
                  </a:lnTo>
                  <a:lnTo>
                    <a:pt x="990" y="806"/>
                  </a:lnTo>
                  <a:lnTo>
                    <a:pt x="985" y="815"/>
                  </a:lnTo>
                  <a:lnTo>
                    <a:pt x="982" y="824"/>
                  </a:lnTo>
                  <a:lnTo>
                    <a:pt x="974" y="844"/>
                  </a:lnTo>
                  <a:lnTo>
                    <a:pt x="966" y="865"/>
                  </a:lnTo>
                  <a:lnTo>
                    <a:pt x="959" y="888"/>
                  </a:lnTo>
                  <a:lnTo>
                    <a:pt x="953" y="911"/>
                  </a:lnTo>
                  <a:lnTo>
                    <a:pt x="947" y="936"/>
                  </a:lnTo>
                  <a:lnTo>
                    <a:pt x="942" y="963"/>
                  </a:lnTo>
                  <a:lnTo>
                    <a:pt x="938" y="990"/>
                  </a:lnTo>
                  <a:lnTo>
                    <a:pt x="933" y="1019"/>
                  </a:lnTo>
                  <a:lnTo>
                    <a:pt x="930" y="1048"/>
                  </a:lnTo>
                  <a:lnTo>
                    <a:pt x="928" y="1080"/>
                  </a:lnTo>
                  <a:lnTo>
                    <a:pt x="926" y="1112"/>
                  </a:lnTo>
                  <a:lnTo>
                    <a:pt x="924" y="1146"/>
                  </a:lnTo>
                  <a:lnTo>
                    <a:pt x="923" y="1182"/>
                  </a:lnTo>
                  <a:lnTo>
                    <a:pt x="923" y="1218"/>
                  </a:lnTo>
                  <a:lnTo>
                    <a:pt x="923" y="1254"/>
                  </a:lnTo>
                  <a:lnTo>
                    <a:pt x="924" y="1289"/>
                  </a:lnTo>
                  <a:lnTo>
                    <a:pt x="926" y="1323"/>
                  </a:lnTo>
                  <a:lnTo>
                    <a:pt x="928" y="1355"/>
                  </a:lnTo>
                  <a:lnTo>
                    <a:pt x="930" y="1387"/>
                  </a:lnTo>
                  <a:lnTo>
                    <a:pt x="933" y="1416"/>
                  </a:lnTo>
                  <a:lnTo>
                    <a:pt x="937" y="1444"/>
                  </a:lnTo>
                  <a:lnTo>
                    <a:pt x="941" y="1471"/>
                  </a:lnTo>
                  <a:lnTo>
                    <a:pt x="947" y="1497"/>
                  </a:lnTo>
                  <a:lnTo>
                    <a:pt x="953" y="1521"/>
                  </a:lnTo>
                  <a:lnTo>
                    <a:pt x="958" y="1545"/>
                  </a:lnTo>
                  <a:lnTo>
                    <a:pt x="962" y="1555"/>
                  </a:lnTo>
                  <a:lnTo>
                    <a:pt x="965" y="1566"/>
                  </a:lnTo>
                  <a:lnTo>
                    <a:pt x="972" y="1587"/>
                  </a:lnTo>
                  <a:lnTo>
                    <a:pt x="980" y="1606"/>
                  </a:lnTo>
                  <a:lnTo>
                    <a:pt x="989" y="1624"/>
                  </a:lnTo>
                  <a:lnTo>
                    <a:pt x="998" y="1641"/>
                  </a:lnTo>
                  <a:close/>
                  <a:moveTo>
                    <a:pt x="1280" y="1978"/>
                  </a:moveTo>
                  <a:lnTo>
                    <a:pt x="1259" y="1978"/>
                  </a:lnTo>
                  <a:lnTo>
                    <a:pt x="1239" y="1978"/>
                  </a:lnTo>
                  <a:lnTo>
                    <a:pt x="1218" y="1977"/>
                  </a:lnTo>
                  <a:lnTo>
                    <a:pt x="1198" y="1975"/>
                  </a:lnTo>
                  <a:lnTo>
                    <a:pt x="1179" y="1974"/>
                  </a:lnTo>
                  <a:lnTo>
                    <a:pt x="1160" y="1972"/>
                  </a:lnTo>
                  <a:lnTo>
                    <a:pt x="1142" y="1970"/>
                  </a:lnTo>
                  <a:lnTo>
                    <a:pt x="1124" y="1966"/>
                  </a:lnTo>
                  <a:lnTo>
                    <a:pt x="1106" y="1964"/>
                  </a:lnTo>
                  <a:lnTo>
                    <a:pt x="1088" y="1961"/>
                  </a:lnTo>
                  <a:lnTo>
                    <a:pt x="1071" y="1956"/>
                  </a:lnTo>
                  <a:lnTo>
                    <a:pt x="1054" y="1953"/>
                  </a:lnTo>
                  <a:lnTo>
                    <a:pt x="1038" y="1948"/>
                  </a:lnTo>
                  <a:lnTo>
                    <a:pt x="1022" y="1943"/>
                  </a:lnTo>
                  <a:lnTo>
                    <a:pt x="992" y="1933"/>
                  </a:lnTo>
                  <a:lnTo>
                    <a:pt x="963" y="1920"/>
                  </a:lnTo>
                  <a:lnTo>
                    <a:pt x="949" y="1914"/>
                  </a:lnTo>
                  <a:lnTo>
                    <a:pt x="936" y="1907"/>
                  </a:lnTo>
                  <a:lnTo>
                    <a:pt x="911" y="1892"/>
                  </a:lnTo>
                  <a:lnTo>
                    <a:pt x="899" y="1884"/>
                  </a:lnTo>
                  <a:lnTo>
                    <a:pt x="886" y="1875"/>
                  </a:lnTo>
                  <a:lnTo>
                    <a:pt x="875" y="1866"/>
                  </a:lnTo>
                  <a:lnTo>
                    <a:pt x="864" y="1857"/>
                  </a:lnTo>
                  <a:lnTo>
                    <a:pt x="853" y="1848"/>
                  </a:lnTo>
                  <a:lnTo>
                    <a:pt x="843" y="1838"/>
                  </a:lnTo>
                  <a:lnTo>
                    <a:pt x="833" y="1828"/>
                  </a:lnTo>
                  <a:lnTo>
                    <a:pt x="824" y="1818"/>
                  </a:lnTo>
                  <a:lnTo>
                    <a:pt x="815" y="1807"/>
                  </a:lnTo>
                  <a:lnTo>
                    <a:pt x="811" y="1801"/>
                  </a:lnTo>
                  <a:lnTo>
                    <a:pt x="806" y="1796"/>
                  </a:lnTo>
                  <a:lnTo>
                    <a:pt x="798" y="1784"/>
                  </a:lnTo>
                  <a:lnTo>
                    <a:pt x="790" y="1772"/>
                  </a:lnTo>
                  <a:lnTo>
                    <a:pt x="783" y="1760"/>
                  </a:lnTo>
                  <a:lnTo>
                    <a:pt x="776" y="1747"/>
                  </a:lnTo>
                  <a:lnTo>
                    <a:pt x="761" y="1720"/>
                  </a:lnTo>
                  <a:lnTo>
                    <a:pt x="754" y="1706"/>
                  </a:lnTo>
                  <a:lnTo>
                    <a:pt x="748" y="1691"/>
                  </a:lnTo>
                  <a:lnTo>
                    <a:pt x="736" y="1661"/>
                  </a:lnTo>
                  <a:lnTo>
                    <a:pt x="731" y="1645"/>
                  </a:lnTo>
                  <a:lnTo>
                    <a:pt x="725" y="1629"/>
                  </a:lnTo>
                  <a:lnTo>
                    <a:pt x="715" y="1596"/>
                  </a:lnTo>
                  <a:lnTo>
                    <a:pt x="706" y="1561"/>
                  </a:lnTo>
                  <a:lnTo>
                    <a:pt x="698" y="1524"/>
                  </a:lnTo>
                  <a:lnTo>
                    <a:pt x="695" y="1505"/>
                  </a:lnTo>
                  <a:lnTo>
                    <a:pt x="691" y="1484"/>
                  </a:lnTo>
                  <a:lnTo>
                    <a:pt x="686" y="1445"/>
                  </a:lnTo>
                  <a:lnTo>
                    <a:pt x="681" y="1402"/>
                  </a:lnTo>
                  <a:lnTo>
                    <a:pt x="678" y="1360"/>
                  </a:lnTo>
                  <a:lnTo>
                    <a:pt x="676" y="1337"/>
                  </a:lnTo>
                  <a:lnTo>
                    <a:pt x="674" y="1315"/>
                  </a:lnTo>
                  <a:lnTo>
                    <a:pt x="673" y="1267"/>
                  </a:lnTo>
                  <a:lnTo>
                    <a:pt x="673" y="1219"/>
                  </a:lnTo>
                  <a:lnTo>
                    <a:pt x="673" y="1171"/>
                  </a:lnTo>
                  <a:lnTo>
                    <a:pt x="674" y="1147"/>
                  </a:lnTo>
                  <a:lnTo>
                    <a:pt x="674" y="1124"/>
                  </a:lnTo>
                  <a:lnTo>
                    <a:pt x="678" y="1079"/>
                  </a:lnTo>
                  <a:lnTo>
                    <a:pt x="681" y="1035"/>
                  </a:lnTo>
                  <a:lnTo>
                    <a:pt x="686" y="992"/>
                  </a:lnTo>
                  <a:lnTo>
                    <a:pt x="689" y="972"/>
                  </a:lnTo>
                  <a:lnTo>
                    <a:pt x="692" y="952"/>
                  </a:lnTo>
                  <a:lnTo>
                    <a:pt x="699" y="912"/>
                  </a:lnTo>
                  <a:lnTo>
                    <a:pt x="707" y="875"/>
                  </a:lnTo>
                  <a:lnTo>
                    <a:pt x="716" y="839"/>
                  </a:lnTo>
                  <a:lnTo>
                    <a:pt x="721" y="823"/>
                  </a:lnTo>
                  <a:lnTo>
                    <a:pt x="726" y="806"/>
                  </a:lnTo>
                  <a:lnTo>
                    <a:pt x="738" y="773"/>
                  </a:lnTo>
                  <a:lnTo>
                    <a:pt x="743" y="757"/>
                  </a:lnTo>
                  <a:lnTo>
                    <a:pt x="750" y="742"/>
                  </a:lnTo>
                  <a:lnTo>
                    <a:pt x="762" y="712"/>
                  </a:lnTo>
                  <a:lnTo>
                    <a:pt x="770" y="698"/>
                  </a:lnTo>
                  <a:lnTo>
                    <a:pt x="777" y="684"/>
                  </a:lnTo>
                  <a:lnTo>
                    <a:pt x="793" y="658"/>
                  </a:lnTo>
                  <a:lnTo>
                    <a:pt x="801" y="646"/>
                  </a:lnTo>
                  <a:lnTo>
                    <a:pt x="808" y="634"/>
                  </a:lnTo>
                  <a:lnTo>
                    <a:pt x="817" y="621"/>
                  </a:lnTo>
                  <a:lnTo>
                    <a:pt x="826" y="610"/>
                  </a:lnTo>
                  <a:lnTo>
                    <a:pt x="837" y="599"/>
                  </a:lnTo>
                  <a:lnTo>
                    <a:pt x="846" y="589"/>
                  </a:lnTo>
                  <a:lnTo>
                    <a:pt x="856" y="579"/>
                  </a:lnTo>
                  <a:lnTo>
                    <a:pt x="867" y="569"/>
                  </a:lnTo>
                  <a:lnTo>
                    <a:pt x="878" y="558"/>
                  </a:lnTo>
                  <a:lnTo>
                    <a:pt x="890" y="549"/>
                  </a:lnTo>
                  <a:lnTo>
                    <a:pt x="901" y="542"/>
                  </a:lnTo>
                  <a:lnTo>
                    <a:pt x="913" y="533"/>
                  </a:lnTo>
                  <a:lnTo>
                    <a:pt x="939" y="517"/>
                  </a:lnTo>
                  <a:lnTo>
                    <a:pt x="953" y="510"/>
                  </a:lnTo>
                  <a:lnTo>
                    <a:pt x="966" y="502"/>
                  </a:lnTo>
                  <a:lnTo>
                    <a:pt x="981" y="497"/>
                  </a:lnTo>
                  <a:lnTo>
                    <a:pt x="994" y="490"/>
                  </a:lnTo>
                  <a:lnTo>
                    <a:pt x="1025" y="479"/>
                  </a:lnTo>
                  <a:lnTo>
                    <a:pt x="1057" y="470"/>
                  </a:lnTo>
                  <a:lnTo>
                    <a:pt x="1073" y="465"/>
                  </a:lnTo>
                  <a:lnTo>
                    <a:pt x="1090" y="461"/>
                  </a:lnTo>
                  <a:lnTo>
                    <a:pt x="1107" y="457"/>
                  </a:lnTo>
                  <a:lnTo>
                    <a:pt x="1125" y="454"/>
                  </a:lnTo>
                  <a:lnTo>
                    <a:pt x="1162" y="449"/>
                  </a:lnTo>
                  <a:lnTo>
                    <a:pt x="1180" y="447"/>
                  </a:lnTo>
                  <a:lnTo>
                    <a:pt x="1199" y="445"/>
                  </a:lnTo>
                  <a:lnTo>
                    <a:pt x="1219" y="444"/>
                  </a:lnTo>
                  <a:lnTo>
                    <a:pt x="1239" y="443"/>
                  </a:lnTo>
                  <a:lnTo>
                    <a:pt x="1260" y="443"/>
                  </a:lnTo>
                  <a:lnTo>
                    <a:pt x="1280" y="443"/>
                  </a:lnTo>
                  <a:lnTo>
                    <a:pt x="1301" y="443"/>
                  </a:lnTo>
                  <a:lnTo>
                    <a:pt x="1321" y="443"/>
                  </a:lnTo>
                  <a:lnTo>
                    <a:pt x="1341" y="444"/>
                  </a:lnTo>
                  <a:lnTo>
                    <a:pt x="1361" y="445"/>
                  </a:lnTo>
                  <a:lnTo>
                    <a:pt x="1398" y="449"/>
                  </a:lnTo>
                  <a:lnTo>
                    <a:pt x="1418" y="452"/>
                  </a:lnTo>
                  <a:lnTo>
                    <a:pt x="1436" y="454"/>
                  </a:lnTo>
                  <a:lnTo>
                    <a:pt x="1453" y="457"/>
                  </a:lnTo>
                  <a:lnTo>
                    <a:pt x="1471" y="461"/>
                  </a:lnTo>
                  <a:lnTo>
                    <a:pt x="1503" y="469"/>
                  </a:lnTo>
                  <a:lnTo>
                    <a:pt x="1535" y="479"/>
                  </a:lnTo>
                  <a:lnTo>
                    <a:pt x="1550" y="484"/>
                  </a:lnTo>
                  <a:lnTo>
                    <a:pt x="1565" y="490"/>
                  </a:lnTo>
                  <a:lnTo>
                    <a:pt x="1580" y="496"/>
                  </a:lnTo>
                  <a:lnTo>
                    <a:pt x="1594" y="502"/>
                  </a:lnTo>
                  <a:lnTo>
                    <a:pt x="1621" y="517"/>
                  </a:lnTo>
                  <a:lnTo>
                    <a:pt x="1634" y="524"/>
                  </a:lnTo>
                  <a:lnTo>
                    <a:pt x="1646" y="533"/>
                  </a:lnTo>
                  <a:lnTo>
                    <a:pt x="1659" y="540"/>
                  </a:lnTo>
                  <a:lnTo>
                    <a:pt x="1670" y="549"/>
                  </a:lnTo>
                  <a:lnTo>
                    <a:pt x="1682" y="558"/>
                  </a:lnTo>
                  <a:lnTo>
                    <a:pt x="1692" y="567"/>
                  </a:lnTo>
                  <a:lnTo>
                    <a:pt x="1704" y="578"/>
                  </a:lnTo>
                  <a:lnTo>
                    <a:pt x="1714" y="588"/>
                  </a:lnTo>
                  <a:lnTo>
                    <a:pt x="1723" y="599"/>
                  </a:lnTo>
                  <a:lnTo>
                    <a:pt x="1733" y="609"/>
                  </a:lnTo>
                  <a:lnTo>
                    <a:pt x="1742" y="620"/>
                  </a:lnTo>
                  <a:lnTo>
                    <a:pt x="1751" y="633"/>
                  </a:lnTo>
                  <a:lnTo>
                    <a:pt x="1767" y="657"/>
                  </a:lnTo>
                  <a:lnTo>
                    <a:pt x="1775" y="670"/>
                  </a:lnTo>
                  <a:lnTo>
                    <a:pt x="1782" y="683"/>
                  </a:lnTo>
                  <a:lnTo>
                    <a:pt x="1796" y="711"/>
                  </a:lnTo>
                  <a:lnTo>
                    <a:pt x="1809" y="740"/>
                  </a:lnTo>
                  <a:lnTo>
                    <a:pt x="1822" y="771"/>
                  </a:lnTo>
                  <a:lnTo>
                    <a:pt x="1827" y="788"/>
                  </a:lnTo>
                  <a:lnTo>
                    <a:pt x="1833" y="803"/>
                  </a:lnTo>
                  <a:lnTo>
                    <a:pt x="1842" y="838"/>
                  </a:lnTo>
                  <a:lnTo>
                    <a:pt x="1851" y="874"/>
                  </a:lnTo>
                  <a:lnTo>
                    <a:pt x="1859" y="911"/>
                  </a:lnTo>
                  <a:lnTo>
                    <a:pt x="1864" y="930"/>
                  </a:lnTo>
                  <a:lnTo>
                    <a:pt x="1867" y="951"/>
                  </a:lnTo>
                  <a:lnTo>
                    <a:pt x="1873" y="991"/>
                  </a:lnTo>
                  <a:lnTo>
                    <a:pt x="1877" y="1033"/>
                  </a:lnTo>
                  <a:lnTo>
                    <a:pt x="1880" y="1076"/>
                  </a:lnTo>
                  <a:lnTo>
                    <a:pt x="1882" y="1099"/>
                  </a:lnTo>
                  <a:lnTo>
                    <a:pt x="1884" y="1123"/>
                  </a:lnTo>
                  <a:lnTo>
                    <a:pt x="1885" y="1170"/>
                  </a:lnTo>
                  <a:lnTo>
                    <a:pt x="1885" y="1218"/>
                  </a:lnTo>
                  <a:lnTo>
                    <a:pt x="1885" y="1250"/>
                  </a:lnTo>
                  <a:lnTo>
                    <a:pt x="1885" y="1281"/>
                  </a:lnTo>
                  <a:lnTo>
                    <a:pt x="1884" y="1312"/>
                  </a:lnTo>
                  <a:lnTo>
                    <a:pt x="1882" y="1342"/>
                  </a:lnTo>
                  <a:lnTo>
                    <a:pt x="1880" y="1371"/>
                  </a:lnTo>
                  <a:lnTo>
                    <a:pt x="1877" y="1399"/>
                  </a:lnTo>
                  <a:lnTo>
                    <a:pt x="1875" y="1427"/>
                  </a:lnTo>
                  <a:lnTo>
                    <a:pt x="1874" y="1441"/>
                  </a:lnTo>
                  <a:lnTo>
                    <a:pt x="1871" y="1454"/>
                  </a:lnTo>
                  <a:lnTo>
                    <a:pt x="1868" y="1480"/>
                  </a:lnTo>
                  <a:lnTo>
                    <a:pt x="1864" y="1505"/>
                  </a:lnTo>
                  <a:lnTo>
                    <a:pt x="1859" y="1529"/>
                  </a:lnTo>
                  <a:lnTo>
                    <a:pt x="1854" y="1553"/>
                  </a:lnTo>
                  <a:lnTo>
                    <a:pt x="1849" y="1575"/>
                  </a:lnTo>
                  <a:lnTo>
                    <a:pt x="1843" y="1598"/>
                  </a:lnTo>
                  <a:lnTo>
                    <a:pt x="1836" y="1619"/>
                  </a:lnTo>
                  <a:lnTo>
                    <a:pt x="1830" y="1639"/>
                  </a:lnTo>
                  <a:lnTo>
                    <a:pt x="1823" y="1659"/>
                  </a:lnTo>
                  <a:lnTo>
                    <a:pt x="1815" y="1679"/>
                  </a:lnTo>
                  <a:lnTo>
                    <a:pt x="1811" y="1688"/>
                  </a:lnTo>
                  <a:lnTo>
                    <a:pt x="1806" y="1697"/>
                  </a:lnTo>
                  <a:lnTo>
                    <a:pt x="1798" y="1715"/>
                  </a:lnTo>
                  <a:lnTo>
                    <a:pt x="1788" y="1733"/>
                  </a:lnTo>
                  <a:lnTo>
                    <a:pt x="1778" y="1750"/>
                  </a:lnTo>
                  <a:lnTo>
                    <a:pt x="1768" y="1765"/>
                  </a:lnTo>
                  <a:lnTo>
                    <a:pt x="1757" y="1781"/>
                  </a:lnTo>
                  <a:lnTo>
                    <a:pt x="1745" y="1796"/>
                  </a:lnTo>
                  <a:lnTo>
                    <a:pt x="1733" y="1810"/>
                  </a:lnTo>
                  <a:lnTo>
                    <a:pt x="1721" y="1825"/>
                  </a:lnTo>
                  <a:lnTo>
                    <a:pt x="1707" y="1837"/>
                  </a:lnTo>
                  <a:lnTo>
                    <a:pt x="1693" y="1851"/>
                  </a:lnTo>
                  <a:lnTo>
                    <a:pt x="1679" y="1862"/>
                  </a:lnTo>
                  <a:lnTo>
                    <a:pt x="1663" y="1874"/>
                  </a:lnTo>
                  <a:lnTo>
                    <a:pt x="1648" y="1884"/>
                  </a:lnTo>
                  <a:lnTo>
                    <a:pt x="1831" y="2178"/>
                  </a:lnTo>
                  <a:lnTo>
                    <a:pt x="1607" y="2282"/>
                  </a:lnTo>
                  <a:lnTo>
                    <a:pt x="1413" y="1965"/>
                  </a:lnTo>
                  <a:lnTo>
                    <a:pt x="1402" y="1969"/>
                  </a:lnTo>
                  <a:lnTo>
                    <a:pt x="1396" y="1970"/>
                  </a:lnTo>
                  <a:lnTo>
                    <a:pt x="1389" y="1971"/>
                  </a:lnTo>
                  <a:lnTo>
                    <a:pt x="1375" y="1973"/>
                  </a:lnTo>
                  <a:lnTo>
                    <a:pt x="1359" y="1975"/>
                  </a:lnTo>
                  <a:lnTo>
                    <a:pt x="1342" y="1977"/>
                  </a:lnTo>
                  <a:lnTo>
                    <a:pt x="1323" y="1978"/>
                  </a:lnTo>
                  <a:lnTo>
                    <a:pt x="1303" y="1978"/>
                  </a:lnTo>
                  <a:lnTo>
                    <a:pt x="1280" y="1978"/>
                  </a:lnTo>
                  <a:close/>
                  <a:moveTo>
                    <a:pt x="3107" y="0"/>
                  </a:moveTo>
                  <a:lnTo>
                    <a:pt x="2987" y="0"/>
                  </a:lnTo>
                  <a:lnTo>
                    <a:pt x="2359" y="0"/>
                  </a:lnTo>
                  <a:lnTo>
                    <a:pt x="1732" y="0"/>
                  </a:lnTo>
                  <a:lnTo>
                    <a:pt x="1103" y="0"/>
                  </a:lnTo>
                  <a:lnTo>
                    <a:pt x="476" y="0"/>
                  </a:lnTo>
                  <a:lnTo>
                    <a:pt x="0" y="475"/>
                  </a:lnTo>
                  <a:lnTo>
                    <a:pt x="0" y="1271"/>
                  </a:lnTo>
                  <a:lnTo>
                    <a:pt x="0" y="2066"/>
                  </a:lnTo>
                  <a:lnTo>
                    <a:pt x="0" y="2197"/>
                  </a:lnTo>
                  <a:lnTo>
                    <a:pt x="0" y="2526"/>
                  </a:lnTo>
                  <a:lnTo>
                    <a:pt x="330" y="2526"/>
                  </a:lnTo>
                  <a:lnTo>
                    <a:pt x="450" y="2526"/>
                  </a:lnTo>
                  <a:lnTo>
                    <a:pt x="1078" y="2526"/>
                  </a:lnTo>
                  <a:lnTo>
                    <a:pt x="1706" y="2526"/>
                  </a:lnTo>
                  <a:lnTo>
                    <a:pt x="2333" y="2526"/>
                  </a:lnTo>
                  <a:lnTo>
                    <a:pt x="2961" y="2526"/>
                  </a:lnTo>
                  <a:lnTo>
                    <a:pt x="3438" y="2051"/>
                  </a:lnTo>
                  <a:lnTo>
                    <a:pt x="3438" y="1255"/>
                  </a:lnTo>
                  <a:lnTo>
                    <a:pt x="3438" y="460"/>
                  </a:lnTo>
                  <a:lnTo>
                    <a:pt x="3438" y="329"/>
                  </a:lnTo>
                  <a:lnTo>
                    <a:pt x="3438" y="0"/>
                  </a:lnTo>
                  <a:lnTo>
                    <a:pt x="3107"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1942974298"/>
      </p:ext>
    </p:extLst>
  </p:cSld>
  <p:clrMapOvr>
    <a:masterClrMapping/>
  </p:clrMapOvr>
  <p:transition spd="med">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Highlight 3">
    <p:spTree>
      <p:nvGrpSpPr>
        <p:cNvPr id="1" name=""/>
        <p:cNvGrpSpPr/>
        <p:nvPr/>
      </p:nvGrpSpPr>
      <p:grpSpPr>
        <a:xfrm>
          <a:off x="0" y="0"/>
          <a:ext cx="0" cy="0"/>
          <a:chOff x="0" y="0"/>
          <a:chExt cx="0" cy="0"/>
        </a:xfrm>
      </p:grpSpPr>
      <p:sp>
        <p:nvSpPr>
          <p:cNvPr id="16" name="Rectangle 5">
            <a:extLst>
              <a:ext uri="{C183D7F6-B498-43B3-948B-1728B52AA6E4}">
                <adec:decorative xmlns:adec="http://schemas.microsoft.com/office/drawing/2017/decorative" val="1"/>
              </a:ext>
            </a:extLst>
          </p:cNvPr>
          <p:cNvSpPr/>
          <p:nvPr userDrawn="1"/>
        </p:nvSpPr>
        <p:spPr>
          <a:xfrm>
            <a:off x="0" y="0"/>
            <a:ext cx="12192000" cy="1844673"/>
          </a:xfrm>
          <a:custGeom>
            <a:avLst/>
            <a:gdLst/>
            <a:ahLst/>
            <a:cxnLst/>
            <a:rect l="l" t="t" r="r" b="b"/>
            <a:pathLst>
              <a:path w="12192000" h="1844673">
                <a:moveTo>
                  <a:pt x="0" y="0"/>
                </a:moveTo>
                <a:lnTo>
                  <a:pt x="12192000" y="0"/>
                </a:lnTo>
                <a:lnTo>
                  <a:pt x="12192000" y="1412775"/>
                </a:lnTo>
                <a:lnTo>
                  <a:pt x="12192000" y="1412776"/>
                </a:lnTo>
                <a:lnTo>
                  <a:pt x="12191969" y="1412776"/>
                </a:lnTo>
                <a:lnTo>
                  <a:pt x="0" y="1844673"/>
                </a:lnTo>
                <a:lnTo>
                  <a:pt x="0" y="1412776"/>
                </a:lnTo>
                <a:lnTo>
                  <a:pt x="0" y="141277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1" name="Rectangle 11"/>
          <p:cNvSpPr/>
          <p:nvPr userDrawn="1"/>
        </p:nvSpPr>
        <p:spPr>
          <a:xfrm>
            <a:off x="5448300" y="0"/>
            <a:ext cx="6743700" cy="6858000"/>
          </a:xfrm>
          <a:custGeom>
            <a:avLst/>
            <a:gdLst/>
            <a:ahLst/>
            <a:cxnLst/>
            <a:rect l="l" t="t" r="r" b="b"/>
            <a:pathLst>
              <a:path w="6743700" h="6858000">
                <a:moveTo>
                  <a:pt x="0" y="0"/>
                </a:moveTo>
                <a:lnTo>
                  <a:pt x="6743700" y="0"/>
                </a:lnTo>
                <a:lnTo>
                  <a:pt x="6743700" y="6858000"/>
                </a:lnTo>
                <a:lnTo>
                  <a:pt x="1295400" y="6858000"/>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4" name="Rectangle 5">
            <a:extLst>
              <a:ext uri="{C183D7F6-B498-43B3-948B-1728B52AA6E4}">
                <adec:decorative xmlns:adec="http://schemas.microsoft.com/office/drawing/2017/decorative" val="1"/>
              </a:ext>
            </a:extLst>
          </p:cNvPr>
          <p:cNvSpPr/>
          <p:nvPr userDrawn="1"/>
        </p:nvSpPr>
        <p:spPr>
          <a:xfrm>
            <a:off x="5448300" y="0"/>
            <a:ext cx="6743700" cy="1640690"/>
          </a:xfrm>
          <a:custGeom>
            <a:avLst/>
            <a:gdLst/>
            <a:ahLst/>
            <a:cxnLst/>
            <a:rect l="l" t="t" r="r" b="b"/>
            <a:pathLst>
              <a:path w="6743700" h="1640690">
                <a:moveTo>
                  <a:pt x="0" y="0"/>
                </a:moveTo>
                <a:lnTo>
                  <a:pt x="6743700" y="0"/>
                </a:lnTo>
                <a:lnTo>
                  <a:pt x="6743700" y="1412775"/>
                </a:lnTo>
                <a:lnTo>
                  <a:pt x="6743700" y="1412776"/>
                </a:lnTo>
                <a:lnTo>
                  <a:pt x="6743669" y="1412776"/>
                </a:lnTo>
                <a:lnTo>
                  <a:pt x="309908" y="164069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 name="Title 1"/>
          <p:cNvSpPr>
            <a:spLocks noGrp="1"/>
          </p:cNvSpPr>
          <p:nvPr>
            <p:ph type="title"/>
          </p:nvPr>
        </p:nvSpPr>
        <p:spPr>
          <a:xfrm>
            <a:off x="550863" y="692149"/>
            <a:ext cx="4897438" cy="936626"/>
          </a:xfrm>
        </p:spPr>
        <p:txBody>
          <a:bodyPr/>
          <a:lstStyle/>
          <a:p>
            <a:r>
              <a:rPr lang="en-US"/>
              <a:t>Click to edit Master title style</a:t>
            </a:r>
          </a:p>
        </p:txBody>
      </p:sp>
      <p:sp>
        <p:nvSpPr>
          <p:cNvPr id="3" name="Date Placeholder 2"/>
          <p:cNvSpPr>
            <a:spLocks noGrp="1"/>
          </p:cNvSpPr>
          <p:nvPr>
            <p:ph type="dt" sz="half" idx="10"/>
          </p:nvPr>
        </p:nvSpPr>
        <p:spPr/>
        <p:txBody>
          <a:bodyPr/>
          <a:lstStyle/>
          <a:p>
            <a:fld id="{41EE7EF2-4523-4BEE-A7B1-C63194E17AF0}" type="datetime3">
              <a:rPr lang="en-US" smtClean="0"/>
              <a:t>28 February 2023</a:t>
            </a:fld>
            <a:endParaRPr lang="en-US"/>
          </a:p>
        </p:txBody>
      </p:sp>
      <p:sp>
        <p:nvSpPr>
          <p:cNvPr id="4" name="Footer Placeholder 3"/>
          <p:cNvSpPr>
            <a:spLocks noGrp="1"/>
          </p:cNvSpPr>
          <p:nvPr>
            <p:ph type="ftr" sz="quarter" idx="11"/>
          </p:nvPr>
        </p:nvSpPr>
        <p:spPr>
          <a:xfrm>
            <a:off x="2855913" y="6381328"/>
            <a:ext cx="8136632" cy="143297"/>
          </a:xfrm>
        </p:spPr>
        <p:txBody>
          <a:bodyPr/>
          <a:lstStyle/>
          <a:p>
            <a:r>
              <a:rPr lang="en-US"/>
              <a:t>© The Qt Company</a:t>
            </a:r>
          </a:p>
        </p:txBody>
      </p:sp>
      <p:sp>
        <p:nvSpPr>
          <p:cNvPr id="5" name="Slide Number Placeholder 4"/>
          <p:cNvSpPr>
            <a:spLocks noGrp="1"/>
          </p:cNvSpPr>
          <p:nvPr>
            <p:ph type="sldNum" sz="quarter" idx="12"/>
          </p:nvPr>
        </p:nvSpPr>
        <p:spPr/>
        <p:txBody>
          <a:bodyPr/>
          <a:lstStyle/>
          <a:p>
            <a:fld id="{A683D178-98AA-4574-9EAA-8EB007C55176}" type="slidenum">
              <a:rPr lang="en-US" smtClean="0"/>
              <a:t>‹#›</a:t>
            </a:fld>
            <a:endParaRPr lang="en-US"/>
          </a:p>
        </p:txBody>
      </p:sp>
      <p:sp>
        <p:nvSpPr>
          <p:cNvPr id="7" name="Text Placeholder 2"/>
          <p:cNvSpPr>
            <a:spLocks noGrp="1"/>
          </p:cNvSpPr>
          <p:nvPr>
            <p:ph type="body" idx="1" hasCustomPrompt="1"/>
          </p:nvPr>
        </p:nvSpPr>
        <p:spPr>
          <a:xfrm>
            <a:off x="550863" y="476673"/>
            <a:ext cx="4897437" cy="216024"/>
          </a:xfrm>
        </p:spPr>
        <p:txBody>
          <a:bodyPr anchor="ctr" anchorCtr="0"/>
          <a:lstStyle>
            <a:lvl1pPr marL="0" indent="0">
              <a:spcBef>
                <a:spcPts val="0"/>
              </a:spcBef>
              <a:buNone/>
              <a:defRPr sz="12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sp>
        <p:nvSpPr>
          <p:cNvPr id="13" name="Content Placeholder 2"/>
          <p:cNvSpPr>
            <a:spLocks noGrp="1"/>
          </p:cNvSpPr>
          <p:nvPr>
            <p:ph sz="half" idx="14"/>
          </p:nvPr>
        </p:nvSpPr>
        <p:spPr>
          <a:xfrm>
            <a:off x="550863" y="2205038"/>
            <a:ext cx="4897437" cy="38162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Content Placeholder 2"/>
          <p:cNvSpPr>
            <a:spLocks noGrp="1"/>
          </p:cNvSpPr>
          <p:nvPr>
            <p:ph sz="half" idx="18"/>
          </p:nvPr>
        </p:nvSpPr>
        <p:spPr>
          <a:xfrm>
            <a:off x="6743700" y="2205038"/>
            <a:ext cx="4897437" cy="38162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Text Placeholder 15"/>
          <p:cNvSpPr>
            <a:spLocks noGrp="1"/>
          </p:cNvSpPr>
          <p:nvPr>
            <p:ph type="body" sz="quarter" idx="19" hasCustomPrompt="1"/>
          </p:nvPr>
        </p:nvSpPr>
        <p:spPr>
          <a:xfrm>
            <a:off x="6743701" y="476672"/>
            <a:ext cx="1512540" cy="864095"/>
          </a:xfrm>
        </p:spPr>
        <p:txBody>
          <a:bodyPr/>
          <a:lstStyle>
            <a:lvl1pPr marL="0" indent="0">
              <a:spcBef>
                <a:spcPts val="0"/>
              </a:spcBef>
              <a:buFontTx/>
              <a:buNone/>
              <a:defRPr sz="2800" b="1">
                <a:solidFill>
                  <a:schemeClr val="bg1"/>
                </a:solidFill>
              </a:defRPr>
            </a:lvl1pPr>
            <a:lvl2pPr marL="0" indent="0">
              <a:spcBef>
                <a:spcPts val="0"/>
              </a:spcBef>
              <a:buFontTx/>
              <a:buNone/>
              <a:defRPr sz="1400">
                <a:solidFill>
                  <a:schemeClr val="bg1"/>
                </a:solidFill>
              </a:defRPr>
            </a:lvl2pPr>
            <a:lvl3pPr marL="182563" indent="-182563">
              <a:defRPr sz="1400">
                <a:solidFill>
                  <a:schemeClr val="bg1"/>
                </a:solidFill>
              </a:defRPr>
            </a:lvl3pPr>
          </a:lstStyle>
          <a:p>
            <a:pPr lvl="0"/>
            <a:r>
              <a:rPr lang="en-US"/>
              <a:t>No</a:t>
            </a:r>
          </a:p>
          <a:p>
            <a:pPr lvl="1"/>
            <a:r>
              <a:rPr lang="en-US"/>
              <a:t>Second level</a:t>
            </a:r>
          </a:p>
        </p:txBody>
      </p:sp>
      <p:sp>
        <p:nvSpPr>
          <p:cNvPr id="23" name="Text Placeholder 15"/>
          <p:cNvSpPr>
            <a:spLocks noGrp="1"/>
          </p:cNvSpPr>
          <p:nvPr>
            <p:ph type="body" sz="quarter" idx="16" hasCustomPrompt="1"/>
          </p:nvPr>
        </p:nvSpPr>
        <p:spPr>
          <a:xfrm>
            <a:off x="8400256" y="476672"/>
            <a:ext cx="1584176" cy="864095"/>
          </a:xfrm>
        </p:spPr>
        <p:txBody>
          <a:bodyPr/>
          <a:lstStyle>
            <a:lvl1pPr marL="0" indent="0">
              <a:spcBef>
                <a:spcPts val="0"/>
              </a:spcBef>
              <a:buFontTx/>
              <a:buNone/>
              <a:defRPr sz="2800" b="1">
                <a:solidFill>
                  <a:schemeClr val="bg1"/>
                </a:solidFill>
              </a:defRPr>
            </a:lvl1pPr>
            <a:lvl2pPr marL="0" indent="0">
              <a:spcBef>
                <a:spcPts val="0"/>
              </a:spcBef>
              <a:buFontTx/>
              <a:buNone/>
              <a:defRPr sz="1400">
                <a:solidFill>
                  <a:schemeClr val="bg1"/>
                </a:solidFill>
              </a:defRPr>
            </a:lvl2pPr>
            <a:lvl3pPr marL="182563" indent="-182563">
              <a:defRPr sz="1400">
                <a:solidFill>
                  <a:schemeClr val="bg1"/>
                </a:solidFill>
              </a:defRPr>
            </a:lvl3pPr>
          </a:lstStyle>
          <a:p>
            <a:pPr lvl="0"/>
            <a:r>
              <a:rPr lang="en-US"/>
              <a:t>No</a:t>
            </a:r>
          </a:p>
          <a:p>
            <a:pPr lvl="1"/>
            <a:r>
              <a:rPr lang="en-US"/>
              <a:t>Second level</a:t>
            </a:r>
          </a:p>
        </p:txBody>
      </p:sp>
      <p:sp>
        <p:nvSpPr>
          <p:cNvPr id="24" name="Text Placeholder 15"/>
          <p:cNvSpPr>
            <a:spLocks noGrp="1"/>
          </p:cNvSpPr>
          <p:nvPr>
            <p:ph type="body" sz="quarter" idx="17" hasCustomPrompt="1"/>
          </p:nvPr>
        </p:nvSpPr>
        <p:spPr>
          <a:xfrm>
            <a:off x="10128448" y="476672"/>
            <a:ext cx="1512690" cy="864095"/>
          </a:xfrm>
        </p:spPr>
        <p:txBody>
          <a:bodyPr/>
          <a:lstStyle>
            <a:lvl1pPr marL="0" indent="0">
              <a:spcBef>
                <a:spcPts val="0"/>
              </a:spcBef>
              <a:buFontTx/>
              <a:buNone/>
              <a:defRPr sz="2800" b="1">
                <a:solidFill>
                  <a:schemeClr val="bg1"/>
                </a:solidFill>
              </a:defRPr>
            </a:lvl1pPr>
            <a:lvl2pPr marL="0" indent="0">
              <a:spcBef>
                <a:spcPts val="0"/>
              </a:spcBef>
              <a:buFontTx/>
              <a:buNone/>
              <a:defRPr sz="1400">
                <a:solidFill>
                  <a:schemeClr val="bg1"/>
                </a:solidFill>
              </a:defRPr>
            </a:lvl2pPr>
            <a:lvl3pPr marL="182563" indent="-182563">
              <a:defRPr sz="1400">
                <a:solidFill>
                  <a:schemeClr val="bg1"/>
                </a:solidFill>
              </a:defRPr>
            </a:lvl3pPr>
          </a:lstStyle>
          <a:p>
            <a:pPr lvl="0"/>
            <a:r>
              <a:rPr lang="en-US"/>
              <a:t>No</a:t>
            </a:r>
          </a:p>
          <a:p>
            <a:pPr lvl="1"/>
            <a:r>
              <a:rPr lang="en-US"/>
              <a:t>Second level</a:t>
            </a:r>
          </a:p>
        </p:txBody>
      </p:sp>
      <p:grpSp>
        <p:nvGrpSpPr>
          <p:cNvPr id="27" name="Group 26">
            <a:extLst>
              <a:ext uri="{C183D7F6-B498-43B3-948B-1728B52AA6E4}">
                <adec:decorative xmlns:adec="http://schemas.microsoft.com/office/drawing/2017/decorative" val="1"/>
              </a:ext>
            </a:extLst>
          </p:cNvPr>
          <p:cNvGrpSpPr/>
          <p:nvPr userDrawn="1"/>
        </p:nvGrpSpPr>
        <p:grpSpPr>
          <a:xfrm>
            <a:off x="11151163" y="6165850"/>
            <a:ext cx="489975" cy="360040"/>
            <a:chOff x="11151163" y="6165850"/>
            <a:chExt cx="489975" cy="360040"/>
          </a:xfrm>
        </p:grpSpPr>
        <p:sp>
          <p:nvSpPr>
            <p:cNvPr id="28" name="Snip Diagonal Corner Rectangle 27"/>
            <p:cNvSpPr/>
            <p:nvPr userDrawn="1"/>
          </p:nvSpPr>
          <p:spPr>
            <a:xfrm>
              <a:off x="11151538" y="6165850"/>
              <a:ext cx="489600" cy="360040"/>
            </a:xfrm>
            <a:prstGeom prst="snip2DiagRect">
              <a:avLst>
                <a:gd name="adj1" fmla="val 19602"/>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9" name="Freeform 6"/>
            <p:cNvSpPr>
              <a:spLocks noChangeAspect="1" noEditPoints="1"/>
            </p:cNvSpPr>
            <p:nvPr userDrawn="1"/>
          </p:nvSpPr>
          <p:spPr bwMode="auto">
            <a:xfrm>
              <a:off x="11151163" y="6165850"/>
              <a:ext cx="489975" cy="360000"/>
            </a:xfrm>
            <a:custGeom>
              <a:avLst/>
              <a:gdLst>
                <a:gd name="T0" fmla="*/ 2431 w 3438"/>
                <a:gd name="T1" fmla="*/ 1652 h 2526"/>
                <a:gd name="T2" fmla="*/ 2460 w 3438"/>
                <a:gd name="T3" fmla="*/ 1720 h 2526"/>
                <a:gd name="T4" fmla="*/ 2533 w 3438"/>
                <a:gd name="T5" fmla="*/ 1741 h 2526"/>
                <a:gd name="T6" fmla="*/ 2577 w 3438"/>
                <a:gd name="T7" fmla="*/ 1947 h 2526"/>
                <a:gd name="T8" fmla="*/ 2406 w 3438"/>
                <a:gd name="T9" fmla="*/ 1943 h 2526"/>
                <a:gd name="T10" fmla="*/ 2298 w 3438"/>
                <a:gd name="T11" fmla="*/ 1903 h 2526"/>
                <a:gd name="T12" fmla="*/ 2226 w 3438"/>
                <a:gd name="T13" fmla="*/ 1815 h 2526"/>
                <a:gd name="T14" fmla="*/ 2192 w 3438"/>
                <a:gd name="T15" fmla="*/ 1655 h 2526"/>
                <a:gd name="T16" fmla="*/ 2188 w 3438"/>
                <a:gd name="T17" fmla="*/ 842 h 2526"/>
                <a:gd name="T18" fmla="*/ 1012 w 3438"/>
                <a:gd name="T19" fmla="*/ 1663 h 2526"/>
                <a:gd name="T20" fmla="*/ 1105 w 3438"/>
                <a:gd name="T21" fmla="*/ 1736 h 2526"/>
                <a:gd name="T22" fmla="*/ 1218 w 3438"/>
                <a:gd name="T23" fmla="*/ 1764 h 2526"/>
                <a:gd name="T24" fmla="*/ 1376 w 3438"/>
                <a:gd name="T25" fmla="*/ 1760 h 2526"/>
                <a:gd name="T26" fmla="*/ 1481 w 3438"/>
                <a:gd name="T27" fmla="*/ 1724 h 2526"/>
                <a:gd name="T28" fmla="*/ 1553 w 3438"/>
                <a:gd name="T29" fmla="*/ 1657 h 2526"/>
                <a:gd name="T30" fmla="*/ 1603 w 3438"/>
                <a:gd name="T31" fmla="*/ 1536 h 2526"/>
                <a:gd name="T32" fmla="*/ 1633 w 3438"/>
                <a:gd name="T33" fmla="*/ 1326 h 2526"/>
                <a:gd name="T34" fmla="*/ 1628 w 3438"/>
                <a:gd name="T35" fmla="*/ 1050 h 2526"/>
                <a:gd name="T36" fmla="*/ 1585 w 3438"/>
                <a:gd name="T37" fmla="*/ 844 h 2526"/>
                <a:gd name="T38" fmla="*/ 1514 w 3438"/>
                <a:gd name="T39" fmla="*/ 729 h 2526"/>
                <a:gd name="T40" fmla="*/ 1425 w 3438"/>
                <a:gd name="T41" fmla="*/ 675 h 2526"/>
                <a:gd name="T42" fmla="*/ 1280 w 3438"/>
                <a:gd name="T43" fmla="*/ 653 h 2526"/>
                <a:gd name="T44" fmla="*/ 1154 w 3438"/>
                <a:gd name="T45" fmla="*/ 669 h 2526"/>
                <a:gd name="T46" fmla="*/ 1046 w 3438"/>
                <a:gd name="T47" fmla="*/ 729 h 2526"/>
                <a:gd name="T48" fmla="*/ 985 w 3438"/>
                <a:gd name="T49" fmla="*/ 815 h 2526"/>
                <a:gd name="T50" fmla="*/ 938 w 3438"/>
                <a:gd name="T51" fmla="*/ 990 h 2526"/>
                <a:gd name="T52" fmla="*/ 923 w 3438"/>
                <a:gd name="T53" fmla="*/ 1254 h 2526"/>
                <a:gd name="T54" fmla="*/ 947 w 3438"/>
                <a:gd name="T55" fmla="*/ 1497 h 2526"/>
                <a:gd name="T56" fmla="*/ 998 w 3438"/>
                <a:gd name="T57" fmla="*/ 1641 h 2526"/>
                <a:gd name="T58" fmla="*/ 1142 w 3438"/>
                <a:gd name="T59" fmla="*/ 1970 h 2526"/>
                <a:gd name="T60" fmla="*/ 992 w 3438"/>
                <a:gd name="T61" fmla="*/ 1933 h 2526"/>
                <a:gd name="T62" fmla="*/ 864 w 3438"/>
                <a:gd name="T63" fmla="*/ 1857 h 2526"/>
                <a:gd name="T64" fmla="*/ 798 w 3438"/>
                <a:gd name="T65" fmla="*/ 1784 h 2526"/>
                <a:gd name="T66" fmla="*/ 731 w 3438"/>
                <a:gd name="T67" fmla="*/ 1645 h 2526"/>
                <a:gd name="T68" fmla="*/ 681 w 3438"/>
                <a:gd name="T69" fmla="*/ 1402 h 2526"/>
                <a:gd name="T70" fmla="*/ 674 w 3438"/>
                <a:gd name="T71" fmla="*/ 1124 h 2526"/>
                <a:gd name="T72" fmla="*/ 716 w 3438"/>
                <a:gd name="T73" fmla="*/ 839 h 2526"/>
                <a:gd name="T74" fmla="*/ 777 w 3438"/>
                <a:gd name="T75" fmla="*/ 684 h 2526"/>
                <a:gd name="T76" fmla="*/ 856 w 3438"/>
                <a:gd name="T77" fmla="*/ 579 h 2526"/>
                <a:gd name="T78" fmla="*/ 966 w 3438"/>
                <a:gd name="T79" fmla="*/ 502 h 2526"/>
                <a:gd name="T80" fmla="*/ 1125 w 3438"/>
                <a:gd name="T81" fmla="*/ 454 h 2526"/>
                <a:gd name="T82" fmla="*/ 1301 w 3438"/>
                <a:gd name="T83" fmla="*/ 443 h 2526"/>
                <a:gd name="T84" fmla="*/ 1471 w 3438"/>
                <a:gd name="T85" fmla="*/ 461 h 2526"/>
                <a:gd name="T86" fmla="*/ 1634 w 3438"/>
                <a:gd name="T87" fmla="*/ 524 h 2526"/>
                <a:gd name="T88" fmla="*/ 1723 w 3438"/>
                <a:gd name="T89" fmla="*/ 599 h 2526"/>
                <a:gd name="T90" fmla="*/ 1809 w 3438"/>
                <a:gd name="T91" fmla="*/ 740 h 2526"/>
                <a:gd name="T92" fmla="*/ 1867 w 3438"/>
                <a:gd name="T93" fmla="*/ 951 h 2526"/>
                <a:gd name="T94" fmla="*/ 1885 w 3438"/>
                <a:gd name="T95" fmla="*/ 1250 h 2526"/>
                <a:gd name="T96" fmla="*/ 1871 w 3438"/>
                <a:gd name="T97" fmla="*/ 1454 h 2526"/>
                <a:gd name="T98" fmla="*/ 1830 w 3438"/>
                <a:gd name="T99" fmla="*/ 1639 h 2526"/>
                <a:gd name="T100" fmla="*/ 1768 w 3438"/>
                <a:gd name="T101" fmla="*/ 1765 h 2526"/>
                <a:gd name="T102" fmla="*/ 1663 w 3438"/>
                <a:gd name="T103" fmla="*/ 1874 h 2526"/>
                <a:gd name="T104" fmla="*/ 1375 w 3438"/>
                <a:gd name="T105" fmla="*/ 1973 h 2526"/>
                <a:gd name="T106" fmla="*/ 2359 w 3438"/>
                <a:gd name="T107" fmla="*/ 0 h 2526"/>
                <a:gd name="T108" fmla="*/ 0 w 3438"/>
                <a:gd name="T109" fmla="*/ 2526 h 2526"/>
                <a:gd name="T110" fmla="*/ 3438 w 3438"/>
                <a:gd name="T111" fmla="*/ 1255 h 2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38" h="2526">
                  <a:moveTo>
                    <a:pt x="2724" y="1043"/>
                  </a:moveTo>
                  <a:lnTo>
                    <a:pt x="2423" y="1043"/>
                  </a:lnTo>
                  <a:lnTo>
                    <a:pt x="2423" y="1521"/>
                  </a:lnTo>
                  <a:lnTo>
                    <a:pt x="2423" y="1553"/>
                  </a:lnTo>
                  <a:lnTo>
                    <a:pt x="2424" y="1582"/>
                  </a:lnTo>
                  <a:lnTo>
                    <a:pt x="2425" y="1608"/>
                  </a:lnTo>
                  <a:lnTo>
                    <a:pt x="2428" y="1632"/>
                  </a:lnTo>
                  <a:lnTo>
                    <a:pt x="2431" y="1652"/>
                  </a:lnTo>
                  <a:lnTo>
                    <a:pt x="2434" y="1670"/>
                  </a:lnTo>
                  <a:lnTo>
                    <a:pt x="2438" y="1684"/>
                  </a:lnTo>
                  <a:lnTo>
                    <a:pt x="2442" y="1697"/>
                  </a:lnTo>
                  <a:lnTo>
                    <a:pt x="2446" y="1702"/>
                  </a:lnTo>
                  <a:lnTo>
                    <a:pt x="2449" y="1707"/>
                  </a:lnTo>
                  <a:lnTo>
                    <a:pt x="2452" y="1711"/>
                  </a:lnTo>
                  <a:lnTo>
                    <a:pt x="2456" y="1716"/>
                  </a:lnTo>
                  <a:lnTo>
                    <a:pt x="2460" y="1720"/>
                  </a:lnTo>
                  <a:lnTo>
                    <a:pt x="2466" y="1724"/>
                  </a:lnTo>
                  <a:lnTo>
                    <a:pt x="2477" y="1729"/>
                  </a:lnTo>
                  <a:lnTo>
                    <a:pt x="2491" y="1735"/>
                  </a:lnTo>
                  <a:lnTo>
                    <a:pt x="2499" y="1736"/>
                  </a:lnTo>
                  <a:lnTo>
                    <a:pt x="2506" y="1738"/>
                  </a:lnTo>
                  <a:lnTo>
                    <a:pt x="2514" y="1739"/>
                  </a:lnTo>
                  <a:lnTo>
                    <a:pt x="2523" y="1739"/>
                  </a:lnTo>
                  <a:lnTo>
                    <a:pt x="2533" y="1741"/>
                  </a:lnTo>
                  <a:lnTo>
                    <a:pt x="2542" y="1741"/>
                  </a:lnTo>
                  <a:lnTo>
                    <a:pt x="2722" y="1734"/>
                  </a:lnTo>
                  <a:lnTo>
                    <a:pt x="2732" y="1923"/>
                  </a:lnTo>
                  <a:lnTo>
                    <a:pt x="2697" y="1929"/>
                  </a:lnTo>
                  <a:lnTo>
                    <a:pt x="2664" y="1935"/>
                  </a:lnTo>
                  <a:lnTo>
                    <a:pt x="2633" y="1941"/>
                  </a:lnTo>
                  <a:lnTo>
                    <a:pt x="2603" y="1944"/>
                  </a:lnTo>
                  <a:lnTo>
                    <a:pt x="2577" y="1947"/>
                  </a:lnTo>
                  <a:lnTo>
                    <a:pt x="2553" y="1950"/>
                  </a:lnTo>
                  <a:lnTo>
                    <a:pt x="2530" y="1951"/>
                  </a:lnTo>
                  <a:lnTo>
                    <a:pt x="2510" y="1952"/>
                  </a:lnTo>
                  <a:lnTo>
                    <a:pt x="2487" y="1951"/>
                  </a:lnTo>
                  <a:lnTo>
                    <a:pt x="2466" y="1950"/>
                  </a:lnTo>
                  <a:lnTo>
                    <a:pt x="2445" y="1948"/>
                  </a:lnTo>
                  <a:lnTo>
                    <a:pt x="2425" y="1946"/>
                  </a:lnTo>
                  <a:lnTo>
                    <a:pt x="2406" y="1943"/>
                  </a:lnTo>
                  <a:lnTo>
                    <a:pt x="2388" y="1939"/>
                  </a:lnTo>
                  <a:lnTo>
                    <a:pt x="2370" y="1935"/>
                  </a:lnTo>
                  <a:lnTo>
                    <a:pt x="2362" y="1933"/>
                  </a:lnTo>
                  <a:lnTo>
                    <a:pt x="2354" y="1930"/>
                  </a:lnTo>
                  <a:lnTo>
                    <a:pt x="2339" y="1925"/>
                  </a:lnTo>
                  <a:lnTo>
                    <a:pt x="2324" y="1918"/>
                  </a:lnTo>
                  <a:lnTo>
                    <a:pt x="2311" y="1911"/>
                  </a:lnTo>
                  <a:lnTo>
                    <a:pt x="2298" y="1903"/>
                  </a:lnTo>
                  <a:lnTo>
                    <a:pt x="2286" y="1896"/>
                  </a:lnTo>
                  <a:lnTo>
                    <a:pt x="2276" y="1887"/>
                  </a:lnTo>
                  <a:lnTo>
                    <a:pt x="2265" y="1877"/>
                  </a:lnTo>
                  <a:lnTo>
                    <a:pt x="2256" y="1866"/>
                  </a:lnTo>
                  <a:lnTo>
                    <a:pt x="2249" y="1855"/>
                  </a:lnTo>
                  <a:lnTo>
                    <a:pt x="2241" y="1843"/>
                  </a:lnTo>
                  <a:lnTo>
                    <a:pt x="2233" y="1829"/>
                  </a:lnTo>
                  <a:lnTo>
                    <a:pt x="2226" y="1815"/>
                  </a:lnTo>
                  <a:lnTo>
                    <a:pt x="2220" y="1799"/>
                  </a:lnTo>
                  <a:lnTo>
                    <a:pt x="2215" y="1782"/>
                  </a:lnTo>
                  <a:lnTo>
                    <a:pt x="2209" y="1764"/>
                  </a:lnTo>
                  <a:lnTo>
                    <a:pt x="2205" y="1744"/>
                  </a:lnTo>
                  <a:lnTo>
                    <a:pt x="2201" y="1724"/>
                  </a:lnTo>
                  <a:lnTo>
                    <a:pt x="2198" y="1702"/>
                  </a:lnTo>
                  <a:lnTo>
                    <a:pt x="2195" y="1679"/>
                  </a:lnTo>
                  <a:lnTo>
                    <a:pt x="2192" y="1655"/>
                  </a:lnTo>
                  <a:lnTo>
                    <a:pt x="2190" y="1630"/>
                  </a:lnTo>
                  <a:lnTo>
                    <a:pt x="2189" y="1603"/>
                  </a:lnTo>
                  <a:lnTo>
                    <a:pt x="2188" y="1575"/>
                  </a:lnTo>
                  <a:lnTo>
                    <a:pt x="2188" y="1547"/>
                  </a:lnTo>
                  <a:lnTo>
                    <a:pt x="2188" y="1043"/>
                  </a:lnTo>
                  <a:lnTo>
                    <a:pt x="2021" y="1043"/>
                  </a:lnTo>
                  <a:lnTo>
                    <a:pt x="2021" y="842"/>
                  </a:lnTo>
                  <a:lnTo>
                    <a:pt x="2188" y="842"/>
                  </a:lnTo>
                  <a:lnTo>
                    <a:pt x="2188" y="526"/>
                  </a:lnTo>
                  <a:lnTo>
                    <a:pt x="2423" y="526"/>
                  </a:lnTo>
                  <a:lnTo>
                    <a:pt x="2423" y="842"/>
                  </a:lnTo>
                  <a:lnTo>
                    <a:pt x="2724" y="842"/>
                  </a:lnTo>
                  <a:lnTo>
                    <a:pt x="2724" y="1043"/>
                  </a:lnTo>
                  <a:close/>
                  <a:moveTo>
                    <a:pt x="998" y="1641"/>
                  </a:moveTo>
                  <a:lnTo>
                    <a:pt x="1007" y="1656"/>
                  </a:lnTo>
                  <a:lnTo>
                    <a:pt x="1012" y="1663"/>
                  </a:lnTo>
                  <a:lnTo>
                    <a:pt x="1018" y="1670"/>
                  </a:lnTo>
                  <a:lnTo>
                    <a:pt x="1029" y="1683"/>
                  </a:lnTo>
                  <a:lnTo>
                    <a:pt x="1043" y="1696"/>
                  </a:lnTo>
                  <a:lnTo>
                    <a:pt x="1056" y="1707"/>
                  </a:lnTo>
                  <a:lnTo>
                    <a:pt x="1072" y="1718"/>
                  </a:lnTo>
                  <a:lnTo>
                    <a:pt x="1088" y="1727"/>
                  </a:lnTo>
                  <a:lnTo>
                    <a:pt x="1097" y="1732"/>
                  </a:lnTo>
                  <a:lnTo>
                    <a:pt x="1105" y="1736"/>
                  </a:lnTo>
                  <a:lnTo>
                    <a:pt x="1123" y="1743"/>
                  </a:lnTo>
                  <a:lnTo>
                    <a:pt x="1143" y="1750"/>
                  </a:lnTo>
                  <a:lnTo>
                    <a:pt x="1153" y="1753"/>
                  </a:lnTo>
                  <a:lnTo>
                    <a:pt x="1163" y="1755"/>
                  </a:lnTo>
                  <a:lnTo>
                    <a:pt x="1185" y="1760"/>
                  </a:lnTo>
                  <a:lnTo>
                    <a:pt x="1195" y="1762"/>
                  </a:lnTo>
                  <a:lnTo>
                    <a:pt x="1207" y="1763"/>
                  </a:lnTo>
                  <a:lnTo>
                    <a:pt x="1218" y="1764"/>
                  </a:lnTo>
                  <a:lnTo>
                    <a:pt x="1230" y="1765"/>
                  </a:lnTo>
                  <a:lnTo>
                    <a:pt x="1254" y="1768"/>
                  </a:lnTo>
                  <a:lnTo>
                    <a:pt x="1280" y="1768"/>
                  </a:lnTo>
                  <a:lnTo>
                    <a:pt x="1306" y="1768"/>
                  </a:lnTo>
                  <a:lnTo>
                    <a:pt x="1330" y="1765"/>
                  </a:lnTo>
                  <a:lnTo>
                    <a:pt x="1342" y="1764"/>
                  </a:lnTo>
                  <a:lnTo>
                    <a:pt x="1353" y="1763"/>
                  </a:lnTo>
                  <a:lnTo>
                    <a:pt x="1376" y="1760"/>
                  </a:lnTo>
                  <a:lnTo>
                    <a:pt x="1397" y="1755"/>
                  </a:lnTo>
                  <a:lnTo>
                    <a:pt x="1418" y="1750"/>
                  </a:lnTo>
                  <a:lnTo>
                    <a:pt x="1428" y="1747"/>
                  </a:lnTo>
                  <a:lnTo>
                    <a:pt x="1437" y="1744"/>
                  </a:lnTo>
                  <a:lnTo>
                    <a:pt x="1455" y="1736"/>
                  </a:lnTo>
                  <a:lnTo>
                    <a:pt x="1464" y="1733"/>
                  </a:lnTo>
                  <a:lnTo>
                    <a:pt x="1473" y="1728"/>
                  </a:lnTo>
                  <a:lnTo>
                    <a:pt x="1481" y="1724"/>
                  </a:lnTo>
                  <a:lnTo>
                    <a:pt x="1489" y="1719"/>
                  </a:lnTo>
                  <a:lnTo>
                    <a:pt x="1503" y="1708"/>
                  </a:lnTo>
                  <a:lnTo>
                    <a:pt x="1510" y="1703"/>
                  </a:lnTo>
                  <a:lnTo>
                    <a:pt x="1517" y="1697"/>
                  </a:lnTo>
                  <a:lnTo>
                    <a:pt x="1530" y="1685"/>
                  </a:lnTo>
                  <a:lnTo>
                    <a:pt x="1536" y="1679"/>
                  </a:lnTo>
                  <a:lnTo>
                    <a:pt x="1541" y="1672"/>
                  </a:lnTo>
                  <a:lnTo>
                    <a:pt x="1553" y="1657"/>
                  </a:lnTo>
                  <a:lnTo>
                    <a:pt x="1562" y="1643"/>
                  </a:lnTo>
                  <a:lnTo>
                    <a:pt x="1571" y="1626"/>
                  </a:lnTo>
                  <a:lnTo>
                    <a:pt x="1579" y="1609"/>
                  </a:lnTo>
                  <a:lnTo>
                    <a:pt x="1583" y="1599"/>
                  </a:lnTo>
                  <a:lnTo>
                    <a:pt x="1587" y="1590"/>
                  </a:lnTo>
                  <a:lnTo>
                    <a:pt x="1594" y="1570"/>
                  </a:lnTo>
                  <a:lnTo>
                    <a:pt x="1600" y="1547"/>
                  </a:lnTo>
                  <a:lnTo>
                    <a:pt x="1603" y="1536"/>
                  </a:lnTo>
                  <a:lnTo>
                    <a:pt x="1607" y="1525"/>
                  </a:lnTo>
                  <a:lnTo>
                    <a:pt x="1612" y="1500"/>
                  </a:lnTo>
                  <a:lnTo>
                    <a:pt x="1617" y="1474"/>
                  </a:lnTo>
                  <a:lnTo>
                    <a:pt x="1621" y="1447"/>
                  </a:lnTo>
                  <a:lnTo>
                    <a:pt x="1625" y="1419"/>
                  </a:lnTo>
                  <a:lnTo>
                    <a:pt x="1628" y="1389"/>
                  </a:lnTo>
                  <a:lnTo>
                    <a:pt x="1630" y="1359"/>
                  </a:lnTo>
                  <a:lnTo>
                    <a:pt x="1633" y="1326"/>
                  </a:lnTo>
                  <a:lnTo>
                    <a:pt x="1634" y="1292"/>
                  </a:lnTo>
                  <a:lnTo>
                    <a:pt x="1635" y="1256"/>
                  </a:lnTo>
                  <a:lnTo>
                    <a:pt x="1635" y="1220"/>
                  </a:lnTo>
                  <a:lnTo>
                    <a:pt x="1635" y="1183"/>
                  </a:lnTo>
                  <a:lnTo>
                    <a:pt x="1634" y="1148"/>
                  </a:lnTo>
                  <a:lnTo>
                    <a:pt x="1633" y="1115"/>
                  </a:lnTo>
                  <a:lnTo>
                    <a:pt x="1630" y="1081"/>
                  </a:lnTo>
                  <a:lnTo>
                    <a:pt x="1628" y="1050"/>
                  </a:lnTo>
                  <a:lnTo>
                    <a:pt x="1625" y="1020"/>
                  </a:lnTo>
                  <a:lnTo>
                    <a:pt x="1620" y="991"/>
                  </a:lnTo>
                  <a:lnTo>
                    <a:pt x="1616" y="963"/>
                  </a:lnTo>
                  <a:lnTo>
                    <a:pt x="1611" y="937"/>
                  </a:lnTo>
                  <a:lnTo>
                    <a:pt x="1606" y="911"/>
                  </a:lnTo>
                  <a:lnTo>
                    <a:pt x="1600" y="888"/>
                  </a:lnTo>
                  <a:lnTo>
                    <a:pt x="1593" y="865"/>
                  </a:lnTo>
                  <a:lnTo>
                    <a:pt x="1585" y="844"/>
                  </a:lnTo>
                  <a:lnTo>
                    <a:pt x="1578" y="824"/>
                  </a:lnTo>
                  <a:lnTo>
                    <a:pt x="1568" y="806"/>
                  </a:lnTo>
                  <a:lnTo>
                    <a:pt x="1559" y="788"/>
                  </a:lnTo>
                  <a:lnTo>
                    <a:pt x="1550" y="772"/>
                  </a:lnTo>
                  <a:lnTo>
                    <a:pt x="1545" y="764"/>
                  </a:lnTo>
                  <a:lnTo>
                    <a:pt x="1539" y="756"/>
                  </a:lnTo>
                  <a:lnTo>
                    <a:pt x="1527" y="742"/>
                  </a:lnTo>
                  <a:lnTo>
                    <a:pt x="1514" y="729"/>
                  </a:lnTo>
                  <a:lnTo>
                    <a:pt x="1508" y="723"/>
                  </a:lnTo>
                  <a:lnTo>
                    <a:pt x="1500" y="717"/>
                  </a:lnTo>
                  <a:lnTo>
                    <a:pt x="1493" y="711"/>
                  </a:lnTo>
                  <a:lnTo>
                    <a:pt x="1485" y="706"/>
                  </a:lnTo>
                  <a:lnTo>
                    <a:pt x="1469" y="696"/>
                  </a:lnTo>
                  <a:lnTo>
                    <a:pt x="1453" y="687"/>
                  </a:lnTo>
                  <a:lnTo>
                    <a:pt x="1435" y="679"/>
                  </a:lnTo>
                  <a:lnTo>
                    <a:pt x="1425" y="675"/>
                  </a:lnTo>
                  <a:lnTo>
                    <a:pt x="1415" y="672"/>
                  </a:lnTo>
                  <a:lnTo>
                    <a:pt x="1395" y="666"/>
                  </a:lnTo>
                  <a:lnTo>
                    <a:pt x="1375" y="662"/>
                  </a:lnTo>
                  <a:lnTo>
                    <a:pt x="1352" y="657"/>
                  </a:lnTo>
                  <a:lnTo>
                    <a:pt x="1341" y="656"/>
                  </a:lnTo>
                  <a:lnTo>
                    <a:pt x="1330" y="655"/>
                  </a:lnTo>
                  <a:lnTo>
                    <a:pt x="1305" y="654"/>
                  </a:lnTo>
                  <a:lnTo>
                    <a:pt x="1280" y="653"/>
                  </a:lnTo>
                  <a:lnTo>
                    <a:pt x="1255" y="654"/>
                  </a:lnTo>
                  <a:lnTo>
                    <a:pt x="1243" y="654"/>
                  </a:lnTo>
                  <a:lnTo>
                    <a:pt x="1231" y="655"/>
                  </a:lnTo>
                  <a:lnTo>
                    <a:pt x="1219" y="656"/>
                  </a:lnTo>
                  <a:lnTo>
                    <a:pt x="1208" y="657"/>
                  </a:lnTo>
                  <a:lnTo>
                    <a:pt x="1186" y="662"/>
                  </a:lnTo>
                  <a:lnTo>
                    <a:pt x="1165" y="666"/>
                  </a:lnTo>
                  <a:lnTo>
                    <a:pt x="1154" y="669"/>
                  </a:lnTo>
                  <a:lnTo>
                    <a:pt x="1145" y="672"/>
                  </a:lnTo>
                  <a:lnTo>
                    <a:pt x="1126" y="679"/>
                  </a:lnTo>
                  <a:lnTo>
                    <a:pt x="1108" y="687"/>
                  </a:lnTo>
                  <a:lnTo>
                    <a:pt x="1091" y="696"/>
                  </a:lnTo>
                  <a:lnTo>
                    <a:pt x="1082" y="700"/>
                  </a:lnTo>
                  <a:lnTo>
                    <a:pt x="1074" y="706"/>
                  </a:lnTo>
                  <a:lnTo>
                    <a:pt x="1060" y="717"/>
                  </a:lnTo>
                  <a:lnTo>
                    <a:pt x="1046" y="729"/>
                  </a:lnTo>
                  <a:lnTo>
                    <a:pt x="1033" y="742"/>
                  </a:lnTo>
                  <a:lnTo>
                    <a:pt x="1026" y="748"/>
                  </a:lnTo>
                  <a:lnTo>
                    <a:pt x="1020" y="756"/>
                  </a:lnTo>
                  <a:lnTo>
                    <a:pt x="1015" y="764"/>
                  </a:lnTo>
                  <a:lnTo>
                    <a:pt x="1009" y="772"/>
                  </a:lnTo>
                  <a:lnTo>
                    <a:pt x="1000" y="788"/>
                  </a:lnTo>
                  <a:lnTo>
                    <a:pt x="990" y="806"/>
                  </a:lnTo>
                  <a:lnTo>
                    <a:pt x="985" y="815"/>
                  </a:lnTo>
                  <a:lnTo>
                    <a:pt x="982" y="824"/>
                  </a:lnTo>
                  <a:lnTo>
                    <a:pt x="974" y="844"/>
                  </a:lnTo>
                  <a:lnTo>
                    <a:pt x="966" y="865"/>
                  </a:lnTo>
                  <a:lnTo>
                    <a:pt x="959" y="888"/>
                  </a:lnTo>
                  <a:lnTo>
                    <a:pt x="953" y="911"/>
                  </a:lnTo>
                  <a:lnTo>
                    <a:pt x="947" y="936"/>
                  </a:lnTo>
                  <a:lnTo>
                    <a:pt x="942" y="963"/>
                  </a:lnTo>
                  <a:lnTo>
                    <a:pt x="938" y="990"/>
                  </a:lnTo>
                  <a:lnTo>
                    <a:pt x="933" y="1019"/>
                  </a:lnTo>
                  <a:lnTo>
                    <a:pt x="930" y="1048"/>
                  </a:lnTo>
                  <a:lnTo>
                    <a:pt x="928" y="1080"/>
                  </a:lnTo>
                  <a:lnTo>
                    <a:pt x="926" y="1112"/>
                  </a:lnTo>
                  <a:lnTo>
                    <a:pt x="924" y="1146"/>
                  </a:lnTo>
                  <a:lnTo>
                    <a:pt x="923" y="1182"/>
                  </a:lnTo>
                  <a:lnTo>
                    <a:pt x="923" y="1218"/>
                  </a:lnTo>
                  <a:lnTo>
                    <a:pt x="923" y="1254"/>
                  </a:lnTo>
                  <a:lnTo>
                    <a:pt x="924" y="1289"/>
                  </a:lnTo>
                  <a:lnTo>
                    <a:pt x="926" y="1323"/>
                  </a:lnTo>
                  <a:lnTo>
                    <a:pt x="928" y="1355"/>
                  </a:lnTo>
                  <a:lnTo>
                    <a:pt x="930" y="1387"/>
                  </a:lnTo>
                  <a:lnTo>
                    <a:pt x="933" y="1416"/>
                  </a:lnTo>
                  <a:lnTo>
                    <a:pt x="937" y="1444"/>
                  </a:lnTo>
                  <a:lnTo>
                    <a:pt x="941" y="1471"/>
                  </a:lnTo>
                  <a:lnTo>
                    <a:pt x="947" y="1497"/>
                  </a:lnTo>
                  <a:lnTo>
                    <a:pt x="953" y="1521"/>
                  </a:lnTo>
                  <a:lnTo>
                    <a:pt x="958" y="1545"/>
                  </a:lnTo>
                  <a:lnTo>
                    <a:pt x="962" y="1555"/>
                  </a:lnTo>
                  <a:lnTo>
                    <a:pt x="965" y="1566"/>
                  </a:lnTo>
                  <a:lnTo>
                    <a:pt x="972" y="1587"/>
                  </a:lnTo>
                  <a:lnTo>
                    <a:pt x="980" y="1606"/>
                  </a:lnTo>
                  <a:lnTo>
                    <a:pt x="989" y="1624"/>
                  </a:lnTo>
                  <a:lnTo>
                    <a:pt x="998" y="1641"/>
                  </a:lnTo>
                  <a:close/>
                  <a:moveTo>
                    <a:pt x="1280" y="1978"/>
                  </a:moveTo>
                  <a:lnTo>
                    <a:pt x="1259" y="1978"/>
                  </a:lnTo>
                  <a:lnTo>
                    <a:pt x="1239" y="1978"/>
                  </a:lnTo>
                  <a:lnTo>
                    <a:pt x="1218" y="1977"/>
                  </a:lnTo>
                  <a:lnTo>
                    <a:pt x="1198" y="1975"/>
                  </a:lnTo>
                  <a:lnTo>
                    <a:pt x="1179" y="1974"/>
                  </a:lnTo>
                  <a:lnTo>
                    <a:pt x="1160" y="1972"/>
                  </a:lnTo>
                  <a:lnTo>
                    <a:pt x="1142" y="1970"/>
                  </a:lnTo>
                  <a:lnTo>
                    <a:pt x="1124" y="1966"/>
                  </a:lnTo>
                  <a:lnTo>
                    <a:pt x="1106" y="1964"/>
                  </a:lnTo>
                  <a:lnTo>
                    <a:pt x="1088" y="1961"/>
                  </a:lnTo>
                  <a:lnTo>
                    <a:pt x="1071" y="1956"/>
                  </a:lnTo>
                  <a:lnTo>
                    <a:pt x="1054" y="1953"/>
                  </a:lnTo>
                  <a:lnTo>
                    <a:pt x="1038" y="1948"/>
                  </a:lnTo>
                  <a:lnTo>
                    <a:pt x="1022" y="1943"/>
                  </a:lnTo>
                  <a:lnTo>
                    <a:pt x="992" y="1933"/>
                  </a:lnTo>
                  <a:lnTo>
                    <a:pt x="963" y="1920"/>
                  </a:lnTo>
                  <a:lnTo>
                    <a:pt x="949" y="1914"/>
                  </a:lnTo>
                  <a:lnTo>
                    <a:pt x="936" y="1907"/>
                  </a:lnTo>
                  <a:lnTo>
                    <a:pt x="911" y="1892"/>
                  </a:lnTo>
                  <a:lnTo>
                    <a:pt x="899" y="1884"/>
                  </a:lnTo>
                  <a:lnTo>
                    <a:pt x="886" y="1875"/>
                  </a:lnTo>
                  <a:lnTo>
                    <a:pt x="875" y="1866"/>
                  </a:lnTo>
                  <a:lnTo>
                    <a:pt x="864" y="1857"/>
                  </a:lnTo>
                  <a:lnTo>
                    <a:pt x="853" y="1848"/>
                  </a:lnTo>
                  <a:lnTo>
                    <a:pt x="843" y="1838"/>
                  </a:lnTo>
                  <a:lnTo>
                    <a:pt x="833" y="1828"/>
                  </a:lnTo>
                  <a:lnTo>
                    <a:pt x="824" y="1818"/>
                  </a:lnTo>
                  <a:lnTo>
                    <a:pt x="815" y="1807"/>
                  </a:lnTo>
                  <a:lnTo>
                    <a:pt x="811" y="1801"/>
                  </a:lnTo>
                  <a:lnTo>
                    <a:pt x="806" y="1796"/>
                  </a:lnTo>
                  <a:lnTo>
                    <a:pt x="798" y="1784"/>
                  </a:lnTo>
                  <a:lnTo>
                    <a:pt x="790" y="1772"/>
                  </a:lnTo>
                  <a:lnTo>
                    <a:pt x="783" y="1760"/>
                  </a:lnTo>
                  <a:lnTo>
                    <a:pt x="776" y="1747"/>
                  </a:lnTo>
                  <a:lnTo>
                    <a:pt x="761" y="1720"/>
                  </a:lnTo>
                  <a:lnTo>
                    <a:pt x="754" y="1706"/>
                  </a:lnTo>
                  <a:lnTo>
                    <a:pt x="748" y="1691"/>
                  </a:lnTo>
                  <a:lnTo>
                    <a:pt x="736" y="1661"/>
                  </a:lnTo>
                  <a:lnTo>
                    <a:pt x="731" y="1645"/>
                  </a:lnTo>
                  <a:lnTo>
                    <a:pt x="725" y="1629"/>
                  </a:lnTo>
                  <a:lnTo>
                    <a:pt x="715" y="1596"/>
                  </a:lnTo>
                  <a:lnTo>
                    <a:pt x="706" y="1561"/>
                  </a:lnTo>
                  <a:lnTo>
                    <a:pt x="698" y="1524"/>
                  </a:lnTo>
                  <a:lnTo>
                    <a:pt x="695" y="1505"/>
                  </a:lnTo>
                  <a:lnTo>
                    <a:pt x="691" y="1484"/>
                  </a:lnTo>
                  <a:lnTo>
                    <a:pt x="686" y="1445"/>
                  </a:lnTo>
                  <a:lnTo>
                    <a:pt x="681" y="1402"/>
                  </a:lnTo>
                  <a:lnTo>
                    <a:pt x="678" y="1360"/>
                  </a:lnTo>
                  <a:lnTo>
                    <a:pt x="676" y="1337"/>
                  </a:lnTo>
                  <a:lnTo>
                    <a:pt x="674" y="1315"/>
                  </a:lnTo>
                  <a:lnTo>
                    <a:pt x="673" y="1267"/>
                  </a:lnTo>
                  <a:lnTo>
                    <a:pt x="673" y="1219"/>
                  </a:lnTo>
                  <a:lnTo>
                    <a:pt x="673" y="1171"/>
                  </a:lnTo>
                  <a:lnTo>
                    <a:pt x="674" y="1147"/>
                  </a:lnTo>
                  <a:lnTo>
                    <a:pt x="674" y="1124"/>
                  </a:lnTo>
                  <a:lnTo>
                    <a:pt x="678" y="1079"/>
                  </a:lnTo>
                  <a:lnTo>
                    <a:pt x="681" y="1035"/>
                  </a:lnTo>
                  <a:lnTo>
                    <a:pt x="686" y="992"/>
                  </a:lnTo>
                  <a:lnTo>
                    <a:pt x="689" y="972"/>
                  </a:lnTo>
                  <a:lnTo>
                    <a:pt x="692" y="952"/>
                  </a:lnTo>
                  <a:lnTo>
                    <a:pt x="699" y="912"/>
                  </a:lnTo>
                  <a:lnTo>
                    <a:pt x="707" y="875"/>
                  </a:lnTo>
                  <a:lnTo>
                    <a:pt x="716" y="839"/>
                  </a:lnTo>
                  <a:lnTo>
                    <a:pt x="721" y="823"/>
                  </a:lnTo>
                  <a:lnTo>
                    <a:pt x="726" y="806"/>
                  </a:lnTo>
                  <a:lnTo>
                    <a:pt x="738" y="773"/>
                  </a:lnTo>
                  <a:lnTo>
                    <a:pt x="743" y="757"/>
                  </a:lnTo>
                  <a:lnTo>
                    <a:pt x="750" y="742"/>
                  </a:lnTo>
                  <a:lnTo>
                    <a:pt x="762" y="712"/>
                  </a:lnTo>
                  <a:lnTo>
                    <a:pt x="770" y="698"/>
                  </a:lnTo>
                  <a:lnTo>
                    <a:pt x="777" y="684"/>
                  </a:lnTo>
                  <a:lnTo>
                    <a:pt x="793" y="658"/>
                  </a:lnTo>
                  <a:lnTo>
                    <a:pt x="801" y="646"/>
                  </a:lnTo>
                  <a:lnTo>
                    <a:pt x="808" y="634"/>
                  </a:lnTo>
                  <a:lnTo>
                    <a:pt x="817" y="621"/>
                  </a:lnTo>
                  <a:lnTo>
                    <a:pt x="826" y="610"/>
                  </a:lnTo>
                  <a:lnTo>
                    <a:pt x="837" y="599"/>
                  </a:lnTo>
                  <a:lnTo>
                    <a:pt x="846" y="589"/>
                  </a:lnTo>
                  <a:lnTo>
                    <a:pt x="856" y="579"/>
                  </a:lnTo>
                  <a:lnTo>
                    <a:pt x="867" y="569"/>
                  </a:lnTo>
                  <a:lnTo>
                    <a:pt x="878" y="558"/>
                  </a:lnTo>
                  <a:lnTo>
                    <a:pt x="890" y="549"/>
                  </a:lnTo>
                  <a:lnTo>
                    <a:pt x="901" y="542"/>
                  </a:lnTo>
                  <a:lnTo>
                    <a:pt x="913" y="533"/>
                  </a:lnTo>
                  <a:lnTo>
                    <a:pt x="939" y="517"/>
                  </a:lnTo>
                  <a:lnTo>
                    <a:pt x="953" y="510"/>
                  </a:lnTo>
                  <a:lnTo>
                    <a:pt x="966" y="502"/>
                  </a:lnTo>
                  <a:lnTo>
                    <a:pt x="981" y="497"/>
                  </a:lnTo>
                  <a:lnTo>
                    <a:pt x="994" y="490"/>
                  </a:lnTo>
                  <a:lnTo>
                    <a:pt x="1025" y="479"/>
                  </a:lnTo>
                  <a:lnTo>
                    <a:pt x="1057" y="470"/>
                  </a:lnTo>
                  <a:lnTo>
                    <a:pt x="1073" y="465"/>
                  </a:lnTo>
                  <a:lnTo>
                    <a:pt x="1090" y="461"/>
                  </a:lnTo>
                  <a:lnTo>
                    <a:pt x="1107" y="457"/>
                  </a:lnTo>
                  <a:lnTo>
                    <a:pt x="1125" y="454"/>
                  </a:lnTo>
                  <a:lnTo>
                    <a:pt x="1162" y="449"/>
                  </a:lnTo>
                  <a:lnTo>
                    <a:pt x="1180" y="447"/>
                  </a:lnTo>
                  <a:lnTo>
                    <a:pt x="1199" y="445"/>
                  </a:lnTo>
                  <a:lnTo>
                    <a:pt x="1219" y="444"/>
                  </a:lnTo>
                  <a:lnTo>
                    <a:pt x="1239" y="443"/>
                  </a:lnTo>
                  <a:lnTo>
                    <a:pt x="1260" y="443"/>
                  </a:lnTo>
                  <a:lnTo>
                    <a:pt x="1280" y="443"/>
                  </a:lnTo>
                  <a:lnTo>
                    <a:pt x="1301" y="443"/>
                  </a:lnTo>
                  <a:lnTo>
                    <a:pt x="1321" y="443"/>
                  </a:lnTo>
                  <a:lnTo>
                    <a:pt x="1341" y="444"/>
                  </a:lnTo>
                  <a:lnTo>
                    <a:pt x="1361" y="445"/>
                  </a:lnTo>
                  <a:lnTo>
                    <a:pt x="1398" y="449"/>
                  </a:lnTo>
                  <a:lnTo>
                    <a:pt x="1418" y="452"/>
                  </a:lnTo>
                  <a:lnTo>
                    <a:pt x="1436" y="454"/>
                  </a:lnTo>
                  <a:lnTo>
                    <a:pt x="1453" y="457"/>
                  </a:lnTo>
                  <a:lnTo>
                    <a:pt x="1471" y="461"/>
                  </a:lnTo>
                  <a:lnTo>
                    <a:pt x="1503" y="469"/>
                  </a:lnTo>
                  <a:lnTo>
                    <a:pt x="1535" y="479"/>
                  </a:lnTo>
                  <a:lnTo>
                    <a:pt x="1550" y="484"/>
                  </a:lnTo>
                  <a:lnTo>
                    <a:pt x="1565" y="490"/>
                  </a:lnTo>
                  <a:lnTo>
                    <a:pt x="1580" y="496"/>
                  </a:lnTo>
                  <a:lnTo>
                    <a:pt x="1594" y="502"/>
                  </a:lnTo>
                  <a:lnTo>
                    <a:pt x="1621" y="517"/>
                  </a:lnTo>
                  <a:lnTo>
                    <a:pt x="1634" y="524"/>
                  </a:lnTo>
                  <a:lnTo>
                    <a:pt x="1646" y="533"/>
                  </a:lnTo>
                  <a:lnTo>
                    <a:pt x="1659" y="540"/>
                  </a:lnTo>
                  <a:lnTo>
                    <a:pt x="1670" y="549"/>
                  </a:lnTo>
                  <a:lnTo>
                    <a:pt x="1682" y="558"/>
                  </a:lnTo>
                  <a:lnTo>
                    <a:pt x="1692" y="567"/>
                  </a:lnTo>
                  <a:lnTo>
                    <a:pt x="1704" y="578"/>
                  </a:lnTo>
                  <a:lnTo>
                    <a:pt x="1714" y="588"/>
                  </a:lnTo>
                  <a:lnTo>
                    <a:pt x="1723" y="599"/>
                  </a:lnTo>
                  <a:lnTo>
                    <a:pt x="1733" y="609"/>
                  </a:lnTo>
                  <a:lnTo>
                    <a:pt x="1742" y="620"/>
                  </a:lnTo>
                  <a:lnTo>
                    <a:pt x="1751" y="633"/>
                  </a:lnTo>
                  <a:lnTo>
                    <a:pt x="1767" y="657"/>
                  </a:lnTo>
                  <a:lnTo>
                    <a:pt x="1775" y="670"/>
                  </a:lnTo>
                  <a:lnTo>
                    <a:pt x="1782" y="683"/>
                  </a:lnTo>
                  <a:lnTo>
                    <a:pt x="1796" y="711"/>
                  </a:lnTo>
                  <a:lnTo>
                    <a:pt x="1809" y="740"/>
                  </a:lnTo>
                  <a:lnTo>
                    <a:pt x="1822" y="771"/>
                  </a:lnTo>
                  <a:lnTo>
                    <a:pt x="1827" y="788"/>
                  </a:lnTo>
                  <a:lnTo>
                    <a:pt x="1833" y="803"/>
                  </a:lnTo>
                  <a:lnTo>
                    <a:pt x="1842" y="838"/>
                  </a:lnTo>
                  <a:lnTo>
                    <a:pt x="1851" y="874"/>
                  </a:lnTo>
                  <a:lnTo>
                    <a:pt x="1859" y="911"/>
                  </a:lnTo>
                  <a:lnTo>
                    <a:pt x="1864" y="930"/>
                  </a:lnTo>
                  <a:lnTo>
                    <a:pt x="1867" y="951"/>
                  </a:lnTo>
                  <a:lnTo>
                    <a:pt x="1873" y="991"/>
                  </a:lnTo>
                  <a:lnTo>
                    <a:pt x="1877" y="1033"/>
                  </a:lnTo>
                  <a:lnTo>
                    <a:pt x="1880" y="1076"/>
                  </a:lnTo>
                  <a:lnTo>
                    <a:pt x="1882" y="1099"/>
                  </a:lnTo>
                  <a:lnTo>
                    <a:pt x="1884" y="1123"/>
                  </a:lnTo>
                  <a:lnTo>
                    <a:pt x="1885" y="1170"/>
                  </a:lnTo>
                  <a:lnTo>
                    <a:pt x="1885" y="1218"/>
                  </a:lnTo>
                  <a:lnTo>
                    <a:pt x="1885" y="1250"/>
                  </a:lnTo>
                  <a:lnTo>
                    <a:pt x="1885" y="1281"/>
                  </a:lnTo>
                  <a:lnTo>
                    <a:pt x="1884" y="1312"/>
                  </a:lnTo>
                  <a:lnTo>
                    <a:pt x="1882" y="1342"/>
                  </a:lnTo>
                  <a:lnTo>
                    <a:pt x="1880" y="1371"/>
                  </a:lnTo>
                  <a:lnTo>
                    <a:pt x="1877" y="1399"/>
                  </a:lnTo>
                  <a:lnTo>
                    <a:pt x="1875" y="1427"/>
                  </a:lnTo>
                  <a:lnTo>
                    <a:pt x="1874" y="1441"/>
                  </a:lnTo>
                  <a:lnTo>
                    <a:pt x="1871" y="1454"/>
                  </a:lnTo>
                  <a:lnTo>
                    <a:pt x="1868" y="1480"/>
                  </a:lnTo>
                  <a:lnTo>
                    <a:pt x="1864" y="1505"/>
                  </a:lnTo>
                  <a:lnTo>
                    <a:pt x="1859" y="1529"/>
                  </a:lnTo>
                  <a:lnTo>
                    <a:pt x="1854" y="1553"/>
                  </a:lnTo>
                  <a:lnTo>
                    <a:pt x="1849" y="1575"/>
                  </a:lnTo>
                  <a:lnTo>
                    <a:pt x="1843" y="1598"/>
                  </a:lnTo>
                  <a:lnTo>
                    <a:pt x="1836" y="1619"/>
                  </a:lnTo>
                  <a:lnTo>
                    <a:pt x="1830" y="1639"/>
                  </a:lnTo>
                  <a:lnTo>
                    <a:pt x="1823" y="1659"/>
                  </a:lnTo>
                  <a:lnTo>
                    <a:pt x="1815" y="1679"/>
                  </a:lnTo>
                  <a:lnTo>
                    <a:pt x="1811" y="1688"/>
                  </a:lnTo>
                  <a:lnTo>
                    <a:pt x="1806" y="1697"/>
                  </a:lnTo>
                  <a:lnTo>
                    <a:pt x="1798" y="1715"/>
                  </a:lnTo>
                  <a:lnTo>
                    <a:pt x="1788" y="1733"/>
                  </a:lnTo>
                  <a:lnTo>
                    <a:pt x="1778" y="1750"/>
                  </a:lnTo>
                  <a:lnTo>
                    <a:pt x="1768" y="1765"/>
                  </a:lnTo>
                  <a:lnTo>
                    <a:pt x="1757" y="1781"/>
                  </a:lnTo>
                  <a:lnTo>
                    <a:pt x="1745" y="1796"/>
                  </a:lnTo>
                  <a:lnTo>
                    <a:pt x="1733" y="1810"/>
                  </a:lnTo>
                  <a:lnTo>
                    <a:pt x="1721" y="1825"/>
                  </a:lnTo>
                  <a:lnTo>
                    <a:pt x="1707" y="1837"/>
                  </a:lnTo>
                  <a:lnTo>
                    <a:pt x="1693" y="1851"/>
                  </a:lnTo>
                  <a:lnTo>
                    <a:pt x="1679" y="1862"/>
                  </a:lnTo>
                  <a:lnTo>
                    <a:pt x="1663" y="1874"/>
                  </a:lnTo>
                  <a:lnTo>
                    <a:pt x="1648" y="1884"/>
                  </a:lnTo>
                  <a:lnTo>
                    <a:pt x="1831" y="2178"/>
                  </a:lnTo>
                  <a:lnTo>
                    <a:pt x="1607" y="2282"/>
                  </a:lnTo>
                  <a:lnTo>
                    <a:pt x="1413" y="1965"/>
                  </a:lnTo>
                  <a:lnTo>
                    <a:pt x="1402" y="1969"/>
                  </a:lnTo>
                  <a:lnTo>
                    <a:pt x="1396" y="1970"/>
                  </a:lnTo>
                  <a:lnTo>
                    <a:pt x="1389" y="1971"/>
                  </a:lnTo>
                  <a:lnTo>
                    <a:pt x="1375" y="1973"/>
                  </a:lnTo>
                  <a:lnTo>
                    <a:pt x="1359" y="1975"/>
                  </a:lnTo>
                  <a:lnTo>
                    <a:pt x="1342" y="1977"/>
                  </a:lnTo>
                  <a:lnTo>
                    <a:pt x="1323" y="1978"/>
                  </a:lnTo>
                  <a:lnTo>
                    <a:pt x="1303" y="1978"/>
                  </a:lnTo>
                  <a:lnTo>
                    <a:pt x="1280" y="1978"/>
                  </a:lnTo>
                  <a:close/>
                  <a:moveTo>
                    <a:pt x="3107" y="0"/>
                  </a:moveTo>
                  <a:lnTo>
                    <a:pt x="2987" y="0"/>
                  </a:lnTo>
                  <a:lnTo>
                    <a:pt x="2359" y="0"/>
                  </a:lnTo>
                  <a:lnTo>
                    <a:pt x="1732" y="0"/>
                  </a:lnTo>
                  <a:lnTo>
                    <a:pt x="1103" y="0"/>
                  </a:lnTo>
                  <a:lnTo>
                    <a:pt x="476" y="0"/>
                  </a:lnTo>
                  <a:lnTo>
                    <a:pt x="0" y="475"/>
                  </a:lnTo>
                  <a:lnTo>
                    <a:pt x="0" y="1271"/>
                  </a:lnTo>
                  <a:lnTo>
                    <a:pt x="0" y="2066"/>
                  </a:lnTo>
                  <a:lnTo>
                    <a:pt x="0" y="2197"/>
                  </a:lnTo>
                  <a:lnTo>
                    <a:pt x="0" y="2526"/>
                  </a:lnTo>
                  <a:lnTo>
                    <a:pt x="330" y="2526"/>
                  </a:lnTo>
                  <a:lnTo>
                    <a:pt x="450" y="2526"/>
                  </a:lnTo>
                  <a:lnTo>
                    <a:pt x="1078" y="2526"/>
                  </a:lnTo>
                  <a:lnTo>
                    <a:pt x="1706" y="2526"/>
                  </a:lnTo>
                  <a:lnTo>
                    <a:pt x="2333" y="2526"/>
                  </a:lnTo>
                  <a:lnTo>
                    <a:pt x="2961" y="2526"/>
                  </a:lnTo>
                  <a:lnTo>
                    <a:pt x="3438" y="2051"/>
                  </a:lnTo>
                  <a:lnTo>
                    <a:pt x="3438" y="1255"/>
                  </a:lnTo>
                  <a:lnTo>
                    <a:pt x="3438" y="460"/>
                  </a:lnTo>
                  <a:lnTo>
                    <a:pt x="3438" y="329"/>
                  </a:lnTo>
                  <a:lnTo>
                    <a:pt x="3438" y="0"/>
                  </a:lnTo>
                  <a:lnTo>
                    <a:pt x="3107"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254621862"/>
      </p:ext>
    </p:extLst>
  </p:cSld>
  <p:clrMapOvr>
    <a:masterClrMapping/>
  </p:clrMapOvr>
  <p:transition spd="med">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Highlight 4">
    <p:spTree>
      <p:nvGrpSpPr>
        <p:cNvPr id="1" name=""/>
        <p:cNvGrpSpPr/>
        <p:nvPr/>
      </p:nvGrpSpPr>
      <p:grpSpPr>
        <a:xfrm>
          <a:off x="0" y="0"/>
          <a:ext cx="0" cy="0"/>
          <a:chOff x="0" y="0"/>
          <a:chExt cx="0" cy="0"/>
        </a:xfrm>
      </p:grpSpPr>
      <p:sp>
        <p:nvSpPr>
          <p:cNvPr id="9" name="Rectangle 8">
            <a:extLst>
              <a:ext uri="{C183D7F6-B498-43B3-948B-1728B52AA6E4}">
                <adec:decorative xmlns:adec="http://schemas.microsoft.com/office/drawing/2017/decorative" val="1"/>
              </a:ext>
            </a:extLst>
          </p:cNvPr>
          <p:cNvSpPr/>
          <p:nvPr userDrawn="1"/>
        </p:nvSpPr>
        <p:spPr>
          <a:xfrm>
            <a:off x="0" y="4436567"/>
            <a:ext cx="12192000" cy="2421433"/>
          </a:xfrm>
          <a:custGeom>
            <a:avLst/>
            <a:gdLst/>
            <a:ahLst/>
            <a:cxnLst/>
            <a:rect l="l" t="t" r="r" b="b"/>
            <a:pathLst>
              <a:path w="12192000" h="2421433">
                <a:moveTo>
                  <a:pt x="12192000" y="0"/>
                </a:moveTo>
                <a:lnTo>
                  <a:pt x="12192000" y="438471"/>
                </a:lnTo>
                <a:lnTo>
                  <a:pt x="12192000" y="438472"/>
                </a:lnTo>
                <a:lnTo>
                  <a:pt x="12192000" y="1512713"/>
                </a:lnTo>
                <a:lnTo>
                  <a:pt x="12192000" y="1872753"/>
                </a:lnTo>
                <a:lnTo>
                  <a:pt x="12192000" y="2421433"/>
                </a:lnTo>
                <a:lnTo>
                  <a:pt x="0" y="2421433"/>
                </a:lnTo>
                <a:lnTo>
                  <a:pt x="0" y="1872753"/>
                </a:lnTo>
                <a:lnTo>
                  <a:pt x="0" y="1512713"/>
                </a:lnTo>
                <a:lnTo>
                  <a:pt x="0" y="438472"/>
                </a:lnTo>
                <a:lnTo>
                  <a:pt x="0" y="438471"/>
                </a:lnTo>
                <a:lnTo>
                  <a:pt x="31" y="438471"/>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8" name="Rectangle 5">
            <a:extLst>
              <a:ext uri="{C183D7F6-B498-43B3-948B-1728B52AA6E4}">
                <adec:decorative xmlns:adec="http://schemas.microsoft.com/office/drawing/2017/decorative" val="1"/>
              </a:ext>
            </a:extLst>
          </p:cNvPr>
          <p:cNvSpPr/>
          <p:nvPr userDrawn="1"/>
        </p:nvSpPr>
        <p:spPr>
          <a:xfrm>
            <a:off x="0" y="0"/>
            <a:ext cx="12192000" cy="1124744"/>
          </a:xfrm>
          <a:custGeom>
            <a:avLst/>
            <a:gdLst/>
            <a:ahLst/>
            <a:cxnLst/>
            <a:rect l="l" t="t" r="r" b="b"/>
            <a:pathLst>
              <a:path w="12192000" h="1124744">
                <a:moveTo>
                  <a:pt x="0" y="0"/>
                </a:moveTo>
                <a:lnTo>
                  <a:pt x="12192000" y="0"/>
                </a:lnTo>
                <a:lnTo>
                  <a:pt x="12192000" y="692846"/>
                </a:lnTo>
                <a:lnTo>
                  <a:pt x="12192000" y="692847"/>
                </a:lnTo>
                <a:lnTo>
                  <a:pt x="12191969" y="692847"/>
                </a:lnTo>
                <a:lnTo>
                  <a:pt x="0" y="1124744"/>
                </a:lnTo>
                <a:lnTo>
                  <a:pt x="0" y="692847"/>
                </a:lnTo>
                <a:lnTo>
                  <a:pt x="0" y="692846"/>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3" name="Date Placeholder 2"/>
          <p:cNvSpPr>
            <a:spLocks noGrp="1"/>
          </p:cNvSpPr>
          <p:nvPr>
            <p:ph type="dt" sz="half" idx="10"/>
          </p:nvPr>
        </p:nvSpPr>
        <p:spPr/>
        <p:txBody>
          <a:bodyPr/>
          <a:lstStyle>
            <a:lvl1pPr>
              <a:defRPr>
                <a:noFill/>
              </a:defRPr>
            </a:lvl1pPr>
          </a:lstStyle>
          <a:p>
            <a:fld id="{41EE7EF2-4523-4BEE-A7B1-C63194E17AF0}" type="datetime3">
              <a:rPr lang="en-US" smtClean="0"/>
              <a:pPr/>
              <a:t>28 February 2023</a:t>
            </a:fld>
            <a:endParaRPr lang="en-US"/>
          </a:p>
        </p:txBody>
      </p:sp>
      <p:sp>
        <p:nvSpPr>
          <p:cNvPr id="4" name="Footer Placeholder 3"/>
          <p:cNvSpPr>
            <a:spLocks noGrp="1"/>
          </p:cNvSpPr>
          <p:nvPr>
            <p:ph type="ftr" sz="quarter" idx="11"/>
          </p:nvPr>
        </p:nvSpPr>
        <p:spPr>
          <a:xfrm>
            <a:off x="2855913" y="6381328"/>
            <a:ext cx="8136632" cy="143297"/>
          </a:xfrm>
        </p:spPr>
        <p:txBody>
          <a:bodyPr/>
          <a:lstStyle>
            <a:lvl1pPr>
              <a:defRPr>
                <a:noFill/>
              </a:defRPr>
            </a:lvl1pPr>
          </a:lstStyle>
          <a:p>
            <a:r>
              <a:rPr lang="en-US"/>
              <a:t>© The Qt Company</a:t>
            </a:r>
          </a:p>
        </p:txBody>
      </p:sp>
      <p:sp>
        <p:nvSpPr>
          <p:cNvPr id="5" name="Slide Number Placeholder 4"/>
          <p:cNvSpPr>
            <a:spLocks noGrp="1"/>
          </p:cNvSpPr>
          <p:nvPr>
            <p:ph type="sldNum" sz="quarter" idx="12"/>
          </p:nvPr>
        </p:nvSpPr>
        <p:spPr/>
        <p:txBody>
          <a:bodyPr/>
          <a:lstStyle>
            <a:lvl1pPr>
              <a:defRPr>
                <a:noFill/>
              </a:defRPr>
            </a:lvl1pPr>
          </a:lstStyle>
          <a:p>
            <a:fld id="{A683D178-98AA-4574-9EAA-8EB007C55176}" type="slidenum">
              <a:rPr lang="en-US" smtClean="0"/>
              <a:pPr/>
              <a:t>‹#›</a:t>
            </a:fld>
            <a:endParaRPr lang="en-US"/>
          </a:p>
        </p:txBody>
      </p:sp>
      <p:sp>
        <p:nvSpPr>
          <p:cNvPr id="7" name="Text Placeholder 2"/>
          <p:cNvSpPr>
            <a:spLocks noGrp="1"/>
          </p:cNvSpPr>
          <p:nvPr>
            <p:ph type="body" idx="1" hasCustomPrompt="1"/>
          </p:nvPr>
        </p:nvSpPr>
        <p:spPr>
          <a:xfrm>
            <a:off x="550863" y="476673"/>
            <a:ext cx="11090275" cy="216024"/>
          </a:xfrm>
        </p:spPr>
        <p:txBody>
          <a:bodyPr anchor="ctr" anchorCtr="0"/>
          <a:lstStyle>
            <a:lvl1pPr marL="0" indent="0">
              <a:spcBef>
                <a:spcPts val="0"/>
              </a:spcBef>
              <a:buNone/>
              <a:defRPr sz="12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grpSp>
        <p:nvGrpSpPr>
          <p:cNvPr id="22" name="Group 21">
            <a:extLst>
              <a:ext uri="{C183D7F6-B498-43B3-948B-1728B52AA6E4}">
                <adec:decorative xmlns:adec="http://schemas.microsoft.com/office/drawing/2017/decorative" val="1"/>
              </a:ext>
            </a:extLst>
          </p:cNvPr>
          <p:cNvGrpSpPr/>
          <p:nvPr userDrawn="1"/>
        </p:nvGrpSpPr>
        <p:grpSpPr>
          <a:xfrm>
            <a:off x="11151163" y="6165850"/>
            <a:ext cx="489975" cy="360040"/>
            <a:chOff x="11151163" y="6165850"/>
            <a:chExt cx="489975" cy="360040"/>
          </a:xfrm>
        </p:grpSpPr>
        <p:sp>
          <p:nvSpPr>
            <p:cNvPr id="21" name="Snip Diagonal Corner Rectangle 20"/>
            <p:cNvSpPr/>
            <p:nvPr userDrawn="1"/>
          </p:nvSpPr>
          <p:spPr>
            <a:xfrm>
              <a:off x="11151538" y="6165850"/>
              <a:ext cx="489600" cy="360040"/>
            </a:xfrm>
            <a:prstGeom prst="snip2DiagRect">
              <a:avLst>
                <a:gd name="adj1" fmla="val 19602"/>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9" name="Freeform 6"/>
            <p:cNvSpPr>
              <a:spLocks noChangeAspect="1" noEditPoints="1"/>
            </p:cNvSpPr>
            <p:nvPr userDrawn="1"/>
          </p:nvSpPr>
          <p:spPr bwMode="auto">
            <a:xfrm>
              <a:off x="11151163" y="6165850"/>
              <a:ext cx="489975" cy="360000"/>
            </a:xfrm>
            <a:custGeom>
              <a:avLst/>
              <a:gdLst>
                <a:gd name="T0" fmla="*/ 2431 w 3438"/>
                <a:gd name="T1" fmla="*/ 1652 h 2526"/>
                <a:gd name="T2" fmla="*/ 2460 w 3438"/>
                <a:gd name="T3" fmla="*/ 1720 h 2526"/>
                <a:gd name="T4" fmla="*/ 2533 w 3438"/>
                <a:gd name="T5" fmla="*/ 1741 h 2526"/>
                <a:gd name="T6" fmla="*/ 2577 w 3438"/>
                <a:gd name="T7" fmla="*/ 1947 h 2526"/>
                <a:gd name="T8" fmla="*/ 2406 w 3438"/>
                <a:gd name="T9" fmla="*/ 1943 h 2526"/>
                <a:gd name="T10" fmla="*/ 2298 w 3438"/>
                <a:gd name="T11" fmla="*/ 1903 h 2526"/>
                <a:gd name="T12" fmla="*/ 2226 w 3438"/>
                <a:gd name="T13" fmla="*/ 1815 h 2526"/>
                <a:gd name="T14" fmla="*/ 2192 w 3438"/>
                <a:gd name="T15" fmla="*/ 1655 h 2526"/>
                <a:gd name="T16" fmla="*/ 2188 w 3438"/>
                <a:gd name="T17" fmla="*/ 842 h 2526"/>
                <a:gd name="T18" fmla="*/ 1012 w 3438"/>
                <a:gd name="T19" fmla="*/ 1663 h 2526"/>
                <a:gd name="T20" fmla="*/ 1105 w 3438"/>
                <a:gd name="T21" fmla="*/ 1736 h 2526"/>
                <a:gd name="T22" fmla="*/ 1218 w 3438"/>
                <a:gd name="T23" fmla="*/ 1764 h 2526"/>
                <a:gd name="T24" fmla="*/ 1376 w 3438"/>
                <a:gd name="T25" fmla="*/ 1760 h 2526"/>
                <a:gd name="T26" fmla="*/ 1481 w 3438"/>
                <a:gd name="T27" fmla="*/ 1724 h 2526"/>
                <a:gd name="T28" fmla="*/ 1553 w 3438"/>
                <a:gd name="T29" fmla="*/ 1657 h 2526"/>
                <a:gd name="T30" fmla="*/ 1603 w 3438"/>
                <a:gd name="T31" fmla="*/ 1536 h 2526"/>
                <a:gd name="T32" fmla="*/ 1633 w 3438"/>
                <a:gd name="T33" fmla="*/ 1326 h 2526"/>
                <a:gd name="T34" fmla="*/ 1628 w 3438"/>
                <a:gd name="T35" fmla="*/ 1050 h 2526"/>
                <a:gd name="T36" fmla="*/ 1585 w 3438"/>
                <a:gd name="T37" fmla="*/ 844 h 2526"/>
                <a:gd name="T38" fmla="*/ 1514 w 3438"/>
                <a:gd name="T39" fmla="*/ 729 h 2526"/>
                <a:gd name="T40" fmla="*/ 1425 w 3438"/>
                <a:gd name="T41" fmla="*/ 675 h 2526"/>
                <a:gd name="T42" fmla="*/ 1280 w 3438"/>
                <a:gd name="T43" fmla="*/ 653 h 2526"/>
                <a:gd name="T44" fmla="*/ 1154 w 3438"/>
                <a:gd name="T45" fmla="*/ 669 h 2526"/>
                <a:gd name="T46" fmla="*/ 1046 w 3438"/>
                <a:gd name="T47" fmla="*/ 729 h 2526"/>
                <a:gd name="T48" fmla="*/ 985 w 3438"/>
                <a:gd name="T49" fmla="*/ 815 h 2526"/>
                <a:gd name="T50" fmla="*/ 938 w 3438"/>
                <a:gd name="T51" fmla="*/ 990 h 2526"/>
                <a:gd name="T52" fmla="*/ 923 w 3438"/>
                <a:gd name="T53" fmla="*/ 1254 h 2526"/>
                <a:gd name="T54" fmla="*/ 947 w 3438"/>
                <a:gd name="T55" fmla="*/ 1497 h 2526"/>
                <a:gd name="T56" fmla="*/ 998 w 3438"/>
                <a:gd name="T57" fmla="*/ 1641 h 2526"/>
                <a:gd name="T58" fmla="*/ 1142 w 3438"/>
                <a:gd name="T59" fmla="*/ 1970 h 2526"/>
                <a:gd name="T60" fmla="*/ 992 w 3438"/>
                <a:gd name="T61" fmla="*/ 1933 h 2526"/>
                <a:gd name="T62" fmla="*/ 864 w 3438"/>
                <a:gd name="T63" fmla="*/ 1857 h 2526"/>
                <a:gd name="T64" fmla="*/ 798 w 3438"/>
                <a:gd name="T65" fmla="*/ 1784 h 2526"/>
                <a:gd name="T66" fmla="*/ 731 w 3438"/>
                <a:gd name="T67" fmla="*/ 1645 h 2526"/>
                <a:gd name="T68" fmla="*/ 681 w 3438"/>
                <a:gd name="T69" fmla="*/ 1402 h 2526"/>
                <a:gd name="T70" fmla="*/ 674 w 3438"/>
                <a:gd name="T71" fmla="*/ 1124 h 2526"/>
                <a:gd name="T72" fmla="*/ 716 w 3438"/>
                <a:gd name="T73" fmla="*/ 839 h 2526"/>
                <a:gd name="T74" fmla="*/ 777 w 3438"/>
                <a:gd name="T75" fmla="*/ 684 h 2526"/>
                <a:gd name="T76" fmla="*/ 856 w 3438"/>
                <a:gd name="T77" fmla="*/ 579 h 2526"/>
                <a:gd name="T78" fmla="*/ 966 w 3438"/>
                <a:gd name="T79" fmla="*/ 502 h 2526"/>
                <a:gd name="T80" fmla="*/ 1125 w 3438"/>
                <a:gd name="T81" fmla="*/ 454 h 2526"/>
                <a:gd name="T82" fmla="*/ 1301 w 3438"/>
                <a:gd name="T83" fmla="*/ 443 h 2526"/>
                <a:gd name="T84" fmla="*/ 1471 w 3438"/>
                <a:gd name="T85" fmla="*/ 461 h 2526"/>
                <a:gd name="T86" fmla="*/ 1634 w 3438"/>
                <a:gd name="T87" fmla="*/ 524 h 2526"/>
                <a:gd name="T88" fmla="*/ 1723 w 3438"/>
                <a:gd name="T89" fmla="*/ 599 h 2526"/>
                <a:gd name="T90" fmla="*/ 1809 w 3438"/>
                <a:gd name="T91" fmla="*/ 740 h 2526"/>
                <a:gd name="T92" fmla="*/ 1867 w 3438"/>
                <a:gd name="T93" fmla="*/ 951 h 2526"/>
                <a:gd name="T94" fmla="*/ 1885 w 3438"/>
                <a:gd name="T95" fmla="*/ 1250 h 2526"/>
                <a:gd name="T96" fmla="*/ 1871 w 3438"/>
                <a:gd name="T97" fmla="*/ 1454 h 2526"/>
                <a:gd name="T98" fmla="*/ 1830 w 3438"/>
                <a:gd name="T99" fmla="*/ 1639 h 2526"/>
                <a:gd name="T100" fmla="*/ 1768 w 3438"/>
                <a:gd name="T101" fmla="*/ 1765 h 2526"/>
                <a:gd name="T102" fmla="*/ 1663 w 3438"/>
                <a:gd name="T103" fmla="*/ 1874 h 2526"/>
                <a:gd name="T104" fmla="*/ 1375 w 3438"/>
                <a:gd name="T105" fmla="*/ 1973 h 2526"/>
                <a:gd name="T106" fmla="*/ 2359 w 3438"/>
                <a:gd name="T107" fmla="*/ 0 h 2526"/>
                <a:gd name="T108" fmla="*/ 0 w 3438"/>
                <a:gd name="T109" fmla="*/ 2526 h 2526"/>
                <a:gd name="T110" fmla="*/ 3438 w 3438"/>
                <a:gd name="T111" fmla="*/ 1255 h 2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38" h="2526">
                  <a:moveTo>
                    <a:pt x="2724" y="1043"/>
                  </a:moveTo>
                  <a:lnTo>
                    <a:pt x="2423" y="1043"/>
                  </a:lnTo>
                  <a:lnTo>
                    <a:pt x="2423" y="1521"/>
                  </a:lnTo>
                  <a:lnTo>
                    <a:pt x="2423" y="1553"/>
                  </a:lnTo>
                  <a:lnTo>
                    <a:pt x="2424" y="1582"/>
                  </a:lnTo>
                  <a:lnTo>
                    <a:pt x="2425" y="1608"/>
                  </a:lnTo>
                  <a:lnTo>
                    <a:pt x="2428" y="1632"/>
                  </a:lnTo>
                  <a:lnTo>
                    <a:pt x="2431" y="1652"/>
                  </a:lnTo>
                  <a:lnTo>
                    <a:pt x="2434" y="1670"/>
                  </a:lnTo>
                  <a:lnTo>
                    <a:pt x="2438" y="1684"/>
                  </a:lnTo>
                  <a:lnTo>
                    <a:pt x="2442" y="1697"/>
                  </a:lnTo>
                  <a:lnTo>
                    <a:pt x="2446" y="1702"/>
                  </a:lnTo>
                  <a:lnTo>
                    <a:pt x="2449" y="1707"/>
                  </a:lnTo>
                  <a:lnTo>
                    <a:pt x="2452" y="1711"/>
                  </a:lnTo>
                  <a:lnTo>
                    <a:pt x="2456" y="1716"/>
                  </a:lnTo>
                  <a:lnTo>
                    <a:pt x="2460" y="1720"/>
                  </a:lnTo>
                  <a:lnTo>
                    <a:pt x="2466" y="1724"/>
                  </a:lnTo>
                  <a:lnTo>
                    <a:pt x="2477" y="1729"/>
                  </a:lnTo>
                  <a:lnTo>
                    <a:pt x="2491" y="1735"/>
                  </a:lnTo>
                  <a:lnTo>
                    <a:pt x="2499" y="1736"/>
                  </a:lnTo>
                  <a:lnTo>
                    <a:pt x="2506" y="1738"/>
                  </a:lnTo>
                  <a:lnTo>
                    <a:pt x="2514" y="1739"/>
                  </a:lnTo>
                  <a:lnTo>
                    <a:pt x="2523" y="1739"/>
                  </a:lnTo>
                  <a:lnTo>
                    <a:pt x="2533" y="1741"/>
                  </a:lnTo>
                  <a:lnTo>
                    <a:pt x="2542" y="1741"/>
                  </a:lnTo>
                  <a:lnTo>
                    <a:pt x="2722" y="1734"/>
                  </a:lnTo>
                  <a:lnTo>
                    <a:pt x="2732" y="1923"/>
                  </a:lnTo>
                  <a:lnTo>
                    <a:pt x="2697" y="1929"/>
                  </a:lnTo>
                  <a:lnTo>
                    <a:pt x="2664" y="1935"/>
                  </a:lnTo>
                  <a:lnTo>
                    <a:pt x="2633" y="1941"/>
                  </a:lnTo>
                  <a:lnTo>
                    <a:pt x="2603" y="1944"/>
                  </a:lnTo>
                  <a:lnTo>
                    <a:pt x="2577" y="1947"/>
                  </a:lnTo>
                  <a:lnTo>
                    <a:pt x="2553" y="1950"/>
                  </a:lnTo>
                  <a:lnTo>
                    <a:pt x="2530" y="1951"/>
                  </a:lnTo>
                  <a:lnTo>
                    <a:pt x="2510" y="1952"/>
                  </a:lnTo>
                  <a:lnTo>
                    <a:pt x="2487" y="1951"/>
                  </a:lnTo>
                  <a:lnTo>
                    <a:pt x="2466" y="1950"/>
                  </a:lnTo>
                  <a:lnTo>
                    <a:pt x="2445" y="1948"/>
                  </a:lnTo>
                  <a:lnTo>
                    <a:pt x="2425" y="1946"/>
                  </a:lnTo>
                  <a:lnTo>
                    <a:pt x="2406" y="1943"/>
                  </a:lnTo>
                  <a:lnTo>
                    <a:pt x="2388" y="1939"/>
                  </a:lnTo>
                  <a:lnTo>
                    <a:pt x="2370" y="1935"/>
                  </a:lnTo>
                  <a:lnTo>
                    <a:pt x="2362" y="1933"/>
                  </a:lnTo>
                  <a:lnTo>
                    <a:pt x="2354" y="1930"/>
                  </a:lnTo>
                  <a:lnTo>
                    <a:pt x="2339" y="1925"/>
                  </a:lnTo>
                  <a:lnTo>
                    <a:pt x="2324" y="1918"/>
                  </a:lnTo>
                  <a:lnTo>
                    <a:pt x="2311" y="1911"/>
                  </a:lnTo>
                  <a:lnTo>
                    <a:pt x="2298" y="1903"/>
                  </a:lnTo>
                  <a:lnTo>
                    <a:pt x="2286" y="1896"/>
                  </a:lnTo>
                  <a:lnTo>
                    <a:pt x="2276" y="1887"/>
                  </a:lnTo>
                  <a:lnTo>
                    <a:pt x="2265" y="1877"/>
                  </a:lnTo>
                  <a:lnTo>
                    <a:pt x="2256" y="1866"/>
                  </a:lnTo>
                  <a:lnTo>
                    <a:pt x="2249" y="1855"/>
                  </a:lnTo>
                  <a:lnTo>
                    <a:pt x="2241" y="1843"/>
                  </a:lnTo>
                  <a:lnTo>
                    <a:pt x="2233" y="1829"/>
                  </a:lnTo>
                  <a:lnTo>
                    <a:pt x="2226" y="1815"/>
                  </a:lnTo>
                  <a:lnTo>
                    <a:pt x="2220" y="1799"/>
                  </a:lnTo>
                  <a:lnTo>
                    <a:pt x="2215" y="1782"/>
                  </a:lnTo>
                  <a:lnTo>
                    <a:pt x="2209" y="1764"/>
                  </a:lnTo>
                  <a:lnTo>
                    <a:pt x="2205" y="1744"/>
                  </a:lnTo>
                  <a:lnTo>
                    <a:pt x="2201" y="1724"/>
                  </a:lnTo>
                  <a:lnTo>
                    <a:pt x="2198" y="1702"/>
                  </a:lnTo>
                  <a:lnTo>
                    <a:pt x="2195" y="1679"/>
                  </a:lnTo>
                  <a:lnTo>
                    <a:pt x="2192" y="1655"/>
                  </a:lnTo>
                  <a:lnTo>
                    <a:pt x="2190" y="1630"/>
                  </a:lnTo>
                  <a:lnTo>
                    <a:pt x="2189" y="1603"/>
                  </a:lnTo>
                  <a:lnTo>
                    <a:pt x="2188" y="1575"/>
                  </a:lnTo>
                  <a:lnTo>
                    <a:pt x="2188" y="1547"/>
                  </a:lnTo>
                  <a:lnTo>
                    <a:pt x="2188" y="1043"/>
                  </a:lnTo>
                  <a:lnTo>
                    <a:pt x="2021" y="1043"/>
                  </a:lnTo>
                  <a:lnTo>
                    <a:pt x="2021" y="842"/>
                  </a:lnTo>
                  <a:lnTo>
                    <a:pt x="2188" y="842"/>
                  </a:lnTo>
                  <a:lnTo>
                    <a:pt x="2188" y="526"/>
                  </a:lnTo>
                  <a:lnTo>
                    <a:pt x="2423" y="526"/>
                  </a:lnTo>
                  <a:lnTo>
                    <a:pt x="2423" y="842"/>
                  </a:lnTo>
                  <a:lnTo>
                    <a:pt x="2724" y="842"/>
                  </a:lnTo>
                  <a:lnTo>
                    <a:pt x="2724" y="1043"/>
                  </a:lnTo>
                  <a:close/>
                  <a:moveTo>
                    <a:pt x="998" y="1641"/>
                  </a:moveTo>
                  <a:lnTo>
                    <a:pt x="1007" y="1656"/>
                  </a:lnTo>
                  <a:lnTo>
                    <a:pt x="1012" y="1663"/>
                  </a:lnTo>
                  <a:lnTo>
                    <a:pt x="1018" y="1670"/>
                  </a:lnTo>
                  <a:lnTo>
                    <a:pt x="1029" y="1683"/>
                  </a:lnTo>
                  <a:lnTo>
                    <a:pt x="1043" y="1696"/>
                  </a:lnTo>
                  <a:lnTo>
                    <a:pt x="1056" y="1707"/>
                  </a:lnTo>
                  <a:lnTo>
                    <a:pt x="1072" y="1718"/>
                  </a:lnTo>
                  <a:lnTo>
                    <a:pt x="1088" y="1727"/>
                  </a:lnTo>
                  <a:lnTo>
                    <a:pt x="1097" y="1732"/>
                  </a:lnTo>
                  <a:lnTo>
                    <a:pt x="1105" y="1736"/>
                  </a:lnTo>
                  <a:lnTo>
                    <a:pt x="1123" y="1743"/>
                  </a:lnTo>
                  <a:lnTo>
                    <a:pt x="1143" y="1750"/>
                  </a:lnTo>
                  <a:lnTo>
                    <a:pt x="1153" y="1753"/>
                  </a:lnTo>
                  <a:lnTo>
                    <a:pt x="1163" y="1755"/>
                  </a:lnTo>
                  <a:lnTo>
                    <a:pt x="1185" y="1760"/>
                  </a:lnTo>
                  <a:lnTo>
                    <a:pt x="1195" y="1762"/>
                  </a:lnTo>
                  <a:lnTo>
                    <a:pt x="1207" y="1763"/>
                  </a:lnTo>
                  <a:lnTo>
                    <a:pt x="1218" y="1764"/>
                  </a:lnTo>
                  <a:lnTo>
                    <a:pt x="1230" y="1765"/>
                  </a:lnTo>
                  <a:lnTo>
                    <a:pt x="1254" y="1768"/>
                  </a:lnTo>
                  <a:lnTo>
                    <a:pt x="1280" y="1768"/>
                  </a:lnTo>
                  <a:lnTo>
                    <a:pt x="1306" y="1768"/>
                  </a:lnTo>
                  <a:lnTo>
                    <a:pt x="1330" y="1765"/>
                  </a:lnTo>
                  <a:lnTo>
                    <a:pt x="1342" y="1764"/>
                  </a:lnTo>
                  <a:lnTo>
                    <a:pt x="1353" y="1763"/>
                  </a:lnTo>
                  <a:lnTo>
                    <a:pt x="1376" y="1760"/>
                  </a:lnTo>
                  <a:lnTo>
                    <a:pt x="1397" y="1755"/>
                  </a:lnTo>
                  <a:lnTo>
                    <a:pt x="1418" y="1750"/>
                  </a:lnTo>
                  <a:lnTo>
                    <a:pt x="1428" y="1747"/>
                  </a:lnTo>
                  <a:lnTo>
                    <a:pt x="1437" y="1744"/>
                  </a:lnTo>
                  <a:lnTo>
                    <a:pt x="1455" y="1736"/>
                  </a:lnTo>
                  <a:lnTo>
                    <a:pt x="1464" y="1733"/>
                  </a:lnTo>
                  <a:lnTo>
                    <a:pt x="1473" y="1728"/>
                  </a:lnTo>
                  <a:lnTo>
                    <a:pt x="1481" y="1724"/>
                  </a:lnTo>
                  <a:lnTo>
                    <a:pt x="1489" y="1719"/>
                  </a:lnTo>
                  <a:lnTo>
                    <a:pt x="1503" y="1708"/>
                  </a:lnTo>
                  <a:lnTo>
                    <a:pt x="1510" y="1703"/>
                  </a:lnTo>
                  <a:lnTo>
                    <a:pt x="1517" y="1697"/>
                  </a:lnTo>
                  <a:lnTo>
                    <a:pt x="1530" y="1685"/>
                  </a:lnTo>
                  <a:lnTo>
                    <a:pt x="1536" y="1679"/>
                  </a:lnTo>
                  <a:lnTo>
                    <a:pt x="1541" y="1672"/>
                  </a:lnTo>
                  <a:lnTo>
                    <a:pt x="1553" y="1657"/>
                  </a:lnTo>
                  <a:lnTo>
                    <a:pt x="1562" y="1643"/>
                  </a:lnTo>
                  <a:lnTo>
                    <a:pt x="1571" y="1626"/>
                  </a:lnTo>
                  <a:lnTo>
                    <a:pt x="1579" y="1609"/>
                  </a:lnTo>
                  <a:lnTo>
                    <a:pt x="1583" y="1599"/>
                  </a:lnTo>
                  <a:lnTo>
                    <a:pt x="1587" y="1590"/>
                  </a:lnTo>
                  <a:lnTo>
                    <a:pt x="1594" y="1570"/>
                  </a:lnTo>
                  <a:lnTo>
                    <a:pt x="1600" y="1547"/>
                  </a:lnTo>
                  <a:lnTo>
                    <a:pt x="1603" y="1536"/>
                  </a:lnTo>
                  <a:lnTo>
                    <a:pt x="1607" y="1525"/>
                  </a:lnTo>
                  <a:lnTo>
                    <a:pt x="1612" y="1500"/>
                  </a:lnTo>
                  <a:lnTo>
                    <a:pt x="1617" y="1474"/>
                  </a:lnTo>
                  <a:lnTo>
                    <a:pt x="1621" y="1447"/>
                  </a:lnTo>
                  <a:lnTo>
                    <a:pt x="1625" y="1419"/>
                  </a:lnTo>
                  <a:lnTo>
                    <a:pt x="1628" y="1389"/>
                  </a:lnTo>
                  <a:lnTo>
                    <a:pt x="1630" y="1359"/>
                  </a:lnTo>
                  <a:lnTo>
                    <a:pt x="1633" y="1326"/>
                  </a:lnTo>
                  <a:lnTo>
                    <a:pt x="1634" y="1292"/>
                  </a:lnTo>
                  <a:lnTo>
                    <a:pt x="1635" y="1256"/>
                  </a:lnTo>
                  <a:lnTo>
                    <a:pt x="1635" y="1220"/>
                  </a:lnTo>
                  <a:lnTo>
                    <a:pt x="1635" y="1183"/>
                  </a:lnTo>
                  <a:lnTo>
                    <a:pt x="1634" y="1148"/>
                  </a:lnTo>
                  <a:lnTo>
                    <a:pt x="1633" y="1115"/>
                  </a:lnTo>
                  <a:lnTo>
                    <a:pt x="1630" y="1081"/>
                  </a:lnTo>
                  <a:lnTo>
                    <a:pt x="1628" y="1050"/>
                  </a:lnTo>
                  <a:lnTo>
                    <a:pt x="1625" y="1020"/>
                  </a:lnTo>
                  <a:lnTo>
                    <a:pt x="1620" y="991"/>
                  </a:lnTo>
                  <a:lnTo>
                    <a:pt x="1616" y="963"/>
                  </a:lnTo>
                  <a:lnTo>
                    <a:pt x="1611" y="937"/>
                  </a:lnTo>
                  <a:lnTo>
                    <a:pt x="1606" y="911"/>
                  </a:lnTo>
                  <a:lnTo>
                    <a:pt x="1600" y="888"/>
                  </a:lnTo>
                  <a:lnTo>
                    <a:pt x="1593" y="865"/>
                  </a:lnTo>
                  <a:lnTo>
                    <a:pt x="1585" y="844"/>
                  </a:lnTo>
                  <a:lnTo>
                    <a:pt x="1578" y="824"/>
                  </a:lnTo>
                  <a:lnTo>
                    <a:pt x="1568" y="806"/>
                  </a:lnTo>
                  <a:lnTo>
                    <a:pt x="1559" y="788"/>
                  </a:lnTo>
                  <a:lnTo>
                    <a:pt x="1550" y="772"/>
                  </a:lnTo>
                  <a:lnTo>
                    <a:pt x="1545" y="764"/>
                  </a:lnTo>
                  <a:lnTo>
                    <a:pt x="1539" y="756"/>
                  </a:lnTo>
                  <a:lnTo>
                    <a:pt x="1527" y="742"/>
                  </a:lnTo>
                  <a:lnTo>
                    <a:pt x="1514" y="729"/>
                  </a:lnTo>
                  <a:lnTo>
                    <a:pt x="1508" y="723"/>
                  </a:lnTo>
                  <a:lnTo>
                    <a:pt x="1500" y="717"/>
                  </a:lnTo>
                  <a:lnTo>
                    <a:pt x="1493" y="711"/>
                  </a:lnTo>
                  <a:lnTo>
                    <a:pt x="1485" y="706"/>
                  </a:lnTo>
                  <a:lnTo>
                    <a:pt x="1469" y="696"/>
                  </a:lnTo>
                  <a:lnTo>
                    <a:pt x="1453" y="687"/>
                  </a:lnTo>
                  <a:lnTo>
                    <a:pt x="1435" y="679"/>
                  </a:lnTo>
                  <a:lnTo>
                    <a:pt x="1425" y="675"/>
                  </a:lnTo>
                  <a:lnTo>
                    <a:pt x="1415" y="672"/>
                  </a:lnTo>
                  <a:lnTo>
                    <a:pt x="1395" y="666"/>
                  </a:lnTo>
                  <a:lnTo>
                    <a:pt x="1375" y="662"/>
                  </a:lnTo>
                  <a:lnTo>
                    <a:pt x="1352" y="657"/>
                  </a:lnTo>
                  <a:lnTo>
                    <a:pt x="1341" y="656"/>
                  </a:lnTo>
                  <a:lnTo>
                    <a:pt x="1330" y="655"/>
                  </a:lnTo>
                  <a:lnTo>
                    <a:pt x="1305" y="654"/>
                  </a:lnTo>
                  <a:lnTo>
                    <a:pt x="1280" y="653"/>
                  </a:lnTo>
                  <a:lnTo>
                    <a:pt x="1255" y="654"/>
                  </a:lnTo>
                  <a:lnTo>
                    <a:pt x="1243" y="654"/>
                  </a:lnTo>
                  <a:lnTo>
                    <a:pt x="1231" y="655"/>
                  </a:lnTo>
                  <a:lnTo>
                    <a:pt x="1219" y="656"/>
                  </a:lnTo>
                  <a:lnTo>
                    <a:pt x="1208" y="657"/>
                  </a:lnTo>
                  <a:lnTo>
                    <a:pt x="1186" y="662"/>
                  </a:lnTo>
                  <a:lnTo>
                    <a:pt x="1165" y="666"/>
                  </a:lnTo>
                  <a:lnTo>
                    <a:pt x="1154" y="669"/>
                  </a:lnTo>
                  <a:lnTo>
                    <a:pt x="1145" y="672"/>
                  </a:lnTo>
                  <a:lnTo>
                    <a:pt x="1126" y="679"/>
                  </a:lnTo>
                  <a:lnTo>
                    <a:pt x="1108" y="687"/>
                  </a:lnTo>
                  <a:lnTo>
                    <a:pt x="1091" y="696"/>
                  </a:lnTo>
                  <a:lnTo>
                    <a:pt x="1082" y="700"/>
                  </a:lnTo>
                  <a:lnTo>
                    <a:pt x="1074" y="706"/>
                  </a:lnTo>
                  <a:lnTo>
                    <a:pt x="1060" y="717"/>
                  </a:lnTo>
                  <a:lnTo>
                    <a:pt x="1046" y="729"/>
                  </a:lnTo>
                  <a:lnTo>
                    <a:pt x="1033" y="742"/>
                  </a:lnTo>
                  <a:lnTo>
                    <a:pt x="1026" y="748"/>
                  </a:lnTo>
                  <a:lnTo>
                    <a:pt x="1020" y="756"/>
                  </a:lnTo>
                  <a:lnTo>
                    <a:pt x="1015" y="764"/>
                  </a:lnTo>
                  <a:lnTo>
                    <a:pt x="1009" y="772"/>
                  </a:lnTo>
                  <a:lnTo>
                    <a:pt x="1000" y="788"/>
                  </a:lnTo>
                  <a:lnTo>
                    <a:pt x="990" y="806"/>
                  </a:lnTo>
                  <a:lnTo>
                    <a:pt x="985" y="815"/>
                  </a:lnTo>
                  <a:lnTo>
                    <a:pt x="982" y="824"/>
                  </a:lnTo>
                  <a:lnTo>
                    <a:pt x="974" y="844"/>
                  </a:lnTo>
                  <a:lnTo>
                    <a:pt x="966" y="865"/>
                  </a:lnTo>
                  <a:lnTo>
                    <a:pt x="959" y="888"/>
                  </a:lnTo>
                  <a:lnTo>
                    <a:pt x="953" y="911"/>
                  </a:lnTo>
                  <a:lnTo>
                    <a:pt x="947" y="936"/>
                  </a:lnTo>
                  <a:lnTo>
                    <a:pt x="942" y="963"/>
                  </a:lnTo>
                  <a:lnTo>
                    <a:pt x="938" y="990"/>
                  </a:lnTo>
                  <a:lnTo>
                    <a:pt x="933" y="1019"/>
                  </a:lnTo>
                  <a:lnTo>
                    <a:pt x="930" y="1048"/>
                  </a:lnTo>
                  <a:lnTo>
                    <a:pt x="928" y="1080"/>
                  </a:lnTo>
                  <a:lnTo>
                    <a:pt x="926" y="1112"/>
                  </a:lnTo>
                  <a:lnTo>
                    <a:pt x="924" y="1146"/>
                  </a:lnTo>
                  <a:lnTo>
                    <a:pt x="923" y="1182"/>
                  </a:lnTo>
                  <a:lnTo>
                    <a:pt x="923" y="1218"/>
                  </a:lnTo>
                  <a:lnTo>
                    <a:pt x="923" y="1254"/>
                  </a:lnTo>
                  <a:lnTo>
                    <a:pt x="924" y="1289"/>
                  </a:lnTo>
                  <a:lnTo>
                    <a:pt x="926" y="1323"/>
                  </a:lnTo>
                  <a:lnTo>
                    <a:pt x="928" y="1355"/>
                  </a:lnTo>
                  <a:lnTo>
                    <a:pt x="930" y="1387"/>
                  </a:lnTo>
                  <a:lnTo>
                    <a:pt x="933" y="1416"/>
                  </a:lnTo>
                  <a:lnTo>
                    <a:pt x="937" y="1444"/>
                  </a:lnTo>
                  <a:lnTo>
                    <a:pt x="941" y="1471"/>
                  </a:lnTo>
                  <a:lnTo>
                    <a:pt x="947" y="1497"/>
                  </a:lnTo>
                  <a:lnTo>
                    <a:pt x="953" y="1521"/>
                  </a:lnTo>
                  <a:lnTo>
                    <a:pt x="958" y="1545"/>
                  </a:lnTo>
                  <a:lnTo>
                    <a:pt x="962" y="1555"/>
                  </a:lnTo>
                  <a:lnTo>
                    <a:pt x="965" y="1566"/>
                  </a:lnTo>
                  <a:lnTo>
                    <a:pt x="972" y="1587"/>
                  </a:lnTo>
                  <a:lnTo>
                    <a:pt x="980" y="1606"/>
                  </a:lnTo>
                  <a:lnTo>
                    <a:pt x="989" y="1624"/>
                  </a:lnTo>
                  <a:lnTo>
                    <a:pt x="998" y="1641"/>
                  </a:lnTo>
                  <a:close/>
                  <a:moveTo>
                    <a:pt x="1280" y="1978"/>
                  </a:moveTo>
                  <a:lnTo>
                    <a:pt x="1259" y="1978"/>
                  </a:lnTo>
                  <a:lnTo>
                    <a:pt x="1239" y="1978"/>
                  </a:lnTo>
                  <a:lnTo>
                    <a:pt x="1218" y="1977"/>
                  </a:lnTo>
                  <a:lnTo>
                    <a:pt x="1198" y="1975"/>
                  </a:lnTo>
                  <a:lnTo>
                    <a:pt x="1179" y="1974"/>
                  </a:lnTo>
                  <a:lnTo>
                    <a:pt x="1160" y="1972"/>
                  </a:lnTo>
                  <a:lnTo>
                    <a:pt x="1142" y="1970"/>
                  </a:lnTo>
                  <a:lnTo>
                    <a:pt x="1124" y="1966"/>
                  </a:lnTo>
                  <a:lnTo>
                    <a:pt x="1106" y="1964"/>
                  </a:lnTo>
                  <a:lnTo>
                    <a:pt x="1088" y="1961"/>
                  </a:lnTo>
                  <a:lnTo>
                    <a:pt x="1071" y="1956"/>
                  </a:lnTo>
                  <a:lnTo>
                    <a:pt x="1054" y="1953"/>
                  </a:lnTo>
                  <a:lnTo>
                    <a:pt x="1038" y="1948"/>
                  </a:lnTo>
                  <a:lnTo>
                    <a:pt x="1022" y="1943"/>
                  </a:lnTo>
                  <a:lnTo>
                    <a:pt x="992" y="1933"/>
                  </a:lnTo>
                  <a:lnTo>
                    <a:pt x="963" y="1920"/>
                  </a:lnTo>
                  <a:lnTo>
                    <a:pt x="949" y="1914"/>
                  </a:lnTo>
                  <a:lnTo>
                    <a:pt x="936" y="1907"/>
                  </a:lnTo>
                  <a:lnTo>
                    <a:pt x="911" y="1892"/>
                  </a:lnTo>
                  <a:lnTo>
                    <a:pt x="899" y="1884"/>
                  </a:lnTo>
                  <a:lnTo>
                    <a:pt x="886" y="1875"/>
                  </a:lnTo>
                  <a:lnTo>
                    <a:pt x="875" y="1866"/>
                  </a:lnTo>
                  <a:lnTo>
                    <a:pt x="864" y="1857"/>
                  </a:lnTo>
                  <a:lnTo>
                    <a:pt x="853" y="1848"/>
                  </a:lnTo>
                  <a:lnTo>
                    <a:pt x="843" y="1838"/>
                  </a:lnTo>
                  <a:lnTo>
                    <a:pt x="833" y="1828"/>
                  </a:lnTo>
                  <a:lnTo>
                    <a:pt x="824" y="1818"/>
                  </a:lnTo>
                  <a:lnTo>
                    <a:pt x="815" y="1807"/>
                  </a:lnTo>
                  <a:lnTo>
                    <a:pt x="811" y="1801"/>
                  </a:lnTo>
                  <a:lnTo>
                    <a:pt x="806" y="1796"/>
                  </a:lnTo>
                  <a:lnTo>
                    <a:pt x="798" y="1784"/>
                  </a:lnTo>
                  <a:lnTo>
                    <a:pt x="790" y="1772"/>
                  </a:lnTo>
                  <a:lnTo>
                    <a:pt x="783" y="1760"/>
                  </a:lnTo>
                  <a:lnTo>
                    <a:pt x="776" y="1747"/>
                  </a:lnTo>
                  <a:lnTo>
                    <a:pt x="761" y="1720"/>
                  </a:lnTo>
                  <a:lnTo>
                    <a:pt x="754" y="1706"/>
                  </a:lnTo>
                  <a:lnTo>
                    <a:pt x="748" y="1691"/>
                  </a:lnTo>
                  <a:lnTo>
                    <a:pt x="736" y="1661"/>
                  </a:lnTo>
                  <a:lnTo>
                    <a:pt x="731" y="1645"/>
                  </a:lnTo>
                  <a:lnTo>
                    <a:pt x="725" y="1629"/>
                  </a:lnTo>
                  <a:lnTo>
                    <a:pt x="715" y="1596"/>
                  </a:lnTo>
                  <a:lnTo>
                    <a:pt x="706" y="1561"/>
                  </a:lnTo>
                  <a:lnTo>
                    <a:pt x="698" y="1524"/>
                  </a:lnTo>
                  <a:lnTo>
                    <a:pt x="695" y="1505"/>
                  </a:lnTo>
                  <a:lnTo>
                    <a:pt x="691" y="1484"/>
                  </a:lnTo>
                  <a:lnTo>
                    <a:pt x="686" y="1445"/>
                  </a:lnTo>
                  <a:lnTo>
                    <a:pt x="681" y="1402"/>
                  </a:lnTo>
                  <a:lnTo>
                    <a:pt x="678" y="1360"/>
                  </a:lnTo>
                  <a:lnTo>
                    <a:pt x="676" y="1337"/>
                  </a:lnTo>
                  <a:lnTo>
                    <a:pt x="674" y="1315"/>
                  </a:lnTo>
                  <a:lnTo>
                    <a:pt x="673" y="1267"/>
                  </a:lnTo>
                  <a:lnTo>
                    <a:pt x="673" y="1219"/>
                  </a:lnTo>
                  <a:lnTo>
                    <a:pt x="673" y="1171"/>
                  </a:lnTo>
                  <a:lnTo>
                    <a:pt x="674" y="1147"/>
                  </a:lnTo>
                  <a:lnTo>
                    <a:pt x="674" y="1124"/>
                  </a:lnTo>
                  <a:lnTo>
                    <a:pt x="678" y="1079"/>
                  </a:lnTo>
                  <a:lnTo>
                    <a:pt x="681" y="1035"/>
                  </a:lnTo>
                  <a:lnTo>
                    <a:pt x="686" y="992"/>
                  </a:lnTo>
                  <a:lnTo>
                    <a:pt x="689" y="972"/>
                  </a:lnTo>
                  <a:lnTo>
                    <a:pt x="692" y="952"/>
                  </a:lnTo>
                  <a:lnTo>
                    <a:pt x="699" y="912"/>
                  </a:lnTo>
                  <a:lnTo>
                    <a:pt x="707" y="875"/>
                  </a:lnTo>
                  <a:lnTo>
                    <a:pt x="716" y="839"/>
                  </a:lnTo>
                  <a:lnTo>
                    <a:pt x="721" y="823"/>
                  </a:lnTo>
                  <a:lnTo>
                    <a:pt x="726" y="806"/>
                  </a:lnTo>
                  <a:lnTo>
                    <a:pt x="738" y="773"/>
                  </a:lnTo>
                  <a:lnTo>
                    <a:pt x="743" y="757"/>
                  </a:lnTo>
                  <a:lnTo>
                    <a:pt x="750" y="742"/>
                  </a:lnTo>
                  <a:lnTo>
                    <a:pt x="762" y="712"/>
                  </a:lnTo>
                  <a:lnTo>
                    <a:pt x="770" y="698"/>
                  </a:lnTo>
                  <a:lnTo>
                    <a:pt x="777" y="684"/>
                  </a:lnTo>
                  <a:lnTo>
                    <a:pt x="793" y="658"/>
                  </a:lnTo>
                  <a:lnTo>
                    <a:pt x="801" y="646"/>
                  </a:lnTo>
                  <a:lnTo>
                    <a:pt x="808" y="634"/>
                  </a:lnTo>
                  <a:lnTo>
                    <a:pt x="817" y="621"/>
                  </a:lnTo>
                  <a:lnTo>
                    <a:pt x="826" y="610"/>
                  </a:lnTo>
                  <a:lnTo>
                    <a:pt x="837" y="599"/>
                  </a:lnTo>
                  <a:lnTo>
                    <a:pt x="846" y="589"/>
                  </a:lnTo>
                  <a:lnTo>
                    <a:pt x="856" y="579"/>
                  </a:lnTo>
                  <a:lnTo>
                    <a:pt x="867" y="569"/>
                  </a:lnTo>
                  <a:lnTo>
                    <a:pt x="878" y="558"/>
                  </a:lnTo>
                  <a:lnTo>
                    <a:pt x="890" y="549"/>
                  </a:lnTo>
                  <a:lnTo>
                    <a:pt x="901" y="542"/>
                  </a:lnTo>
                  <a:lnTo>
                    <a:pt x="913" y="533"/>
                  </a:lnTo>
                  <a:lnTo>
                    <a:pt x="939" y="517"/>
                  </a:lnTo>
                  <a:lnTo>
                    <a:pt x="953" y="510"/>
                  </a:lnTo>
                  <a:lnTo>
                    <a:pt x="966" y="502"/>
                  </a:lnTo>
                  <a:lnTo>
                    <a:pt x="981" y="497"/>
                  </a:lnTo>
                  <a:lnTo>
                    <a:pt x="994" y="490"/>
                  </a:lnTo>
                  <a:lnTo>
                    <a:pt x="1025" y="479"/>
                  </a:lnTo>
                  <a:lnTo>
                    <a:pt x="1057" y="470"/>
                  </a:lnTo>
                  <a:lnTo>
                    <a:pt x="1073" y="465"/>
                  </a:lnTo>
                  <a:lnTo>
                    <a:pt x="1090" y="461"/>
                  </a:lnTo>
                  <a:lnTo>
                    <a:pt x="1107" y="457"/>
                  </a:lnTo>
                  <a:lnTo>
                    <a:pt x="1125" y="454"/>
                  </a:lnTo>
                  <a:lnTo>
                    <a:pt x="1162" y="449"/>
                  </a:lnTo>
                  <a:lnTo>
                    <a:pt x="1180" y="447"/>
                  </a:lnTo>
                  <a:lnTo>
                    <a:pt x="1199" y="445"/>
                  </a:lnTo>
                  <a:lnTo>
                    <a:pt x="1219" y="444"/>
                  </a:lnTo>
                  <a:lnTo>
                    <a:pt x="1239" y="443"/>
                  </a:lnTo>
                  <a:lnTo>
                    <a:pt x="1260" y="443"/>
                  </a:lnTo>
                  <a:lnTo>
                    <a:pt x="1280" y="443"/>
                  </a:lnTo>
                  <a:lnTo>
                    <a:pt x="1301" y="443"/>
                  </a:lnTo>
                  <a:lnTo>
                    <a:pt x="1321" y="443"/>
                  </a:lnTo>
                  <a:lnTo>
                    <a:pt x="1341" y="444"/>
                  </a:lnTo>
                  <a:lnTo>
                    <a:pt x="1361" y="445"/>
                  </a:lnTo>
                  <a:lnTo>
                    <a:pt x="1398" y="449"/>
                  </a:lnTo>
                  <a:lnTo>
                    <a:pt x="1418" y="452"/>
                  </a:lnTo>
                  <a:lnTo>
                    <a:pt x="1436" y="454"/>
                  </a:lnTo>
                  <a:lnTo>
                    <a:pt x="1453" y="457"/>
                  </a:lnTo>
                  <a:lnTo>
                    <a:pt x="1471" y="461"/>
                  </a:lnTo>
                  <a:lnTo>
                    <a:pt x="1503" y="469"/>
                  </a:lnTo>
                  <a:lnTo>
                    <a:pt x="1535" y="479"/>
                  </a:lnTo>
                  <a:lnTo>
                    <a:pt x="1550" y="484"/>
                  </a:lnTo>
                  <a:lnTo>
                    <a:pt x="1565" y="490"/>
                  </a:lnTo>
                  <a:lnTo>
                    <a:pt x="1580" y="496"/>
                  </a:lnTo>
                  <a:lnTo>
                    <a:pt x="1594" y="502"/>
                  </a:lnTo>
                  <a:lnTo>
                    <a:pt x="1621" y="517"/>
                  </a:lnTo>
                  <a:lnTo>
                    <a:pt x="1634" y="524"/>
                  </a:lnTo>
                  <a:lnTo>
                    <a:pt x="1646" y="533"/>
                  </a:lnTo>
                  <a:lnTo>
                    <a:pt x="1659" y="540"/>
                  </a:lnTo>
                  <a:lnTo>
                    <a:pt x="1670" y="549"/>
                  </a:lnTo>
                  <a:lnTo>
                    <a:pt x="1682" y="558"/>
                  </a:lnTo>
                  <a:lnTo>
                    <a:pt x="1692" y="567"/>
                  </a:lnTo>
                  <a:lnTo>
                    <a:pt x="1704" y="578"/>
                  </a:lnTo>
                  <a:lnTo>
                    <a:pt x="1714" y="588"/>
                  </a:lnTo>
                  <a:lnTo>
                    <a:pt x="1723" y="599"/>
                  </a:lnTo>
                  <a:lnTo>
                    <a:pt x="1733" y="609"/>
                  </a:lnTo>
                  <a:lnTo>
                    <a:pt x="1742" y="620"/>
                  </a:lnTo>
                  <a:lnTo>
                    <a:pt x="1751" y="633"/>
                  </a:lnTo>
                  <a:lnTo>
                    <a:pt x="1767" y="657"/>
                  </a:lnTo>
                  <a:lnTo>
                    <a:pt x="1775" y="670"/>
                  </a:lnTo>
                  <a:lnTo>
                    <a:pt x="1782" y="683"/>
                  </a:lnTo>
                  <a:lnTo>
                    <a:pt x="1796" y="711"/>
                  </a:lnTo>
                  <a:lnTo>
                    <a:pt x="1809" y="740"/>
                  </a:lnTo>
                  <a:lnTo>
                    <a:pt x="1822" y="771"/>
                  </a:lnTo>
                  <a:lnTo>
                    <a:pt x="1827" y="788"/>
                  </a:lnTo>
                  <a:lnTo>
                    <a:pt x="1833" y="803"/>
                  </a:lnTo>
                  <a:lnTo>
                    <a:pt x="1842" y="838"/>
                  </a:lnTo>
                  <a:lnTo>
                    <a:pt x="1851" y="874"/>
                  </a:lnTo>
                  <a:lnTo>
                    <a:pt x="1859" y="911"/>
                  </a:lnTo>
                  <a:lnTo>
                    <a:pt x="1864" y="930"/>
                  </a:lnTo>
                  <a:lnTo>
                    <a:pt x="1867" y="951"/>
                  </a:lnTo>
                  <a:lnTo>
                    <a:pt x="1873" y="991"/>
                  </a:lnTo>
                  <a:lnTo>
                    <a:pt x="1877" y="1033"/>
                  </a:lnTo>
                  <a:lnTo>
                    <a:pt x="1880" y="1076"/>
                  </a:lnTo>
                  <a:lnTo>
                    <a:pt x="1882" y="1099"/>
                  </a:lnTo>
                  <a:lnTo>
                    <a:pt x="1884" y="1123"/>
                  </a:lnTo>
                  <a:lnTo>
                    <a:pt x="1885" y="1170"/>
                  </a:lnTo>
                  <a:lnTo>
                    <a:pt x="1885" y="1218"/>
                  </a:lnTo>
                  <a:lnTo>
                    <a:pt x="1885" y="1250"/>
                  </a:lnTo>
                  <a:lnTo>
                    <a:pt x="1885" y="1281"/>
                  </a:lnTo>
                  <a:lnTo>
                    <a:pt x="1884" y="1312"/>
                  </a:lnTo>
                  <a:lnTo>
                    <a:pt x="1882" y="1342"/>
                  </a:lnTo>
                  <a:lnTo>
                    <a:pt x="1880" y="1371"/>
                  </a:lnTo>
                  <a:lnTo>
                    <a:pt x="1877" y="1399"/>
                  </a:lnTo>
                  <a:lnTo>
                    <a:pt x="1875" y="1427"/>
                  </a:lnTo>
                  <a:lnTo>
                    <a:pt x="1874" y="1441"/>
                  </a:lnTo>
                  <a:lnTo>
                    <a:pt x="1871" y="1454"/>
                  </a:lnTo>
                  <a:lnTo>
                    <a:pt x="1868" y="1480"/>
                  </a:lnTo>
                  <a:lnTo>
                    <a:pt x="1864" y="1505"/>
                  </a:lnTo>
                  <a:lnTo>
                    <a:pt x="1859" y="1529"/>
                  </a:lnTo>
                  <a:lnTo>
                    <a:pt x="1854" y="1553"/>
                  </a:lnTo>
                  <a:lnTo>
                    <a:pt x="1849" y="1575"/>
                  </a:lnTo>
                  <a:lnTo>
                    <a:pt x="1843" y="1598"/>
                  </a:lnTo>
                  <a:lnTo>
                    <a:pt x="1836" y="1619"/>
                  </a:lnTo>
                  <a:lnTo>
                    <a:pt x="1830" y="1639"/>
                  </a:lnTo>
                  <a:lnTo>
                    <a:pt x="1823" y="1659"/>
                  </a:lnTo>
                  <a:lnTo>
                    <a:pt x="1815" y="1679"/>
                  </a:lnTo>
                  <a:lnTo>
                    <a:pt x="1811" y="1688"/>
                  </a:lnTo>
                  <a:lnTo>
                    <a:pt x="1806" y="1697"/>
                  </a:lnTo>
                  <a:lnTo>
                    <a:pt x="1798" y="1715"/>
                  </a:lnTo>
                  <a:lnTo>
                    <a:pt x="1788" y="1733"/>
                  </a:lnTo>
                  <a:lnTo>
                    <a:pt x="1778" y="1750"/>
                  </a:lnTo>
                  <a:lnTo>
                    <a:pt x="1768" y="1765"/>
                  </a:lnTo>
                  <a:lnTo>
                    <a:pt x="1757" y="1781"/>
                  </a:lnTo>
                  <a:lnTo>
                    <a:pt x="1745" y="1796"/>
                  </a:lnTo>
                  <a:lnTo>
                    <a:pt x="1733" y="1810"/>
                  </a:lnTo>
                  <a:lnTo>
                    <a:pt x="1721" y="1825"/>
                  </a:lnTo>
                  <a:lnTo>
                    <a:pt x="1707" y="1837"/>
                  </a:lnTo>
                  <a:lnTo>
                    <a:pt x="1693" y="1851"/>
                  </a:lnTo>
                  <a:lnTo>
                    <a:pt x="1679" y="1862"/>
                  </a:lnTo>
                  <a:lnTo>
                    <a:pt x="1663" y="1874"/>
                  </a:lnTo>
                  <a:lnTo>
                    <a:pt x="1648" y="1884"/>
                  </a:lnTo>
                  <a:lnTo>
                    <a:pt x="1831" y="2178"/>
                  </a:lnTo>
                  <a:lnTo>
                    <a:pt x="1607" y="2282"/>
                  </a:lnTo>
                  <a:lnTo>
                    <a:pt x="1413" y="1965"/>
                  </a:lnTo>
                  <a:lnTo>
                    <a:pt x="1402" y="1969"/>
                  </a:lnTo>
                  <a:lnTo>
                    <a:pt x="1396" y="1970"/>
                  </a:lnTo>
                  <a:lnTo>
                    <a:pt x="1389" y="1971"/>
                  </a:lnTo>
                  <a:lnTo>
                    <a:pt x="1375" y="1973"/>
                  </a:lnTo>
                  <a:lnTo>
                    <a:pt x="1359" y="1975"/>
                  </a:lnTo>
                  <a:lnTo>
                    <a:pt x="1342" y="1977"/>
                  </a:lnTo>
                  <a:lnTo>
                    <a:pt x="1323" y="1978"/>
                  </a:lnTo>
                  <a:lnTo>
                    <a:pt x="1303" y="1978"/>
                  </a:lnTo>
                  <a:lnTo>
                    <a:pt x="1280" y="1978"/>
                  </a:lnTo>
                  <a:close/>
                  <a:moveTo>
                    <a:pt x="3107" y="0"/>
                  </a:moveTo>
                  <a:lnTo>
                    <a:pt x="2987" y="0"/>
                  </a:lnTo>
                  <a:lnTo>
                    <a:pt x="2359" y="0"/>
                  </a:lnTo>
                  <a:lnTo>
                    <a:pt x="1732" y="0"/>
                  </a:lnTo>
                  <a:lnTo>
                    <a:pt x="1103" y="0"/>
                  </a:lnTo>
                  <a:lnTo>
                    <a:pt x="476" y="0"/>
                  </a:lnTo>
                  <a:lnTo>
                    <a:pt x="0" y="475"/>
                  </a:lnTo>
                  <a:lnTo>
                    <a:pt x="0" y="1271"/>
                  </a:lnTo>
                  <a:lnTo>
                    <a:pt x="0" y="2066"/>
                  </a:lnTo>
                  <a:lnTo>
                    <a:pt x="0" y="2197"/>
                  </a:lnTo>
                  <a:lnTo>
                    <a:pt x="0" y="2526"/>
                  </a:lnTo>
                  <a:lnTo>
                    <a:pt x="330" y="2526"/>
                  </a:lnTo>
                  <a:lnTo>
                    <a:pt x="450" y="2526"/>
                  </a:lnTo>
                  <a:lnTo>
                    <a:pt x="1078" y="2526"/>
                  </a:lnTo>
                  <a:lnTo>
                    <a:pt x="1706" y="2526"/>
                  </a:lnTo>
                  <a:lnTo>
                    <a:pt x="2333" y="2526"/>
                  </a:lnTo>
                  <a:lnTo>
                    <a:pt x="2961" y="2526"/>
                  </a:lnTo>
                  <a:lnTo>
                    <a:pt x="3438" y="2051"/>
                  </a:lnTo>
                  <a:lnTo>
                    <a:pt x="3438" y="1255"/>
                  </a:lnTo>
                  <a:lnTo>
                    <a:pt x="3438" y="460"/>
                  </a:lnTo>
                  <a:lnTo>
                    <a:pt x="3438" y="329"/>
                  </a:lnTo>
                  <a:lnTo>
                    <a:pt x="3438" y="0"/>
                  </a:lnTo>
                  <a:lnTo>
                    <a:pt x="3107"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GB"/>
            </a:p>
          </p:txBody>
        </p:sp>
      </p:grpSp>
      <p:sp>
        <p:nvSpPr>
          <p:cNvPr id="14" name="Text Placeholder 15"/>
          <p:cNvSpPr>
            <a:spLocks noGrp="1"/>
          </p:cNvSpPr>
          <p:nvPr>
            <p:ph type="body" sz="quarter" idx="14" hasCustomPrompt="1"/>
          </p:nvPr>
        </p:nvSpPr>
        <p:spPr>
          <a:xfrm>
            <a:off x="550862" y="5157787"/>
            <a:ext cx="3528914" cy="863501"/>
          </a:xfrm>
        </p:spPr>
        <p:txBody>
          <a:bodyPr/>
          <a:lstStyle>
            <a:lvl1pPr marL="0" indent="0">
              <a:spcBef>
                <a:spcPts val="0"/>
              </a:spcBef>
              <a:buFontTx/>
              <a:buNone/>
              <a:defRPr sz="3600" b="1">
                <a:solidFill>
                  <a:schemeClr val="bg1"/>
                </a:solidFill>
              </a:defRPr>
            </a:lvl1pPr>
            <a:lvl2pPr marL="0" indent="0">
              <a:spcBef>
                <a:spcPts val="0"/>
              </a:spcBef>
              <a:buFontTx/>
              <a:buNone/>
              <a:defRPr sz="1400">
                <a:solidFill>
                  <a:schemeClr val="bg1"/>
                </a:solidFill>
              </a:defRPr>
            </a:lvl2pPr>
            <a:lvl3pPr marL="182563" indent="-182563">
              <a:defRPr sz="1400">
                <a:solidFill>
                  <a:schemeClr val="bg1"/>
                </a:solidFill>
              </a:defRPr>
            </a:lvl3pPr>
          </a:lstStyle>
          <a:p>
            <a:pPr lvl="0"/>
            <a:r>
              <a:rPr lang="en-US"/>
              <a:t>No</a:t>
            </a:r>
          </a:p>
          <a:p>
            <a:pPr lvl="1"/>
            <a:r>
              <a:rPr lang="en-US"/>
              <a:t>Second level</a:t>
            </a:r>
          </a:p>
        </p:txBody>
      </p:sp>
      <p:sp>
        <p:nvSpPr>
          <p:cNvPr id="20" name="Text Placeholder 15"/>
          <p:cNvSpPr>
            <a:spLocks noGrp="1"/>
          </p:cNvSpPr>
          <p:nvPr>
            <p:ph type="body" sz="quarter" idx="16" hasCustomPrompt="1"/>
          </p:nvPr>
        </p:nvSpPr>
        <p:spPr>
          <a:xfrm>
            <a:off x="4367808" y="5157787"/>
            <a:ext cx="3456383" cy="863501"/>
          </a:xfrm>
        </p:spPr>
        <p:txBody>
          <a:bodyPr/>
          <a:lstStyle>
            <a:lvl1pPr marL="0" indent="0">
              <a:spcBef>
                <a:spcPts val="0"/>
              </a:spcBef>
              <a:buFontTx/>
              <a:buNone/>
              <a:defRPr sz="3600" b="1">
                <a:solidFill>
                  <a:schemeClr val="bg1"/>
                </a:solidFill>
              </a:defRPr>
            </a:lvl1pPr>
            <a:lvl2pPr marL="0" indent="0">
              <a:spcBef>
                <a:spcPts val="0"/>
              </a:spcBef>
              <a:buFontTx/>
              <a:buNone/>
              <a:defRPr sz="1400">
                <a:solidFill>
                  <a:schemeClr val="bg1"/>
                </a:solidFill>
              </a:defRPr>
            </a:lvl2pPr>
            <a:lvl3pPr marL="182563" indent="-182563">
              <a:defRPr sz="1400">
                <a:solidFill>
                  <a:schemeClr val="bg1"/>
                </a:solidFill>
              </a:defRPr>
            </a:lvl3pPr>
          </a:lstStyle>
          <a:p>
            <a:pPr lvl="0"/>
            <a:r>
              <a:rPr lang="en-US"/>
              <a:t>No</a:t>
            </a:r>
          </a:p>
          <a:p>
            <a:pPr lvl="1"/>
            <a:r>
              <a:rPr lang="en-US"/>
              <a:t>Second level</a:t>
            </a:r>
          </a:p>
        </p:txBody>
      </p:sp>
      <p:sp>
        <p:nvSpPr>
          <p:cNvPr id="23" name="Text Placeholder 15"/>
          <p:cNvSpPr>
            <a:spLocks noGrp="1"/>
          </p:cNvSpPr>
          <p:nvPr>
            <p:ph type="body" sz="quarter" idx="17" hasCustomPrompt="1"/>
          </p:nvPr>
        </p:nvSpPr>
        <p:spPr>
          <a:xfrm>
            <a:off x="8112224" y="5157787"/>
            <a:ext cx="3528913" cy="863501"/>
          </a:xfrm>
        </p:spPr>
        <p:txBody>
          <a:bodyPr/>
          <a:lstStyle>
            <a:lvl1pPr marL="0" indent="0">
              <a:spcBef>
                <a:spcPts val="0"/>
              </a:spcBef>
              <a:buFontTx/>
              <a:buNone/>
              <a:defRPr sz="3600" b="1">
                <a:solidFill>
                  <a:schemeClr val="bg1"/>
                </a:solidFill>
              </a:defRPr>
            </a:lvl1pPr>
            <a:lvl2pPr marL="0" indent="0">
              <a:spcBef>
                <a:spcPts val="0"/>
              </a:spcBef>
              <a:buFontTx/>
              <a:buNone/>
              <a:defRPr sz="1400">
                <a:solidFill>
                  <a:schemeClr val="bg1"/>
                </a:solidFill>
              </a:defRPr>
            </a:lvl2pPr>
            <a:lvl3pPr marL="182563" indent="-182563">
              <a:defRPr sz="1400">
                <a:solidFill>
                  <a:schemeClr val="bg1"/>
                </a:solidFill>
              </a:defRPr>
            </a:lvl3pPr>
          </a:lstStyle>
          <a:p>
            <a:pPr lvl="0"/>
            <a:r>
              <a:rPr lang="en-US"/>
              <a:t>No</a:t>
            </a:r>
          </a:p>
          <a:p>
            <a:pPr lvl="1"/>
            <a:r>
              <a:rPr lang="en-US"/>
              <a:t>Second level</a:t>
            </a:r>
          </a:p>
        </p:txBody>
      </p:sp>
    </p:spTree>
    <p:extLst>
      <p:ext uri="{BB962C8B-B14F-4D97-AF65-F5344CB8AC3E}">
        <p14:creationId xmlns:p14="http://schemas.microsoft.com/office/powerpoint/2010/main" val="3603068155"/>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4">
    <p:bg>
      <p:bgPr>
        <a:solidFill>
          <a:schemeClr val="bg2"/>
        </a:solidFill>
        <a:effectLst/>
      </p:bgPr>
    </p:bg>
    <p:spTree>
      <p:nvGrpSpPr>
        <p:cNvPr id="1" name=""/>
        <p:cNvGrpSpPr/>
        <p:nvPr/>
      </p:nvGrpSpPr>
      <p:grpSpPr>
        <a:xfrm>
          <a:off x="0" y="0"/>
          <a:ext cx="0" cy="0"/>
          <a:chOff x="0" y="0"/>
          <a:chExt cx="0" cy="0"/>
        </a:xfrm>
      </p:grpSpPr>
      <p:sp>
        <p:nvSpPr>
          <p:cNvPr id="18" name="Picture Placeholder 17">
            <a:extLst>
              <a:ext uri="{C183D7F6-B498-43B3-948B-1728B52AA6E4}">
                <adec:decorative xmlns:adec="http://schemas.microsoft.com/office/drawing/2017/decorative" val="1"/>
              </a:ext>
            </a:extLst>
          </p:cNvPr>
          <p:cNvSpPr>
            <a:spLocks noGrp="1"/>
          </p:cNvSpPr>
          <p:nvPr>
            <p:ph type="pic" sz="quarter" idx="14" hasCustomPrompt="1"/>
          </p:nvPr>
        </p:nvSpPr>
        <p:spPr>
          <a:xfrm>
            <a:off x="1271588" y="549274"/>
            <a:ext cx="10920412" cy="6308726"/>
          </a:xfrm>
          <a:custGeom>
            <a:avLst/>
            <a:gdLst/>
            <a:ahLst/>
            <a:cxnLst/>
            <a:rect l="l" t="t" r="r" b="b"/>
            <a:pathLst>
              <a:path w="10920412" h="6308726">
                <a:moveTo>
                  <a:pt x="10920412" y="0"/>
                </a:moveTo>
                <a:lnTo>
                  <a:pt x="10920412" y="6308726"/>
                </a:lnTo>
                <a:lnTo>
                  <a:pt x="492660" y="6308726"/>
                </a:lnTo>
                <a:lnTo>
                  <a:pt x="0" y="5111973"/>
                </a:lnTo>
                <a:lnTo>
                  <a:pt x="0" y="5111972"/>
                </a:lnTo>
                <a:lnTo>
                  <a:pt x="1" y="5111972"/>
                </a:lnTo>
                <a:lnTo>
                  <a:pt x="1656060" y="2374900"/>
                </a:lnTo>
                <a:close/>
              </a:path>
            </a:pathLst>
          </a:custGeom>
          <a:blipFill>
            <a:blip r:embed="rId2"/>
            <a:srcRect/>
            <a:stretch>
              <a:fillRect l="-1351" r="-1351"/>
            </a:stretch>
          </a:blipFill>
        </p:spPr>
        <p:txBody>
          <a:bodyPr anchor="b" anchorCtr="0"/>
          <a:lstStyle>
            <a:lvl1pPr marL="0" marR="0" indent="0" algn="r" defTabSz="914400" rtl="0" eaLnBrk="1" fontAlgn="auto" latinLnBrk="0" hangingPunct="1">
              <a:lnSpc>
                <a:spcPct val="100000"/>
              </a:lnSpc>
              <a:spcBef>
                <a:spcPts val="600"/>
              </a:spcBef>
              <a:spcAft>
                <a:spcPts val="0"/>
              </a:spcAft>
              <a:buClrTx/>
              <a:buSzTx/>
              <a:buFontTx/>
              <a:buNone/>
              <a:tabLst/>
              <a:defRPr sz="1000">
                <a:solidFill>
                  <a:schemeClr val="bg1"/>
                </a:solidFill>
              </a:defRPr>
            </a:lvl1pPr>
          </a:lstStyle>
          <a:p>
            <a:r>
              <a:rPr lang="en-GB"/>
              <a:t> Click icon to change picture (</a:t>
            </a:r>
            <a:r>
              <a:rPr lang="en-US"/>
              <a:t>Download more pictures from brand.qt.io</a:t>
            </a:r>
            <a:r>
              <a:rPr lang="en-GB"/>
              <a:t>)</a:t>
            </a:r>
          </a:p>
        </p:txBody>
      </p:sp>
      <p:sp>
        <p:nvSpPr>
          <p:cNvPr id="4" name="Date Placeholder 3"/>
          <p:cNvSpPr>
            <a:spLocks noGrp="1"/>
          </p:cNvSpPr>
          <p:nvPr>
            <p:ph type="dt" sz="half" idx="10"/>
          </p:nvPr>
        </p:nvSpPr>
        <p:spPr/>
        <p:txBody>
          <a:bodyPr/>
          <a:lstStyle>
            <a:lvl1pPr>
              <a:defRPr>
                <a:noFill/>
              </a:defRPr>
            </a:lvl1pPr>
          </a:lstStyle>
          <a:p>
            <a:fld id="{F69B70B3-1A03-4256-9B25-6BC6262B2312}" type="datetime3">
              <a:rPr lang="en-US" smtClean="0"/>
              <a:pPr/>
              <a:t>28 February 2023</a:t>
            </a:fld>
            <a:endParaRPr lang="en-US"/>
          </a:p>
        </p:txBody>
      </p:sp>
      <p:sp>
        <p:nvSpPr>
          <p:cNvPr id="5" name="Footer Placeholder 4"/>
          <p:cNvSpPr>
            <a:spLocks noGrp="1"/>
          </p:cNvSpPr>
          <p:nvPr>
            <p:ph type="ftr" sz="quarter" idx="11"/>
          </p:nvPr>
        </p:nvSpPr>
        <p:spPr/>
        <p:txBody>
          <a:bodyPr/>
          <a:lstStyle>
            <a:lvl1pPr>
              <a:defRPr>
                <a:noFill/>
              </a:defRPr>
            </a:lvl1pPr>
          </a:lstStyle>
          <a:p>
            <a:r>
              <a:rPr lang="en-US"/>
              <a:t>© The Qt Company</a:t>
            </a:r>
          </a:p>
        </p:txBody>
      </p:sp>
      <p:sp>
        <p:nvSpPr>
          <p:cNvPr id="6" name="Slide Number Placeholder 5"/>
          <p:cNvSpPr>
            <a:spLocks noGrp="1"/>
          </p:cNvSpPr>
          <p:nvPr>
            <p:ph type="sldNum" sz="quarter" idx="12"/>
          </p:nvPr>
        </p:nvSpPr>
        <p:spPr/>
        <p:txBody>
          <a:bodyPr/>
          <a:lstStyle>
            <a:lvl1pPr>
              <a:defRPr>
                <a:noFill/>
              </a:defRPr>
            </a:lvl1pPr>
          </a:lstStyle>
          <a:p>
            <a:fld id="{A683D178-98AA-4574-9EAA-8EB007C55176}" type="slidenum">
              <a:rPr lang="en-US" smtClean="0"/>
              <a:pPr/>
              <a:t>‹#›</a:t>
            </a:fld>
            <a:endParaRPr lang="en-US"/>
          </a:p>
        </p:txBody>
      </p:sp>
      <p:sp>
        <p:nvSpPr>
          <p:cNvPr id="19" name="Title 1"/>
          <p:cNvSpPr>
            <a:spLocks noGrp="1"/>
          </p:cNvSpPr>
          <p:nvPr>
            <p:ph type="ctrTitle" hasCustomPrompt="1"/>
          </p:nvPr>
        </p:nvSpPr>
        <p:spPr>
          <a:xfrm>
            <a:off x="6383338" y="2924175"/>
            <a:ext cx="5257799" cy="1800969"/>
          </a:xfrm>
        </p:spPr>
        <p:txBody>
          <a:bodyPr anchor="b" anchorCtr="0"/>
          <a:lstStyle>
            <a:lvl1pPr algn="r">
              <a:defRPr sz="4800">
                <a:solidFill>
                  <a:schemeClr val="bg1"/>
                </a:solidFill>
              </a:defRPr>
            </a:lvl1pPr>
          </a:lstStyle>
          <a:p>
            <a:r>
              <a:rPr lang="en-US"/>
              <a:t>Click to add Presentation title</a:t>
            </a:r>
          </a:p>
        </p:txBody>
      </p:sp>
      <p:sp>
        <p:nvSpPr>
          <p:cNvPr id="20" name="Subtitle 2"/>
          <p:cNvSpPr>
            <a:spLocks noGrp="1"/>
          </p:cNvSpPr>
          <p:nvPr>
            <p:ph type="subTitle" idx="1"/>
          </p:nvPr>
        </p:nvSpPr>
        <p:spPr>
          <a:xfrm>
            <a:off x="6383338" y="4868862"/>
            <a:ext cx="5257800" cy="864394"/>
          </a:xfrm>
        </p:spPr>
        <p:txBody>
          <a:bodyPr/>
          <a:lstStyle>
            <a:lvl1pPr marL="0" indent="0" algn="r">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1" name="Text Placeholder 11"/>
          <p:cNvSpPr>
            <a:spLocks noGrp="1"/>
          </p:cNvSpPr>
          <p:nvPr>
            <p:ph type="body" sz="quarter" idx="13" hasCustomPrompt="1"/>
          </p:nvPr>
        </p:nvSpPr>
        <p:spPr>
          <a:xfrm>
            <a:off x="6383338" y="5733256"/>
            <a:ext cx="5257800" cy="432594"/>
          </a:xfrm>
        </p:spPr>
        <p:txBody>
          <a:bodyPr anchor="b" anchorCtr="0"/>
          <a:lstStyle>
            <a:lvl1pPr marL="0" indent="0" algn="r">
              <a:buFontTx/>
              <a:buNone/>
              <a:defRPr sz="1400">
                <a:solidFill>
                  <a:schemeClr val="bg1"/>
                </a:solidFill>
              </a:defRPr>
            </a:lvl1pPr>
          </a:lstStyle>
          <a:p>
            <a:pPr lvl="0"/>
            <a:r>
              <a:rPr lang="en-US"/>
              <a:t>Insert date</a:t>
            </a:r>
            <a:endParaRPr lang="en-GB"/>
          </a:p>
        </p:txBody>
      </p:sp>
      <p:grpSp>
        <p:nvGrpSpPr>
          <p:cNvPr id="11" name="Group 10">
            <a:extLst>
              <a:ext uri="{C183D7F6-B498-43B3-948B-1728B52AA6E4}">
                <adec:decorative xmlns:adec="http://schemas.microsoft.com/office/drawing/2017/decorative" val="1"/>
              </a:ext>
            </a:extLst>
          </p:cNvPr>
          <p:cNvGrpSpPr>
            <a:grpSpLocks noChangeAspect="1"/>
          </p:cNvGrpSpPr>
          <p:nvPr userDrawn="1"/>
        </p:nvGrpSpPr>
        <p:grpSpPr>
          <a:xfrm>
            <a:off x="551464" y="550800"/>
            <a:ext cx="720000" cy="529065"/>
            <a:chOff x="11151163" y="6165850"/>
            <a:chExt cx="489975" cy="360040"/>
          </a:xfrm>
        </p:grpSpPr>
        <p:sp>
          <p:nvSpPr>
            <p:cNvPr id="12" name="Snip Diagonal Corner Rectangle 11"/>
            <p:cNvSpPr/>
            <p:nvPr userDrawn="1"/>
          </p:nvSpPr>
          <p:spPr>
            <a:xfrm>
              <a:off x="11151538" y="6165850"/>
              <a:ext cx="489600" cy="360040"/>
            </a:xfrm>
            <a:prstGeom prst="snip2DiagRect">
              <a:avLst>
                <a:gd name="adj1" fmla="val 19602"/>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3" name="Freeform 6"/>
            <p:cNvSpPr>
              <a:spLocks noChangeAspect="1" noEditPoints="1"/>
            </p:cNvSpPr>
            <p:nvPr userDrawn="1"/>
          </p:nvSpPr>
          <p:spPr bwMode="auto">
            <a:xfrm>
              <a:off x="11151163" y="6165850"/>
              <a:ext cx="489975" cy="360000"/>
            </a:xfrm>
            <a:custGeom>
              <a:avLst/>
              <a:gdLst>
                <a:gd name="T0" fmla="*/ 2431 w 3438"/>
                <a:gd name="T1" fmla="*/ 1652 h 2526"/>
                <a:gd name="T2" fmla="*/ 2460 w 3438"/>
                <a:gd name="T3" fmla="*/ 1720 h 2526"/>
                <a:gd name="T4" fmla="*/ 2533 w 3438"/>
                <a:gd name="T5" fmla="*/ 1741 h 2526"/>
                <a:gd name="T6" fmla="*/ 2577 w 3438"/>
                <a:gd name="T7" fmla="*/ 1947 h 2526"/>
                <a:gd name="T8" fmla="*/ 2406 w 3438"/>
                <a:gd name="T9" fmla="*/ 1943 h 2526"/>
                <a:gd name="T10" fmla="*/ 2298 w 3438"/>
                <a:gd name="T11" fmla="*/ 1903 h 2526"/>
                <a:gd name="T12" fmla="*/ 2226 w 3438"/>
                <a:gd name="T13" fmla="*/ 1815 h 2526"/>
                <a:gd name="T14" fmla="*/ 2192 w 3438"/>
                <a:gd name="T15" fmla="*/ 1655 h 2526"/>
                <a:gd name="T16" fmla="*/ 2188 w 3438"/>
                <a:gd name="T17" fmla="*/ 842 h 2526"/>
                <a:gd name="T18" fmla="*/ 1012 w 3438"/>
                <a:gd name="T19" fmla="*/ 1663 h 2526"/>
                <a:gd name="T20" fmla="*/ 1105 w 3438"/>
                <a:gd name="T21" fmla="*/ 1736 h 2526"/>
                <a:gd name="T22" fmla="*/ 1218 w 3438"/>
                <a:gd name="T23" fmla="*/ 1764 h 2526"/>
                <a:gd name="T24" fmla="*/ 1376 w 3438"/>
                <a:gd name="T25" fmla="*/ 1760 h 2526"/>
                <a:gd name="T26" fmla="*/ 1481 w 3438"/>
                <a:gd name="T27" fmla="*/ 1724 h 2526"/>
                <a:gd name="T28" fmla="*/ 1553 w 3438"/>
                <a:gd name="T29" fmla="*/ 1657 h 2526"/>
                <a:gd name="T30" fmla="*/ 1603 w 3438"/>
                <a:gd name="T31" fmla="*/ 1536 h 2526"/>
                <a:gd name="T32" fmla="*/ 1633 w 3438"/>
                <a:gd name="T33" fmla="*/ 1326 h 2526"/>
                <a:gd name="T34" fmla="*/ 1628 w 3438"/>
                <a:gd name="T35" fmla="*/ 1050 h 2526"/>
                <a:gd name="T36" fmla="*/ 1585 w 3438"/>
                <a:gd name="T37" fmla="*/ 844 h 2526"/>
                <a:gd name="T38" fmla="*/ 1514 w 3438"/>
                <a:gd name="T39" fmla="*/ 729 h 2526"/>
                <a:gd name="T40" fmla="*/ 1425 w 3438"/>
                <a:gd name="T41" fmla="*/ 675 h 2526"/>
                <a:gd name="T42" fmla="*/ 1280 w 3438"/>
                <a:gd name="T43" fmla="*/ 653 h 2526"/>
                <a:gd name="T44" fmla="*/ 1154 w 3438"/>
                <a:gd name="T45" fmla="*/ 669 h 2526"/>
                <a:gd name="T46" fmla="*/ 1046 w 3438"/>
                <a:gd name="T47" fmla="*/ 729 h 2526"/>
                <a:gd name="T48" fmla="*/ 985 w 3438"/>
                <a:gd name="T49" fmla="*/ 815 h 2526"/>
                <a:gd name="T50" fmla="*/ 938 w 3438"/>
                <a:gd name="T51" fmla="*/ 990 h 2526"/>
                <a:gd name="T52" fmla="*/ 923 w 3438"/>
                <a:gd name="T53" fmla="*/ 1254 h 2526"/>
                <a:gd name="T54" fmla="*/ 947 w 3438"/>
                <a:gd name="T55" fmla="*/ 1497 h 2526"/>
                <a:gd name="T56" fmla="*/ 998 w 3438"/>
                <a:gd name="T57" fmla="*/ 1641 h 2526"/>
                <a:gd name="T58" fmla="*/ 1142 w 3438"/>
                <a:gd name="T59" fmla="*/ 1970 h 2526"/>
                <a:gd name="T60" fmla="*/ 992 w 3438"/>
                <a:gd name="T61" fmla="*/ 1933 h 2526"/>
                <a:gd name="T62" fmla="*/ 864 w 3438"/>
                <a:gd name="T63" fmla="*/ 1857 h 2526"/>
                <a:gd name="T64" fmla="*/ 798 w 3438"/>
                <a:gd name="T65" fmla="*/ 1784 h 2526"/>
                <a:gd name="T66" fmla="*/ 731 w 3438"/>
                <a:gd name="T67" fmla="*/ 1645 h 2526"/>
                <a:gd name="T68" fmla="*/ 681 w 3438"/>
                <a:gd name="T69" fmla="*/ 1402 h 2526"/>
                <a:gd name="T70" fmla="*/ 674 w 3438"/>
                <a:gd name="T71" fmla="*/ 1124 h 2526"/>
                <a:gd name="T72" fmla="*/ 716 w 3438"/>
                <a:gd name="T73" fmla="*/ 839 h 2526"/>
                <a:gd name="T74" fmla="*/ 777 w 3438"/>
                <a:gd name="T75" fmla="*/ 684 h 2526"/>
                <a:gd name="T76" fmla="*/ 856 w 3438"/>
                <a:gd name="T77" fmla="*/ 579 h 2526"/>
                <a:gd name="T78" fmla="*/ 966 w 3438"/>
                <a:gd name="T79" fmla="*/ 502 h 2526"/>
                <a:gd name="T80" fmla="*/ 1125 w 3438"/>
                <a:gd name="T81" fmla="*/ 454 h 2526"/>
                <a:gd name="T82" fmla="*/ 1301 w 3438"/>
                <a:gd name="T83" fmla="*/ 443 h 2526"/>
                <a:gd name="T84" fmla="*/ 1471 w 3438"/>
                <a:gd name="T85" fmla="*/ 461 h 2526"/>
                <a:gd name="T86" fmla="*/ 1634 w 3438"/>
                <a:gd name="T87" fmla="*/ 524 h 2526"/>
                <a:gd name="T88" fmla="*/ 1723 w 3438"/>
                <a:gd name="T89" fmla="*/ 599 h 2526"/>
                <a:gd name="T90" fmla="*/ 1809 w 3438"/>
                <a:gd name="T91" fmla="*/ 740 h 2526"/>
                <a:gd name="T92" fmla="*/ 1867 w 3438"/>
                <a:gd name="T93" fmla="*/ 951 h 2526"/>
                <a:gd name="T94" fmla="*/ 1885 w 3438"/>
                <a:gd name="T95" fmla="*/ 1250 h 2526"/>
                <a:gd name="T96" fmla="*/ 1871 w 3438"/>
                <a:gd name="T97" fmla="*/ 1454 h 2526"/>
                <a:gd name="T98" fmla="*/ 1830 w 3438"/>
                <a:gd name="T99" fmla="*/ 1639 h 2526"/>
                <a:gd name="T100" fmla="*/ 1768 w 3438"/>
                <a:gd name="T101" fmla="*/ 1765 h 2526"/>
                <a:gd name="T102" fmla="*/ 1663 w 3438"/>
                <a:gd name="T103" fmla="*/ 1874 h 2526"/>
                <a:gd name="T104" fmla="*/ 1375 w 3438"/>
                <a:gd name="T105" fmla="*/ 1973 h 2526"/>
                <a:gd name="T106" fmla="*/ 2359 w 3438"/>
                <a:gd name="T107" fmla="*/ 0 h 2526"/>
                <a:gd name="T108" fmla="*/ 0 w 3438"/>
                <a:gd name="T109" fmla="*/ 2526 h 2526"/>
                <a:gd name="T110" fmla="*/ 3438 w 3438"/>
                <a:gd name="T111" fmla="*/ 1255 h 2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38" h="2526">
                  <a:moveTo>
                    <a:pt x="2724" y="1043"/>
                  </a:moveTo>
                  <a:lnTo>
                    <a:pt x="2423" y="1043"/>
                  </a:lnTo>
                  <a:lnTo>
                    <a:pt x="2423" y="1521"/>
                  </a:lnTo>
                  <a:lnTo>
                    <a:pt x="2423" y="1553"/>
                  </a:lnTo>
                  <a:lnTo>
                    <a:pt x="2424" y="1582"/>
                  </a:lnTo>
                  <a:lnTo>
                    <a:pt x="2425" y="1608"/>
                  </a:lnTo>
                  <a:lnTo>
                    <a:pt x="2428" y="1632"/>
                  </a:lnTo>
                  <a:lnTo>
                    <a:pt x="2431" y="1652"/>
                  </a:lnTo>
                  <a:lnTo>
                    <a:pt x="2434" y="1670"/>
                  </a:lnTo>
                  <a:lnTo>
                    <a:pt x="2438" y="1684"/>
                  </a:lnTo>
                  <a:lnTo>
                    <a:pt x="2442" y="1697"/>
                  </a:lnTo>
                  <a:lnTo>
                    <a:pt x="2446" y="1702"/>
                  </a:lnTo>
                  <a:lnTo>
                    <a:pt x="2449" y="1707"/>
                  </a:lnTo>
                  <a:lnTo>
                    <a:pt x="2452" y="1711"/>
                  </a:lnTo>
                  <a:lnTo>
                    <a:pt x="2456" y="1716"/>
                  </a:lnTo>
                  <a:lnTo>
                    <a:pt x="2460" y="1720"/>
                  </a:lnTo>
                  <a:lnTo>
                    <a:pt x="2466" y="1724"/>
                  </a:lnTo>
                  <a:lnTo>
                    <a:pt x="2477" y="1729"/>
                  </a:lnTo>
                  <a:lnTo>
                    <a:pt x="2491" y="1735"/>
                  </a:lnTo>
                  <a:lnTo>
                    <a:pt x="2499" y="1736"/>
                  </a:lnTo>
                  <a:lnTo>
                    <a:pt x="2506" y="1738"/>
                  </a:lnTo>
                  <a:lnTo>
                    <a:pt x="2514" y="1739"/>
                  </a:lnTo>
                  <a:lnTo>
                    <a:pt x="2523" y="1739"/>
                  </a:lnTo>
                  <a:lnTo>
                    <a:pt x="2533" y="1741"/>
                  </a:lnTo>
                  <a:lnTo>
                    <a:pt x="2542" y="1741"/>
                  </a:lnTo>
                  <a:lnTo>
                    <a:pt x="2722" y="1734"/>
                  </a:lnTo>
                  <a:lnTo>
                    <a:pt x="2732" y="1923"/>
                  </a:lnTo>
                  <a:lnTo>
                    <a:pt x="2697" y="1929"/>
                  </a:lnTo>
                  <a:lnTo>
                    <a:pt x="2664" y="1935"/>
                  </a:lnTo>
                  <a:lnTo>
                    <a:pt x="2633" y="1941"/>
                  </a:lnTo>
                  <a:lnTo>
                    <a:pt x="2603" y="1944"/>
                  </a:lnTo>
                  <a:lnTo>
                    <a:pt x="2577" y="1947"/>
                  </a:lnTo>
                  <a:lnTo>
                    <a:pt x="2553" y="1950"/>
                  </a:lnTo>
                  <a:lnTo>
                    <a:pt x="2530" y="1951"/>
                  </a:lnTo>
                  <a:lnTo>
                    <a:pt x="2510" y="1952"/>
                  </a:lnTo>
                  <a:lnTo>
                    <a:pt x="2487" y="1951"/>
                  </a:lnTo>
                  <a:lnTo>
                    <a:pt x="2466" y="1950"/>
                  </a:lnTo>
                  <a:lnTo>
                    <a:pt x="2445" y="1948"/>
                  </a:lnTo>
                  <a:lnTo>
                    <a:pt x="2425" y="1946"/>
                  </a:lnTo>
                  <a:lnTo>
                    <a:pt x="2406" y="1943"/>
                  </a:lnTo>
                  <a:lnTo>
                    <a:pt x="2388" y="1939"/>
                  </a:lnTo>
                  <a:lnTo>
                    <a:pt x="2370" y="1935"/>
                  </a:lnTo>
                  <a:lnTo>
                    <a:pt x="2362" y="1933"/>
                  </a:lnTo>
                  <a:lnTo>
                    <a:pt x="2354" y="1930"/>
                  </a:lnTo>
                  <a:lnTo>
                    <a:pt x="2339" y="1925"/>
                  </a:lnTo>
                  <a:lnTo>
                    <a:pt x="2324" y="1918"/>
                  </a:lnTo>
                  <a:lnTo>
                    <a:pt x="2311" y="1911"/>
                  </a:lnTo>
                  <a:lnTo>
                    <a:pt x="2298" y="1903"/>
                  </a:lnTo>
                  <a:lnTo>
                    <a:pt x="2286" y="1896"/>
                  </a:lnTo>
                  <a:lnTo>
                    <a:pt x="2276" y="1887"/>
                  </a:lnTo>
                  <a:lnTo>
                    <a:pt x="2265" y="1877"/>
                  </a:lnTo>
                  <a:lnTo>
                    <a:pt x="2256" y="1866"/>
                  </a:lnTo>
                  <a:lnTo>
                    <a:pt x="2249" y="1855"/>
                  </a:lnTo>
                  <a:lnTo>
                    <a:pt x="2241" y="1843"/>
                  </a:lnTo>
                  <a:lnTo>
                    <a:pt x="2233" y="1829"/>
                  </a:lnTo>
                  <a:lnTo>
                    <a:pt x="2226" y="1815"/>
                  </a:lnTo>
                  <a:lnTo>
                    <a:pt x="2220" y="1799"/>
                  </a:lnTo>
                  <a:lnTo>
                    <a:pt x="2215" y="1782"/>
                  </a:lnTo>
                  <a:lnTo>
                    <a:pt x="2209" y="1764"/>
                  </a:lnTo>
                  <a:lnTo>
                    <a:pt x="2205" y="1744"/>
                  </a:lnTo>
                  <a:lnTo>
                    <a:pt x="2201" y="1724"/>
                  </a:lnTo>
                  <a:lnTo>
                    <a:pt x="2198" y="1702"/>
                  </a:lnTo>
                  <a:lnTo>
                    <a:pt x="2195" y="1679"/>
                  </a:lnTo>
                  <a:lnTo>
                    <a:pt x="2192" y="1655"/>
                  </a:lnTo>
                  <a:lnTo>
                    <a:pt x="2190" y="1630"/>
                  </a:lnTo>
                  <a:lnTo>
                    <a:pt x="2189" y="1603"/>
                  </a:lnTo>
                  <a:lnTo>
                    <a:pt x="2188" y="1575"/>
                  </a:lnTo>
                  <a:lnTo>
                    <a:pt x="2188" y="1547"/>
                  </a:lnTo>
                  <a:lnTo>
                    <a:pt x="2188" y="1043"/>
                  </a:lnTo>
                  <a:lnTo>
                    <a:pt x="2021" y="1043"/>
                  </a:lnTo>
                  <a:lnTo>
                    <a:pt x="2021" y="842"/>
                  </a:lnTo>
                  <a:lnTo>
                    <a:pt x="2188" y="842"/>
                  </a:lnTo>
                  <a:lnTo>
                    <a:pt x="2188" y="526"/>
                  </a:lnTo>
                  <a:lnTo>
                    <a:pt x="2423" y="526"/>
                  </a:lnTo>
                  <a:lnTo>
                    <a:pt x="2423" y="842"/>
                  </a:lnTo>
                  <a:lnTo>
                    <a:pt x="2724" y="842"/>
                  </a:lnTo>
                  <a:lnTo>
                    <a:pt x="2724" y="1043"/>
                  </a:lnTo>
                  <a:close/>
                  <a:moveTo>
                    <a:pt x="998" y="1641"/>
                  </a:moveTo>
                  <a:lnTo>
                    <a:pt x="1007" y="1656"/>
                  </a:lnTo>
                  <a:lnTo>
                    <a:pt x="1012" y="1663"/>
                  </a:lnTo>
                  <a:lnTo>
                    <a:pt x="1018" y="1670"/>
                  </a:lnTo>
                  <a:lnTo>
                    <a:pt x="1029" y="1683"/>
                  </a:lnTo>
                  <a:lnTo>
                    <a:pt x="1043" y="1696"/>
                  </a:lnTo>
                  <a:lnTo>
                    <a:pt x="1056" y="1707"/>
                  </a:lnTo>
                  <a:lnTo>
                    <a:pt x="1072" y="1718"/>
                  </a:lnTo>
                  <a:lnTo>
                    <a:pt x="1088" y="1727"/>
                  </a:lnTo>
                  <a:lnTo>
                    <a:pt x="1097" y="1732"/>
                  </a:lnTo>
                  <a:lnTo>
                    <a:pt x="1105" y="1736"/>
                  </a:lnTo>
                  <a:lnTo>
                    <a:pt x="1123" y="1743"/>
                  </a:lnTo>
                  <a:lnTo>
                    <a:pt x="1143" y="1750"/>
                  </a:lnTo>
                  <a:lnTo>
                    <a:pt x="1153" y="1753"/>
                  </a:lnTo>
                  <a:lnTo>
                    <a:pt x="1163" y="1755"/>
                  </a:lnTo>
                  <a:lnTo>
                    <a:pt x="1185" y="1760"/>
                  </a:lnTo>
                  <a:lnTo>
                    <a:pt x="1195" y="1762"/>
                  </a:lnTo>
                  <a:lnTo>
                    <a:pt x="1207" y="1763"/>
                  </a:lnTo>
                  <a:lnTo>
                    <a:pt x="1218" y="1764"/>
                  </a:lnTo>
                  <a:lnTo>
                    <a:pt x="1230" y="1765"/>
                  </a:lnTo>
                  <a:lnTo>
                    <a:pt x="1254" y="1768"/>
                  </a:lnTo>
                  <a:lnTo>
                    <a:pt x="1280" y="1768"/>
                  </a:lnTo>
                  <a:lnTo>
                    <a:pt x="1306" y="1768"/>
                  </a:lnTo>
                  <a:lnTo>
                    <a:pt x="1330" y="1765"/>
                  </a:lnTo>
                  <a:lnTo>
                    <a:pt x="1342" y="1764"/>
                  </a:lnTo>
                  <a:lnTo>
                    <a:pt x="1353" y="1763"/>
                  </a:lnTo>
                  <a:lnTo>
                    <a:pt x="1376" y="1760"/>
                  </a:lnTo>
                  <a:lnTo>
                    <a:pt x="1397" y="1755"/>
                  </a:lnTo>
                  <a:lnTo>
                    <a:pt x="1418" y="1750"/>
                  </a:lnTo>
                  <a:lnTo>
                    <a:pt x="1428" y="1747"/>
                  </a:lnTo>
                  <a:lnTo>
                    <a:pt x="1437" y="1744"/>
                  </a:lnTo>
                  <a:lnTo>
                    <a:pt x="1455" y="1736"/>
                  </a:lnTo>
                  <a:lnTo>
                    <a:pt x="1464" y="1733"/>
                  </a:lnTo>
                  <a:lnTo>
                    <a:pt x="1473" y="1728"/>
                  </a:lnTo>
                  <a:lnTo>
                    <a:pt x="1481" y="1724"/>
                  </a:lnTo>
                  <a:lnTo>
                    <a:pt x="1489" y="1719"/>
                  </a:lnTo>
                  <a:lnTo>
                    <a:pt x="1503" y="1708"/>
                  </a:lnTo>
                  <a:lnTo>
                    <a:pt x="1510" y="1703"/>
                  </a:lnTo>
                  <a:lnTo>
                    <a:pt x="1517" y="1697"/>
                  </a:lnTo>
                  <a:lnTo>
                    <a:pt x="1530" y="1685"/>
                  </a:lnTo>
                  <a:lnTo>
                    <a:pt x="1536" y="1679"/>
                  </a:lnTo>
                  <a:lnTo>
                    <a:pt x="1541" y="1672"/>
                  </a:lnTo>
                  <a:lnTo>
                    <a:pt x="1553" y="1657"/>
                  </a:lnTo>
                  <a:lnTo>
                    <a:pt x="1562" y="1643"/>
                  </a:lnTo>
                  <a:lnTo>
                    <a:pt x="1571" y="1626"/>
                  </a:lnTo>
                  <a:lnTo>
                    <a:pt x="1579" y="1609"/>
                  </a:lnTo>
                  <a:lnTo>
                    <a:pt x="1583" y="1599"/>
                  </a:lnTo>
                  <a:lnTo>
                    <a:pt x="1587" y="1590"/>
                  </a:lnTo>
                  <a:lnTo>
                    <a:pt x="1594" y="1570"/>
                  </a:lnTo>
                  <a:lnTo>
                    <a:pt x="1600" y="1547"/>
                  </a:lnTo>
                  <a:lnTo>
                    <a:pt x="1603" y="1536"/>
                  </a:lnTo>
                  <a:lnTo>
                    <a:pt x="1607" y="1525"/>
                  </a:lnTo>
                  <a:lnTo>
                    <a:pt x="1612" y="1500"/>
                  </a:lnTo>
                  <a:lnTo>
                    <a:pt x="1617" y="1474"/>
                  </a:lnTo>
                  <a:lnTo>
                    <a:pt x="1621" y="1447"/>
                  </a:lnTo>
                  <a:lnTo>
                    <a:pt x="1625" y="1419"/>
                  </a:lnTo>
                  <a:lnTo>
                    <a:pt x="1628" y="1389"/>
                  </a:lnTo>
                  <a:lnTo>
                    <a:pt x="1630" y="1359"/>
                  </a:lnTo>
                  <a:lnTo>
                    <a:pt x="1633" y="1326"/>
                  </a:lnTo>
                  <a:lnTo>
                    <a:pt x="1634" y="1292"/>
                  </a:lnTo>
                  <a:lnTo>
                    <a:pt x="1635" y="1256"/>
                  </a:lnTo>
                  <a:lnTo>
                    <a:pt x="1635" y="1220"/>
                  </a:lnTo>
                  <a:lnTo>
                    <a:pt x="1635" y="1183"/>
                  </a:lnTo>
                  <a:lnTo>
                    <a:pt x="1634" y="1148"/>
                  </a:lnTo>
                  <a:lnTo>
                    <a:pt x="1633" y="1115"/>
                  </a:lnTo>
                  <a:lnTo>
                    <a:pt x="1630" y="1081"/>
                  </a:lnTo>
                  <a:lnTo>
                    <a:pt x="1628" y="1050"/>
                  </a:lnTo>
                  <a:lnTo>
                    <a:pt x="1625" y="1020"/>
                  </a:lnTo>
                  <a:lnTo>
                    <a:pt x="1620" y="991"/>
                  </a:lnTo>
                  <a:lnTo>
                    <a:pt x="1616" y="963"/>
                  </a:lnTo>
                  <a:lnTo>
                    <a:pt x="1611" y="937"/>
                  </a:lnTo>
                  <a:lnTo>
                    <a:pt x="1606" y="911"/>
                  </a:lnTo>
                  <a:lnTo>
                    <a:pt x="1600" y="888"/>
                  </a:lnTo>
                  <a:lnTo>
                    <a:pt x="1593" y="865"/>
                  </a:lnTo>
                  <a:lnTo>
                    <a:pt x="1585" y="844"/>
                  </a:lnTo>
                  <a:lnTo>
                    <a:pt x="1578" y="824"/>
                  </a:lnTo>
                  <a:lnTo>
                    <a:pt x="1568" y="806"/>
                  </a:lnTo>
                  <a:lnTo>
                    <a:pt x="1559" y="788"/>
                  </a:lnTo>
                  <a:lnTo>
                    <a:pt x="1550" y="772"/>
                  </a:lnTo>
                  <a:lnTo>
                    <a:pt x="1545" y="764"/>
                  </a:lnTo>
                  <a:lnTo>
                    <a:pt x="1539" y="756"/>
                  </a:lnTo>
                  <a:lnTo>
                    <a:pt x="1527" y="742"/>
                  </a:lnTo>
                  <a:lnTo>
                    <a:pt x="1514" y="729"/>
                  </a:lnTo>
                  <a:lnTo>
                    <a:pt x="1508" y="723"/>
                  </a:lnTo>
                  <a:lnTo>
                    <a:pt x="1500" y="717"/>
                  </a:lnTo>
                  <a:lnTo>
                    <a:pt x="1493" y="711"/>
                  </a:lnTo>
                  <a:lnTo>
                    <a:pt x="1485" y="706"/>
                  </a:lnTo>
                  <a:lnTo>
                    <a:pt x="1469" y="696"/>
                  </a:lnTo>
                  <a:lnTo>
                    <a:pt x="1453" y="687"/>
                  </a:lnTo>
                  <a:lnTo>
                    <a:pt x="1435" y="679"/>
                  </a:lnTo>
                  <a:lnTo>
                    <a:pt x="1425" y="675"/>
                  </a:lnTo>
                  <a:lnTo>
                    <a:pt x="1415" y="672"/>
                  </a:lnTo>
                  <a:lnTo>
                    <a:pt x="1395" y="666"/>
                  </a:lnTo>
                  <a:lnTo>
                    <a:pt x="1375" y="662"/>
                  </a:lnTo>
                  <a:lnTo>
                    <a:pt x="1352" y="657"/>
                  </a:lnTo>
                  <a:lnTo>
                    <a:pt x="1341" y="656"/>
                  </a:lnTo>
                  <a:lnTo>
                    <a:pt x="1330" y="655"/>
                  </a:lnTo>
                  <a:lnTo>
                    <a:pt x="1305" y="654"/>
                  </a:lnTo>
                  <a:lnTo>
                    <a:pt x="1280" y="653"/>
                  </a:lnTo>
                  <a:lnTo>
                    <a:pt x="1255" y="654"/>
                  </a:lnTo>
                  <a:lnTo>
                    <a:pt x="1243" y="654"/>
                  </a:lnTo>
                  <a:lnTo>
                    <a:pt x="1231" y="655"/>
                  </a:lnTo>
                  <a:lnTo>
                    <a:pt x="1219" y="656"/>
                  </a:lnTo>
                  <a:lnTo>
                    <a:pt x="1208" y="657"/>
                  </a:lnTo>
                  <a:lnTo>
                    <a:pt x="1186" y="662"/>
                  </a:lnTo>
                  <a:lnTo>
                    <a:pt x="1165" y="666"/>
                  </a:lnTo>
                  <a:lnTo>
                    <a:pt x="1154" y="669"/>
                  </a:lnTo>
                  <a:lnTo>
                    <a:pt x="1145" y="672"/>
                  </a:lnTo>
                  <a:lnTo>
                    <a:pt x="1126" y="679"/>
                  </a:lnTo>
                  <a:lnTo>
                    <a:pt x="1108" y="687"/>
                  </a:lnTo>
                  <a:lnTo>
                    <a:pt x="1091" y="696"/>
                  </a:lnTo>
                  <a:lnTo>
                    <a:pt x="1082" y="700"/>
                  </a:lnTo>
                  <a:lnTo>
                    <a:pt x="1074" y="706"/>
                  </a:lnTo>
                  <a:lnTo>
                    <a:pt x="1060" y="717"/>
                  </a:lnTo>
                  <a:lnTo>
                    <a:pt x="1046" y="729"/>
                  </a:lnTo>
                  <a:lnTo>
                    <a:pt x="1033" y="742"/>
                  </a:lnTo>
                  <a:lnTo>
                    <a:pt x="1026" y="748"/>
                  </a:lnTo>
                  <a:lnTo>
                    <a:pt x="1020" y="756"/>
                  </a:lnTo>
                  <a:lnTo>
                    <a:pt x="1015" y="764"/>
                  </a:lnTo>
                  <a:lnTo>
                    <a:pt x="1009" y="772"/>
                  </a:lnTo>
                  <a:lnTo>
                    <a:pt x="1000" y="788"/>
                  </a:lnTo>
                  <a:lnTo>
                    <a:pt x="990" y="806"/>
                  </a:lnTo>
                  <a:lnTo>
                    <a:pt x="985" y="815"/>
                  </a:lnTo>
                  <a:lnTo>
                    <a:pt x="982" y="824"/>
                  </a:lnTo>
                  <a:lnTo>
                    <a:pt x="974" y="844"/>
                  </a:lnTo>
                  <a:lnTo>
                    <a:pt x="966" y="865"/>
                  </a:lnTo>
                  <a:lnTo>
                    <a:pt x="959" y="888"/>
                  </a:lnTo>
                  <a:lnTo>
                    <a:pt x="953" y="911"/>
                  </a:lnTo>
                  <a:lnTo>
                    <a:pt x="947" y="936"/>
                  </a:lnTo>
                  <a:lnTo>
                    <a:pt x="942" y="963"/>
                  </a:lnTo>
                  <a:lnTo>
                    <a:pt x="938" y="990"/>
                  </a:lnTo>
                  <a:lnTo>
                    <a:pt x="933" y="1019"/>
                  </a:lnTo>
                  <a:lnTo>
                    <a:pt x="930" y="1048"/>
                  </a:lnTo>
                  <a:lnTo>
                    <a:pt x="928" y="1080"/>
                  </a:lnTo>
                  <a:lnTo>
                    <a:pt x="926" y="1112"/>
                  </a:lnTo>
                  <a:lnTo>
                    <a:pt x="924" y="1146"/>
                  </a:lnTo>
                  <a:lnTo>
                    <a:pt x="923" y="1182"/>
                  </a:lnTo>
                  <a:lnTo>
                    <a:pt x="923" y="1218"/>
                  </a:lnTo>
                  <a:lnTo>
                    <a:pt x="923" y="1254"/>
                  </a:lnTo>
                  <a:lnTo>
                    <a:pt x="924" y="1289"/>
                  </a:lnTo>
                  <a:lnTo>
                    <a:pt x="926" y="1323"/>
                  </a:lnTo>
                  <a:lnTo>
                    <a:pt x="928" y="1355"/>
                  </a:lnTo>
                  <a:lnTo>
                    <a:pt x="930" y="1387"/>
                  </a:lnTo>
                  <a:lnTo>
                    <a:pt x="933" y="1416"/>
                  </a:lnTo>
                  <a:lnTo>
                    <a:pt x="937" y="1444"/>
                  </a:lnTo>
                  <a:lnTo>
                    <a:pt x="941" y="1471"/>
                  </a:lnTo>
                  <a:lnTo>
                    <a:pt x="947" y="1497"/>
                  </a:lnTo>
                  <a:lnTo>
                    <a:pt x="953" y="1521"/>
                  </a:lnTo>
                  <a:lnTo>
                    <a:pt x="958" y="1545"/>
                  </a:lnTo>
                  <a:lnTo>
                    <a:pt x="962" y="1555"/>
                  </a:lnTo>
                  <a:lnTo>
                    <a:pt x="965" y="1566"/>
                  </a:lnTo>
                  <a:lnTo>
                    <a:pt x="972" y="1587"/>
                  </a:lnTo>
                  <a:lnTo>
                    <a:pt x="980" y="1606"/>
                  </a:lnTo>
                  <a:lnTo>
                    <a:pt x="989" y="1624"/>
                  </a:lnTo>
                  <a:lnTo>
                    <a:pt x="998" y="1641"/>
                  </a:lnTo>
                  <a:close/>
                  <a:moveTo>
                    <a:pt x="1280" y="1978"/>
                  </a:moveTo>
                  <a:lnTo>
                    <a:pt x="1259" y="1978"/>
                  </a:lnTo>
                  <a:lnTo>
                    <a:pt x="1239" y="1978"/>
                  </a:lnTo>
                  <a:lnTo>
                    <a:pt x="1218" y="1977"/>
                  </a:lnTo>
                  <a:lnTo>
                    <a:pt x="1198" y="1975"/>
                  </a:lnTo>
                  <a:lnTo>
                    <a:pt x="1179" y="1974"/>
                  </a:lnTo>
                  <a:lnTo>
                    <a:pt x="1160" y="1972"/>
                  </a:lnTo>
                  <a:lnTo>
                    <a:pt x="1142" y="1970"/>
                  </a:lnTo>
                  <a:lnTo>
                    <a:pt x="1124" y="1966"/>
                  </a:lnTo>
                  <a:lnTo>
                    <a:pt x="1106" y="1964"/>
                  </a:lnTo>
                  <a:lnTo>
                    <a:pt x="1088" y="1961"/>
                  </a:lnTo>
                  <a:lnTo>
                    <a:pt x="1071" y="1956"/>
                  </a:lnTo>
                  <a:lnTo>
                    <a:pt x="1054" y="1953"/>
                  </a:lnTo>
                  <a:lnTo>
                    <a:pt x="1038" y="1948"/>
                  </a:lnTo>
                  <a:lnTo>
                    <a:pt x="1022" y="1943"/>
                  </a:lnTo>
                  <a:lnTo>
                    <a:pt x="992" y="1933"/>
                  </a:lnTo>
                  <a:lnTo>
                    <a:pt x="963" y="1920"/>
                  </a:lnTo>
                  <a:lnTo>
                    <a:pt x="949" y="1914"/>
                  </a:lnTo>
                  <a:lnTo>
                    <a:pt x="936" y="1907"/>
                  </a:lnTo>
                  <a:lnTo>
                    <a:pt x="911" y="1892"/>
                  </a:lnTo>
                  <a:lnTo>
                    <a:pt x="899" y="1884"/>
                  </a:lnTo>
                  <a:lnTo>
                    <a:pt x="886" y="1875"/>
                  </a:lnTo>
                  <a:lnTo>
                    <a:pt x="875" y="1866"/>
                  </a:lnTo>
                  <a:lnTo>
                    <a:pt x="864" y="1857"/>
                  </a:lnTo>
                  <a:lnTo>
                    <a:pt x="853" y="1848"/>
                  </a:lnTo>
                  <a:lnTo>
                    <a:pt x="843" y="1838"/>
                  </a:lnTo>
                  <a:lnTo>
                    <a:pt x="833" y="1828"/>
                  </a:lnTo>
                  <a:lnTo>
                    <a:pt x="824" y="1818"/>
                  </a:lnTo>
                  <a:lnTo>
                    <a:pt x="815" y="1807"/>
                  </a:lnTo>
                  <a:lnTo>
                    <a:pt x="811" y="1801"/>
                  </a:lnTo>
                  <a:lnTo>
                    <a:pt x="806" y="1796"/>
                  </a:lnTo>
                  <a:lnTo>
                    <a:pt x="798" y="1784"/>
                  </a:lnTo>
                  <a:lnTo>
                    <a:pt x="790" y="1772"/>
                  </a:lnTo>
                  <a:lnTo>
                    <a:pt x="783" y="1760"/>
                  </a:lnTo>
                  <a:lnTo>
                    <a:pt x="776" y="1747"/>
                  </a:lnTo>
                  <a:lnTo>
                    <a:pt x="761" y="1720"/>
                  </a:lnTo>
                  <a:lnTo>
                    <a:pt x="754" y="1706"/>
                  </a:lnTo>
                  <a:lnTo>
                    <a:pt x="748" y="1691"/>
                  </a:lnTo>
                  <a:lnTo>
                    <a:pt x="736" y="1661"/>
                  </a:lnTo>
                  <a:lnTo>
                    <a:pt x="731" y="1645"/>
                  </a:lnTo>
                  <a:lnTo>
                    <a:pt x="725" y="1629"/>
                  </a:lnTo>
                  <a:lnTo>
                    <a:pt x="715" y="1596"/>
                  </a:lnTo>
                  <a:lnTo>
                    <a:pt x="706" y="1561"/>
                  </a:lnTo>
                  <a:lnTo>
                    <a:pt x="698" y="1524"/>
                  </a:lnTo>
                  <a:lnTo>
                    <a:pt x="695" y="1505"/>
                  </a:lnTo>
                  <a:lnTo>
                    <a:pt x="691" y="1484"/>
                  </a:lnTo>
                  <a:lnTo>
                    <a:pt x="686" y="1445"/>
                  </a:lnTo>
                  <a:lnTo>
                    <a:pt x="681" y="1402"/>
                  </a:lnTo>
                  <a:lnTo>
                    <a:pt x="678" y="1360"/>
                  </a:lnTo>
                  <a:lnTo>
                    <a:pt x="676" y="1337"/>
                  </a:lnTo>
                  <a:lnTo>
                    <a:pt x="674" y="1315"/>
                  </a:lnTo>
                  <a:lnTo>
                    <a:pt x="673" y="1267"/>
                  </a:lnTo>
                  <a:lnTo>
                    <a:pt x="673" y="1219"/>
                  </a:lnTo>
                  <a:lnTo>
                    <a:pt x="673" y="1171"/>
                  </a:lnTo>
                  <a:lnTo>
                    <a:pt x="674" y="1147"/>
                  </a:lnTo>
                  <a:lnTo>
                    <a:pt x="674" y="1124"/>
                  </a:lnTo>
                  <a:lnTo>
                    <a:pt x="678" y="1079"/>
                  </a:lnTo>
                  <a:lnTo>
                    <a:pt x="681" y="1035"/>
                  </a:lnTo>
                  <a:lnTo>
                    <a:pt x="686" y="992"/>
                  </a:lnTo>
                  <a:lnTo>
                    <a:pt x="689" y="972"/>
                  </a:lnTo>
                  <a:lnTo>
                    <a:pt x="692" y="952"/>
                  </a:lnTo>
                  <a:lnTo>
                    <a:pt x="699" y="912"/>
                  </a:lnTo>
                  <a:lnTo>
                    <a:pt x="707" y="875"/>
                  </a:lnTo>
                  <a:lnTo>
                    <a:pt x="716" y="839"/>
                  </a:lnTo>
                  <a:lnTo>
                    <a:pt x="721" y="823"/>
                  </a:lnTo>
                  <a:lnTo>
                    <a:pt x="726" y="806"/>
                  </a:lnTo>
                  <a:lnTo>
                    <a:pt x="738" y="773"/>
                  </a:lnTo>
                  <a:lnTo>
                    <a:pt x="743" y="757"/>
                  </a:lnTo>
                  <a:lnTo>
                    <a:pt x="750" y="742"/>
                  </a:lnTo>
                  <a:lnTo>
                    <a:pt x="762" y="712"/>
                  </a:lnTo>
                  <a:lnTo>
                    <a:pt x="770" y="698"/>
                  </a:lnTo>
                  <a:lnTo>
                    <a:pt x="777" y="684"/>
                  </a:lnTo>
                  <a:lnTo>
                    <a:pt x="793" y="658"/>
                  </a:lnTo>
                  <a:lnTo>
                    <a:pt x="801" y="646"/>
                  </a:lnTo>
                  <a:lnTo>
                    <a:pt x="808" y="634"/>
                  </a:lnTo>
                  <a:lnTo>
                    <a:pt x="817" y="621"/>
                  </a:lnTo>
                  <a:lnTo>
                    <a:pt x="826" y="610"/>
                  </a:lnTo>
                  <a:lnTo>
                    <a:pt x="837" y="599"/>
                  </a:lnTo>
                  <a:lnTo>
                    <a:pt x="846" y="589"/>
                  </a:lnTo>
                  <a:lnTo>
                    <a:pt x="856" y="579"/>
                  </a:lnTo>
                  <a:lnTo>
                    <a:pt x="867" y="569"/>
                  </a:lnTo>
                  <a:lnTo>
                    <a:pt x="878" y="558"/>
                  </a:lnTo>
                  <a:lnTo>
                    <a:pt x="890" y="549"/>
                  </a:lnTo>
                  <a:lnTo>
                    <a:pt x="901" y="542"/>
                  </a:lnTo>
                  <a:lnTo>
                    <a:pt x="913" y="533"/>
                  </a:lnTo>
                  <a:lnTo>
                    <a:pt x="939" y="517"/>
                  </a:lnTo>
                  <a:lnTo>
                    <a:pt x="953" y="510"/>
                  </a:lnTo>
                  <a:lnTo>
                    <a:pt x="966" y="502"/>
                  </a:lnTo>
                  <a:lnTo>
                    <a:pt x="981" y="497"/>
                  </a:lnTo>
                  <a:lnTo>
                    <a:pt x="994" y="490"/>
                  </a:lnTo>
                  <a:lnTo>
                    <a:pt x="1025" y="479"/>
                  </a:lnTo>
                  <a:lnTo>
                    <a:pt x="1057" y="470"/>
                  </a:lnTo>
                  <a:lnTo>
                    <a:pt x="1073" y="465"/>
                  </a:lnTo>
                  <a:lnTo>
                    <a:pt x="1090" y="461"/>
                  </a:lnTo>
                  <a:lnTo>
                    <a:pt x="1107" y="457"/>
                  </a:lnTo>
                  <a:lnTo>
                    <a:pt x="1125" y="454"/>
                  </a:lnTo>
                  <a:lnTo>
                    <a:pt x="1162" y="449"/>
                  </a:lnTo>
                  <a:lnTo>
                    <a:pt x="1180" y="447"/>
                  </a:lnTo>
                  <a:lnTo>
                    <a:pt x="1199" y="445"/>
                  </a:lnTo>
                  <a:lnTo>
                    <a:pt x="1219" y="444"/>
                  </a:lnTo>
                  <a:lnTo>
                    <a:pt x="1239" y="443"/>
                  </a:lnTo>
                  <a:lnTo>
                    <a:pt x="1260" y="443"/>
                  </a:lnTo>
                  <a:lnTo>
                    <a:pt x="1280" y="443"/>
                  </a:lnTo>
                  <a:lnTo>
                    <a:pt x="1301" y="443"/>
                  </a:lnTo>
                  <a:lnTo>
                    <a:pt x="1321" y="443"/>
                  </a:lnTo>
                  <a:lnTo>
                    <a:pt x="1341" y="444"/>
                  </a:lnTo>
                  <a:lnTo>
                    <a:pt x="1361" y="445"/>
                  </a:lnTo>
                  <a:lnTo>
                    <a:pt x="1398" y="449"/>
                  </a:lnTo>
                  <a:lnTo>
                    <a:pt x="1418" y="452"/>
                  </a:lnTo>
                  <a:lnTo>
                    <a:pt x="1436" y="454"/>
                  </a:lnTo>
                  <a:lnTo>
                    <a:pt x="1453" y="457"/>
                  </a:lnTo>
                  <a:lnTo>
                    <a:pt x="1471" y="461"/>
                  </a:lnTo>
                  <a:lnTo>
                    <a:pt x="1503" y="469"/>
                  </a:lnTo>
                  <a:lnTo>
                    <a:pt x="1535" y="479"/>
                  </a:lnTo>
                  <a:lnTo>
                    <a:pt x="1550" y="484"/>
                  </a:lnTo>
                  <a:lnTo>
                    <a:pt x="1565" y="490"/>
                  </a:lnTo>
                  <a:lnTo>
                    <a:pt x="1580" y="496"/>
                  </a:lnTo>
                  <a:lnTo>
                    <a:pt x="1594" y="502"/>
                  </a:lnTo>
                  <a:lnTo>
                    <a:pt x="1621" y="517"/>
                  </a:lnTo>
                  <a:lnTo>
                    <a:pt x="1634" y="524"/>
                  </a:lnTo>
                  <a:lnTo>
                    <a:pt x="1646" y="533"/>
                  </a:lnTo>
                  <a:lnTo>
                    <a:pt x="1659" y="540"/>
                  </a:lnTo>
                  <a:lnTo>
                    <a:pt x="1670" y="549"/>
                  </a:lnTo>
                  <a:lnTo>
                    <a:pt x="1682" y="558"/>
                  </a:lnTo>
                  <a:lnTo>
                    <a:pt x="1692" y="567"/>
                  </a:lnTo>
                  <a:lnTo>
                    <a:pt x="1704" y="578"/>
                  </a:lnTo>
                  <a:lnTo>
                    <a:pt x="1714" y="588"/>
                  </a:lnTo>
                  <a:lnTo>
                    <a:pt x="1723" y="599"/>
                  </a:lnTo>
                  <a:lnTo>
                    <a:pt x="1733" y="609"/>
                  </a:lnTo>
                  <a:lnTo>
                    <a:pt x="1742" y="620"/>
                  </a:lnTo>
                  <a:lnTo>
                    <a:pt x="1751" y="633"/>
                  </a:lnTo>
                  <a:lnTo>
                    <a:pt x="1767" y="657"/>
                  </a:lnTo>
                  <a:lnTo>
                    <a:pt x="1775" y="670"/>
                  </a:lnTo>
                  <a:lnTo>
                    <a:pt x="1782" y="683"/>
                  </a:lnTo>
                  <a:lnTo>
                    <a:pt x="1796" y="711"/>
                  </a:lnTo>
                  <a:lnTo>
                    <a:pt x="1809" y="740"/>
                  </a:lnTo>
                  <a:lnTo>
                    <a:pt x="1822" y="771"/>
                  </a:lnTo>
                  <a:lnTo>
                    <a:pt x="1827" y="788"/>
                  </a:lnTo>
                  <a:lnTo>
                    <a:pt x="1833" y="803"/>
                  </a:lnTo>
                  <a:lnTo>
                    <a:pt x="1842" y="838"/>
                  </a:lnTo>
                  <a:lnTo>
                    <a:pt x="1851" y="874"/>
                  </a:lnTo>
                  <a:lnTo>
                    <a:pt x="1859" y="911"/>
                  </a:lnTo>
                  <a:lnTo>
                    <a:pt x="1864" y="930"/>
                  </a:lnTo>
                  <a:lnTo>
                    <a:pt x="1867" y="951"/>
                  </a:lnTo>
                  <a:lnTo>
                    <a:pt x="1873" y="991"/>
                  </a:lnTo>
                  <a:lnTo>
                    <a:pt x="1877" y="1033"/>
                  </a:lnTo>
                  <a:lnTo>
                    <a:pt x="1880" y="1076"/>
                  </a:lnTo>
                  <a:lnTo>
                    <a:pt x="1882" y="1099"/>
                  </a:lnTo>
                  <a:lnTo>
                    <a:pt x="1884" y="1123"/>
                  </a:lnTo>
                  <a:lnTo>
                    <a:pt x="1885" y="1170"/>
                  </a:lnTo>
                  <a:lnTo>
                    <a:pt x="1885" y="1218"/>
                  </a:lnTo>
                  <a:lnTo>
                    <a:pt x="1885" y="1250"/>
                  </a:lnTo>
                  <a:lnTo>
                    <a:pt x="1885" y="1281"/>
                  </a:lnTo>
                  <a:lnTo>
                    <a:pt x="1884" y="1312"/>
                  </a:lnTo>
                  <a:lnTo>
                    <a:pt x="1882" y="1342"/>
                  </a:lnTo>
                  <a:lnTo>
                    <a:pt x="1880" y="1371"/>
                  </a:lnTo>
                  <a:lnTo>
                    <a:pt x="1877" y="1399"/>
                  </a:lnTo>
                  <a:lnTo>
                    <a:pt x="1875" y="1427"/>
                  </a:lnTo>
                  <a:lnTo>
                    <a:pt x="1874" y="1441"/>
                  </a:lnTo>
                  <a:lnTo>
                    <a:pt x="1871" y="1454"/>
                  </a:lnTo>
                  <a:lnTo>
                    <a:pt x="1868" y="1480"/>
                  </a:lnTo>
                  <a:lnTo>
                    <a:pt x="1864" y="1505"/>
                  </a:lnTo>
                  <a:lnTo>
                    <a:pt x="1859" y="1529"/>
                  </a:lnTo>
                  <a:lnTo>
                    <a:pt x="1854" y="1553"/>
                  </a:lnTo>
                  <a:lnTo>
                    <a:pt x="1849" y="1575"/>
                  </a:lnTo>
                  <a:lnTo>
                    <a:pt x="1843" y="1598"/>
                  </a:lnTo>
                  <a:lnTo>
                    <a:pt x="1836" y="1619"/>
                  </a:lnTo>
                  <a:lnTo>
                    <a:pt x="1830" y="1639"/>
                  </a:lnTo>
                  <a:lnTo>
                    <a:pt x="1823" y="1659"/>
                  </a:lnTo>
                  <a:lnTo>
                    <a:pt x="1815" y="1679"/>
                  </a:lnTo>
                  <a:lnTo>
                    <a:pt x="1811" y="1688"/>
                  </a:lnTo>
                  <a:lnTo>
                    <a:pt x="1806" y="1697"/>
                  </a:lnTo>
                  <a:lnTo>
                    <a:pt x="1798" y="1715"/>
                  </a:lnTo>
                  <a:lnTo>
                    <a:pt x="1788" y="1733"/>
                  </a:lnTo>
                  <a:lnTo>
                    <a:pt x="1778" y="1750"/>
                  </a:lnTo>
                  <a:lnTo>
                    <a:pt x="1768" y="1765"/>
                  </a:lnTo>
                  <a:lnTo>
                    <a:pt x="1757" y="1781"/>
                  </a:lnTo>
                  <a:lnTo>
                    <a:pt x="1745" y="1796"/>
                  </a:lnTo>
                  <a:lnTo>
                    <a:pt x="1733" y="1810"/>
                  </a:lnTo>
                  <a:lnTo>
                    <a:pt x="1721" y="1825"/>
                  </a:lnTo>
                  <a:lnTo>
                    <a:pt x="1707" y="1837"/>
                  </a:lnTo>
                  <a:lnTo>
                    <a:pt x="1693" y="1851"/>
                  </a:lnTo>
                  <a:lnTo>
                    <a:pt x="1679" y="1862"/>
                  </a:lnTo>
                  <a:lnTo>
                    <a:pt x="1663" y="1874"/>
                  </a:lnTo>
                  <a:lnTo>
                    <a:pt x="1648" y="1884"/>
                  </a:lnTo>
                  <a:lnTo>
                    <a:pt x="1831" y="2178"/>
                  </a:lnTo>
                  <a:lnTo>
                    <a:pt x="1607" y="2282"/>
                  </a:lnTo>
                  <a:lnTo>
                    <a:pt x="1413" y="1965"/>
                  </a:lnTo>
                  <a:lnTo>
                    <a:pt x="1402" y="1969"/>
                  </a:lnTo>
                  <a:lnTo>
                    <a:pt x="1396" y="1970"/>
                  </a:lnTo>
                  <a:lnTo>
                    <a:pt x="1389" y="1971"/>
                  </a:lnTo>
                  <a:lnTo>
                    <a:pt x="1375" y="1973"/>
                  </a:lnTo>
                  <a:lnTo>
                    <a:pt x="1359" y="1975"/>
                  </a:lnTo>
                  <a:lnTo>
                    <a:pt x="1342" y="1977"/>
                  </a:lnTo>
                  <a:lnTo>
                    <a:pt x="1323" y="1978"/>
                  </a:lnTo>
                  <a:lnTo>
                    <a:pt x="1303" y="1978"/>
                  </a:lnTo>
                  <a:lnTo>
                    <a:pt x="1280" y="1978"/>
                  </a:lnTo>
                  <a:close/>
                  <a:moveTo>
                    <a:pt x="3107" y="0"/>
                  </a:moveTo>
                  <a:lnTo>
                    <a:pt x="2987" y="0"/>
                  </a:lnTo>
                  <a:lnTo>
                    <a:pt x="2359" y="0"/>
                  </a:lnTo>
                  <a:lnTo>
                    <a:pt x="1732" y="0"/>
                  </a:lnTo>
                  <a:lnTo>
                    <a:pt x="1103" y="0"/>
                  </a:lnTo>
                  <a:lnTo>
                    <a:pt x="476" y="0"/>
                  </a:lnTo>
                  <a:lnTo>
                    <a:pt x="0" y="475"/>
                  </a:lnTo>
                  <a:lnTo>
                    <a:pt x="0" y="1271"/>
                  </a:lnTo>
                  <a:lnTo>
                    <a:pt x="0" y="2066"/>
                  </a:lnTo>
                  <a:lnTo>
                    <a:pt x="0" y="2197"/>
                  </a:lnTo>
                  <a:lnTo>
                    <a:pt x="0" y="2526"/>
                  </a:lnTo>
                  <a:lnTo>
                    <a:pt x="330" y="2526"/>
                  </a:lnTo>
                  <a:lnTo>
                    <a:pt x="450" y="2526"/>
                  </a:lnTo>
                  <a:lnTo>
                    <a:pt x="1078" y="2526"/>
                  </a:lnTo>
                  <a:lnTo>
                    <a:pt x="1706" y="2526"/>
                  </a:lnTo>
                  <a:lnTo>
                    <a:pt x="2333" y="2526"/>
                  </a:lnTo>
                  <a:lnTo>
                    <a:pt x="2961" y="2526"/>
                  </a:lnTo>
                  <a:lnTo>
                    <a:pt x="3438" y="2051"/>
                  </a:lnTo>
                  <a:lnTo>
                    <a:pt x="3438" y="1255"/>
                  </a:lnTo>
                  <a:lnTo>
                    <a:pt x="3438" y="460"/>
                  </a:lnTo>
                  <a:lnTo>
                    <a:pt x="3438" y="329"/>
                  </a:lnTo>
                  <a:lnTo>
                    <a:pt x="3438" y="0"/>
                  </a:lnTo>
                  <a:lnTo>
                    <a:pt x="3107"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1223642878"/>
      </p:ext>
    </p:extLst>
  </p:cSld>
  <p:clrMapOvr>
    <a:masterClrMapping/>
  </p:clrMapOvr>
  <p:transition spd="med">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Picture / Client Mosaic">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A62A315-51A6-420B-B374-DD5CD2EE0B02}" type="datetime3">
              <a:rPr lang="en-US" smtClean="0"/>
              <a:t>28 February 2023</a:t>
            </a:fld>
            <a:endParaRPr lang="en-US"/>
          </a:p>
        </p:txBody>
      </p:sp>
      <p:sp>
        <p:nvSpPr>
          <p:cNvPr id="4" name="Footer Placeholder 3"/>
          <p:cNvSpPr>
            <a:spLocks noGrp="1"/>
          </p:cNvSpPr>
          <p:nvPr>
            <p:ph type="ftr" sz="quarter" idx="11"/>
          </p:nvPr>
        </p:nvSpPr>
        <p:spPr/>
        <p:txBody>
          <a:bodyPr/>
          <a:lstStyle/>
          <a:p>
            <a:r>
              <a:rPr lang="en-US"/>
              <a:t>© The Qt Company</a:t>
            </a:r>
          </a:p>
        </p:txBody>
      </p:sp>
      <p:sp>
        <p:nvSpPr>
          <p:cNvPr id="5" name="Slide Number Placeholder 4"/>
          <p:cNvSpPr>
            <a:spLocks noGrp="1"/>
          </p:cNvSpPr>
          <p:nvPr>
            <p:ph type="sldNum" sz="quarter" idx="12"/>
          </p:nvPr>
        </p:nvSpPr>
        <p:spPr/>
        <p:txBody>
          <a:bodyPr/>
          <a:lstStyle/>
          <a:p>
            <a:fld id="{A683D178-98AA-4574-9EAA-8EB007C55176}" type="slidenum">
              <a:rPr lang="en-US" smtClean="0"/>
              <a:t>‹#›</a:t>
            </a:fld>
            <a:endParaRPr lang="en-US"/>
          </a:p>
        </p:txBody>
      </p:sp>
      <p:sp>
        <p:nvSpPr>
          <p:cNvPr id="6" name="Picture Placeholder 18"/>
          <p:cNvSpPr>
            <a:spLocks noGrp="1"/>
          </p:cNvSpPr>
          <p:nvPr>
            <p:ph type="pic" sz="quarter" idx="13" hasCustomPrompt="1"/>
          </p:nvPr>
        </p:nvSpPr>
        <p:spPr>
          <a:xfrm>
            <a:off x="550863" y="1844675"/>
            <a:ext cx="2665412" cy="1368295"/>
          </a:xfrm>
          <a:prstGeom prst="snip2DiagRect">
            <a:avLst>
              <a:gd name="adj1" fmla="val 9112"/>
              <a:gd name="adj2" fmla="val 0"/>
            </a:avLst>
          </a:prstGeom>
          <a:noFill/>
        </p:spPr>
        <p:txBody>
          <a:bodyPr/>
          <a:lstStyle>
            <a:lvl1pPr marL="0" indent="0">
              <a:buFontTx/>
              <a:buNone/>
              <a:defRPr sz="1200" baseline="0"/>
            </a:lvl1pPr>
          </a:lstStyle>
          <a:p>
            <a:r>
              <a:rPr lang="fi-FI"/>
              <a:t>Click icon to add Picture</a:t>
            </a:r>
          </a:p>
        </p:txBody>
      </p:sp>
      <p:sp>
        <p:nvSpPr>
          <p:cNvPr id="7" name="Picture Placeholder 18"/>
          <p:cNvSpPr>
            <a:spLocks noGrp="1"/>
          </p:cNvSpPr>
          <p:nvPr>
            <p:ph type="pic" sz="quarter" idx="14" hasCustomPrompt="1"/>
          </p:nvPr>
        </p:nvSpPr>
        <p:spPr>
          <a:xfrm>
            <a:off x="550863" y="3356990"/>
            <a:ext cx="2665412" cy="1368190"/>
          </a:xfrm>
          <a:prstGeom prst="snip2DiagRect">
            <a:avLst>
              <a:gd name="adj1" fmla="val 9112"/>
              <a:gd name="adj2" fmla="val 0"/>
            </a:avLst>
          </a:prstGeom>
          <a:noFill/>
        </p:spPr>
        <p:txBody>
          <a:bodyPr/>
          <a:lstStyle>
            <a:lvl1pPr marL="0" indent="0">
              <a:buFontTx/>
              <a:buNone/>
              <a:defRPr sz="1200" baseline="0"/>
            </a:lvl1pPr>
          </a:lstStyle>
          <a:p>
            <a:r>
              <a:rPr lang="fi-FI"/>
              <a:t>Click icon to add Picture</a:t>
            </a:r>
          </a:p>
        </p:txBody>
      </p:sp>
      <p:sp>
        <p:nvSpPr>
          <p:cNvPr id="8" name="Picture Placeholder 18"/>
          <p:cNvSpPr>
            <a:spLocks noGrp="1"/>
          </p:cNvSpPr>
          <p:nvPr>
            <p:ph type="pic" sz="quarter" idx="15" hasCustomPrompt="1"/>
          </p:nvPr>
        </p:nvSpPr>
        <p:spPr>
          <a:xfrm>
            <a:off x="550863" y="4869200"/>
            <a:ext cx="2665412" cy="1296650"/>
          </a:xfrm>
          <a:prstGeom prst="snip2DiagRect">
            <a:avLst>
              <a:gd name="adj1" fmla="val 9112"/>
              <a:gd name="adj2" fmla="val 0"/>
            </a:avLst>
          </a:prstGeom>
          <a:noFill/>
        </p:spPr>
        <p:txBody>
          <a:bodyPr/>
          <a:lstStyle>
            <a:lvl1pPr marL="0" indent="0">
              <a:buFontTx/>
              <a:buNone/>
              <a:defRPr sz="1200" baseline="0"/>
            </a:lvl1pPr>
          </a:lstStyle>
          <a:p>
            <a:r>
              <a:rPr lang="fi-FI"/>
              <a:t>Click icon to add Picture</a:t>
            </a:r>
          </a:p>
        </p:txBody>
      </p:sp>
      <p:sp>
        <p:nvSpPr>
          <p:cNvPr id="9" name="Picture Placeholder 18"/>
          <p:cNvSpPr>
            <a:spLocks noGrp="1"/>
          </p:cNvSpPr>
          <p:nvPr>
            <p:ph type="pic" sz="quarter" idx="16" hasCustomPrompt="1"/>
          </p:nvPr>
        </p:nvSpPr>
        <p:spPr>
          <a:xfrm>
            <a:off x="3359620" y="1844675"/>
            <a:ext cx="2664370" cy="1368295"/>
          </a:xfrm>
          <a:prstGeom prst="snip2DiagRect">
            <a:avLst>
              <a:gd name="adj1" fmla="val 9112"/>
              <a:gd name="adj2" fmla="val 0"/>
            </a:avLst>
          </a:prstGeom>
          <a:noFill/>
        </p:spPr>
        <p:txBody>
          <a:bodyPr/>
          <a:lstStyle>
            <a:lvl1pPr marL="0" indent="0">
              <a:buFontTx/>
              <a:buNone/>
              <a:defRPr sz="1200" baseline="0"/>
            </a:lvl1pPr>
          </a:lstStyle>
          <a:p>
            <a:r>
              <a:rPr lang="fi-FI"/>
              <a:t>Click icon to add Picture</a:t>
            </a:r>
          </a:p>
        </p:txBody>
      </p:sp>
      <p:sp>
        <p:nvSpPr>
          <p:cNvPr id="10" name="Picture Placeholder 18"/>
          <p:cNvSpPr>
            <a:spLocks noGrp="1"/>
          </p:cNvSpPr>
          <p:nvPr>
            <p:ph type="pic" sz="quarter" idx="17" hasCustomPrompt="1"/>
          </p:nvPr>
        </p:nvSpPr>
        <p:spPr>
          <a:xfrm>
            <a:off x="3359620" y="3356990"/>
            <a:ext cx="2664370" cy="1368190"/>
          </a:xfrm>
          <a:prstGeom prst="snip2DiagRect">
            <a:avLst>
              <a:gd name="adj1" fmla="val 9112"/>
              <a:gd name="adj2" fmla="val 0"/>
            </a:avLst>
          </a:prstGeom>
          <a:noFill/>
        </p:spPr>
        <p:txBody>
          <a:bodyPr/>
          <a:lstStyle>
            <a:lvl1pPr marL="0" indent="0">
              <a:buFontTx/>
              <a:buNone/>
              <a:defRPr sz="1200" baseline="0"/>
            </a:lvl1pPr>
          </a:lstStyle>
          <a:p>
            <a:r>
              <a:rPr lang="fi-FI"/>
              <a:t>Click icon to add Picture</a:t>
            </a:r>
          </a:p>
        </p:txBody>
      </p:sp>
      <p:sp>
        <p:nvSpPr>
          <p:cNvPr id="11" name="Picture Placeholder 18"/>
          <p:cNvSpPr>
            <a:spLocks noGrp="1"/>
          </p:cNvSpPr>
          <p:nvPr>
            <p:ph type="pic" sz="quarter" idx="18" hasCustomPrompt="1"/>
          </p:nvPr>
        </p:nvSpPr>
        <p:spPr>
          <a:xfrm>
            <a:off x="3359620" y="4869200"/>
            <a:ext cx="2664370" cy="1296650"/>
          </a:xfrm>
          <a:prstGeom prst="snip2DiagRect">
            <a:avLst>
              <a:gd name="adj1" fmla="val 9112"/>
              <a:gd name="adj2" fmla="val 0"/>
            </a:avLst>
          </a:prstGeom>
          <a:noFill/>
        </p:spPr>
        <p:txBody>
          <a:bodyPr/>
          <a:lstStyle>
            <a:lvl1pPr marL="0" indent="0">
              <a:buFontTx/>
              <a:buNone/>
              <a:defRPr sz="1200" baseline="0"/>
            </a:lvl1pPr>
          </a:lstStyle>
          <a:p>
            <a:r>
              <a:rPr lang="fi-FI"/>
              <a:t>Click icon to add Picture</a:t>
            </a:r>
          </a:p>
        </p:txBody>
      </p:sp>
      <p:sp>
        <p:nvSpPr>
          <p:cNvPr id="12" name="Picture Placeholder 18"/>
          <p:cNvSpPr>
            <a:spLocks noGrp="1"/>
          </p:cNvSpPr>
          <p:nvPr>
            <p:ph type="pic" sz="quarter" idx="19" hasCustomPrompt="1"/>
          </p:nvPr>
        </p:nvSpPr>
        <p:spPr>
          <a:xfrm>
            <a:off x="6168010" y="1844675"/>
            <a:ext cx="2664370" cy="1368295"/>
          </a:xfrm>
          <a:prstGeom prst="snip2DiagRect">
            <a:avLst>
              <a:gd name="adj1" fmla="val 9112"/>
              <a:gd name="adj2" fmla="val 0"/>
            </a:avLst>
          </a:prstGeom>
          <a:noFill/>
        </p:spPr>
        <p:txBody>
          <a:bodyPr/>
          <a:lstStyle>
            <a:lvl1pPr marL="0" indent="0">
              <a:buFontTx/>
              <a:buNone/>
              <a:defRPr sz="1200" baseline="0"/>
            </a:lvl1pPr>
          </a:lstStyle>
          <a:p>
            <a:r>
              <a:rPr lang="fi-FI"/>
              <a:t>Click icon to add Picture</a:t>
            </a:r>
          </a:p>
        </p:txBody>
      </p:sp>
      <p:sp>
        <p:nvSpPr>
          <p:cNvPr id="13" name="Picture Placeholder 18"/>
          <p:cNvSpPr>
            <a:spLocks noGrp="1"/>
          </p:cNvSpPr>
          <p:nvPr>
            <p:ph type="pic" sz="quarter" idx="20" hasCustomPrompt="1"/>
          </p:nvPr>
        </p:nvSpPr>
        <p:spPr>
          <a:xfrm>
            <a:off x="6168010" y="3356990"/>
            <a:ext cx="2664370" cy="1368190"/>
          </a:xfrm>
          <a:prstGeom prst="snip2DiagRect">
            <a:avLst>
              <a:gd name="adj1" fmla="val 9112"/>
              <a:gd name="adj2" fmla="val 0"/>
            </a:avLst>
          </a:prstGeom>
          <a:noFill/>
        </p:spPr>
        <p:txBody>
          <a:bodyPr/>
          <a:lstStyle>
            <a:lvl1pPr marL="0" indent="0">
              <a:buFontTx/>
              <a:buNone/>
              <a:defRPr sz="1200" baseline="0"/>
            </a:lvl1pPr>
          </a:lstStyle>
          <a:p>
            <a:r>
              <a:rPr lang="fi-FI"/>
              <a:t>Click icon to add Picture</a:t>
            </a:r>
          </a:p>
        </p:txBody>
      </p:sp>
      <p:sp>
        <p:nvSpPr>
          <p:cNvPr id="14" name="Picture Placeholder 18"/>
          <p:cNvSpPr>
            <a:spLocks noGrp="1"/>
          </p:cNvSpPr>
          <p:nvPr>
            <p:ph type="pic" sz="quarter" idx="21" hasCustomPrompt="1"/>
          </p:nvPr>
        </p:nvSpPr>
        <p:spPr>
          <a:xfrm>
            <a:off x="6168010" y="4869200"/>
            <a:ext cx="2664370" cy="1296650"/>
          </a:xfrm>
          <a:prstGeom prst="snip2DiagRect">
            <a:avLst>
              <a:gd name="adj1" fmla="val 9112"/>
              <a:gd name="adj2" fmla="val 0"/>
            </a:avLst>
          </a:prstGeom>
          <a:noFill/>
        </p:spPr>
        <p:txBody>
          <a:bodyPr/>
          <a:lstStyle>
            <a:lvl1pPr marL="0" indent="0">
              <a:buFontTx/>
              <a:buNone/>
              <a:defRPr sz="1200" baseline="0"/>
            </a:lvl1pPr>
          </a:lstStyle>
          <a:p>
            <a:r>
              <a:rPr lang="fi-FI"/>
              <a:t>Click icon to add Picture</a:t>
            </a:r>
          </a:p>
        </p:txBody>
      </p:sp>
      <p:sp>
        <p:nvSpPr>
          <p:cNvPr id="15" name="Picture Placeholder 18"/>
          <p:cNvSpPr>
            <a:spLocks noGrp="1"/>
          </p:cNvSpPr>
          <p:nvPr>
            <p:ph type="pic" sz="quarter" idx="22" hasCustomPrompt="1"/>
          </p:nvPr>
        </p:nvSpPr>
        <p:spPr>
          <a:xfrm>
            <a:off x="8975725" y="1844675"/>
            <a:ext cx="2665413" cy="1368295"/>
          </a:xfrm>
          <a:prstGeom prst="snip2DiagRect">
            <a:avLst>
              <a:gd name="adj1" fmla="val 9112"/>
              <a:gd name="adj2" fmla="val 0"/>
            </a:avLst>
          </a:prstGeom>
          <a:noFill/>
        </p:spPr>
        <p:txBody>
          <a:bodyPr/>
          <a:lstStyle>
            <a:lvl1pPr marL="0" indent="0">
              <a:buFontTx/>
              <a:buNone/>
              <a:defRPr sz="1200" baseline="0"/>
            </a:lvl1pPr>
          </a:lstStyle>
          <a:p>
            <a:r>
              <a:rPr lang="fi-FI"/>
              <a:t>Click icon to add Picture</a:t>
            </a:r>
          </a:p>
        </p:txBody>
      </p:sp>
      <p:sp>
        <p:nvSpPr>
          <p:cNvPr id="16" name="Picture Placeholder 18"/>
          <p:cNvSpPr>
            <a:spLocks noGrp="1"/>
          </p:cNvSpPr>
          <p:nvPr>
            <p:ph type="pic" sz="quarter" idx="23" hasCustomPrompt="1"/>
          </p:nvPr>
        </p:nvSpPr>
        <p:spPr>
          <a:xfrm>
            <a:off x="8975725" y="3356990"/>
            <a:ext cx="2665413" cy="1368190"/>
          </a:xfrm>
          <a:prstGeom prst="snip2DiagRect">
            <a:avLst>
              <a:gd name="adj1" fmla="val 9112"/>
              <a:gd name="adj2" fmla="val 0"/>
            </a:avLst>
          </a:prstGeom>
          <a:noFill/>
        </p:spPr>
        <p:txBody>
          <a:bodyPr/>
          <a:lstStyle>
            <a:lvl1pPr marL="0" indent="0">
              <a:buFontTx/>
              <a:buNone/>
              <a:defRPr sz="1200" baseline="0"/>
            </a:lvl1pPr>
          </a:lstStyle>
          <a:p>
            <a:r>
              <a:rPr lang="fi-FI"/>
              <a:t>Click icon to add Picture</a:t>
            </a:r>
          </a:p>
        </p:txBody>
      </p:sp>
      <p:sp>
        <p:nvSpPr>
          <p:cNvPr id="17" name="Picture Placeholder 18"/>
          <p:cNvSpPr>
            <a:spLocks noGrp="1"/>
          </p:cNvSpPr>
          <p:nvPr>
            <p:ph type="pic" sz="quarter" idx="24" hasCustomPrompt="1"/>
          </p:nvPr>
        </p:nvSpPr>
        <p:spPr>
          <a:xfrm>
            <a:off x="8975725" y="4869200"/>
            <a:ext cx="2665413" cy="1296650"/>
          </a:xfrm>
          <a:prstGeom prst="snip2DiagRect">
            <a:avLst>
              <a:gd name="adj1" fmla="val 9112"/>
              <a:gd name="adj2" fmla="val 0"/>
            </a:avLst>
          </a:prstGeom>
          <a:noFill/>
        </p:spPr>
        <p:txBody>
          <a:bodyPr/>
          <a:lstStyle>
            <a:lvl1pPr marL="0" indent="0">
              <a:buFontTx/>
              <a:buNone/>
              <a:defRPr sz="1200" baseline="0"/>
            </a:lvl1pPr>
          </a:lstStyle>
          <a:p>
            <a:r>
              <a:rPr lang="fi-FI"/>
              <a:t>Click icon to add Picture</a:t>
            </a:r>
          </a:p>
        </p:txBody>
      </p:sp>
      <p:sp>
        <p:nvSpPr>
          <p:cNvPr id="18" name="Text Placeholder 2"/>
          <p:cNvSpPr>
            <a:spLocks noGrp="1"/>
          </p:cNvSpPr>
          <p:nvPr>
            <p:ph type="body" idx="1" hasCustomPrompt="1"/>
          </p:nvPr>
        </p:nvSpPr>
        <p:spPr>
          <a:xfrm>
            <a:off x="550863" y="476673"/>
            <a:ext cx="11090275" cy="216024"/>
          </a:xfrm>
        </p:spPr>
        <p:txBody>
          <a:bodyPr anchor="ctr" anchorCtr="0"/>
          <a:lstStyle>
            <a:lvl1pPr marL="0" indent="0">
              <a:spcBef>
                <a:spcPts val="0"/>
              </a:spcBef>
              <a:buNone/>
              <a:defRPr sz="12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spTree>
    <p:extLst>
      <p:ext uri="{BB962C8B-B14F-4D97-AF65-F5344CB8AC3E}">
        <p14:creationId xmlns:p14="http://schemas.microsoft.com/office/powerpoint/2010/main" val="3052692058"/>
      </p:ext>
    </p:extLst>
  </p:cSld>
  <p:clrMapOvr>
    <a:masterClrMapping/>
  </p:clrMapOvr>
  <p:transition spd="med">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ntents">
    <p:spTree>
      <p:nvGrpSpPr>
        <p:cNvPr id="1" name=""/>
        <p:cNvGrpSpPr/>
        <p:nvPr/>
      </p:nvGrpSpPr>
      <p:grpSpPr>
        <a:xfrm>
          <a:off x="0" y="0"/>
          <a:ext cx="0" cy="0"/>
          <a:chOff x="0" y="0"/>
          <a:chExt cx="0" cy="0"/>
        </a:xfrm>
      </p:grpSpPr>
      <p:sp>
        <p:nvSpPr>
          <p:cNvPr id="9" name="Rectangle 8">
            <a:extLst>
              <a:ext uri="{C183D7F6-B498-43B3-948B-1728B52AA6E4}">
                <adec:decorative xmlns:adec="http://schemas.microsoft.com/office/drawing/2017/decorative" val="1"/>
              </a:ext>
            </a:extLst>
          </p:cNvPr>
          <p:cNvSpPr/>
          <p:nvPr userDrawn="1"/>
        </p:nvSpPr>
        <p:spPr>
          <a:xfrm>
            <a:off x="0" y="0"/>
            <a:ext cx="6096000" cy="6858000"/>
          </a:xfrm>
          <a:custGeom>
            <a:avLst/>
            <a:gdLst/>
            <a:ahLst/>
            <a:cxnLst/>
            <a:rect l="l" t="t" r="r" b="b"/>
            <a:pathLst>
              <a:path w="6096000" h="6858000">
                <a:moveTo>
                  <a:pt x="479425" y="0"/>
                </a:moveTo>
                <a:lnTo>
                  <a:pt x="6096000" y="0"/>
                </a:lnTo>
                <a:lnTo>
                  <a:pt x="6096000" y="6378574"/>
                </a:lnTo>
                <a:lnTo>
                  <a:pt x="5616575" y="6857999"/>
                </a:lnTo>
                <a:lnTo>
                  <a:pt x="6096000" y="6857999"/>
                </a:lnTo>
                <a:lnTo>
                  <a:pt x="6096000" y="6858000"/>
                </a:lnTo>
                <a:lnTo>
                  <a:pt x="0" y="6858000"/>
                </a:lnTo>
                <a:lnTo>
                  <a:pt x="0" y="479425"/>
                </a:lnTo>
                <a:close/>
              </a:path>
            </a:pathLst>
          </a:custGeom>
          <a:solidFill>
            <a:srgbClr val="84889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848895"/>
              </a:solidFill>
            </a:endParaRPr>
          </a:p>
        </p:txBody>
      </p:sp>
      <p:sp>
        <p:nvSpPr>
          <p:cNvPr id="2" name="Title 1"/>
          <p:cNvSpPr>
            <a:spLocks noGrp="1"/>
          </p:cNvSpPr>
          <p:nvPr>
            <p:ph type="title"/>
          </p:nvPr>
        </p:nvSpPr>
        <p:spPr>
          <a:xfrm>
            <a:off x="550863" y="692149"/>
            <a:ext cx="5257106" cy="936626"/>
          </a:xfrm>
        </p:spPr>
        <p:txBody>
          <a:bodyPr/>
          <a:lstStyle>
            <a:lvl1pPr>
              <a:defRPr>
                <a:solidFill>
                  <a:schemeClr val="bg1"/>
                </a:solidFill>
              </a:defRPr>
            </a:lvl1pPr>
          </a:lstStyle>
          <a:p>
            <a:r>
              <a:rPr lang="en-US"/>
              <a:t>Click to edit Master title style</a:t>
            </a:r>
          </a:p>
        </p:txBody>
      </p:sp>
      <p:sp>
        <p:nvSpPr>
          <p:cNvPr id="3" name="Content Placeholder 2"/>
          <p:cNvSpPr>
            <a:spLocks noGrp="1"/>
          </p:cNvSpPr>
          <p:nvPr>
            <p:ph sz="half" idx="1"/>
          </p:nvPr>
        </p:nvSpPr>
        <p:spPr>
          <a:xfrm>
            <a:off x="550863" y="1844675"/>
            <a:ext cx="5257105" cy="4321175"/>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384032" y="1844675"/>
            <a:ext cx="5257106" cy="43211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noFill/>
              </a:defRPr>
            </a:lvl1pPr>
          </a:lstStyle>
          <a:p>
            <a:fld id="{7E28D9EF-35A5-4CA0-BC0B-134E458AEF81}" type="datetime3">
              <a:rPr lang="en-US" smtClean="0"/>
              <a:t>28 February 2023</a:t>
            </a:fld>
            <a:endParaRPr lang="en-US"/>
          </a:p>
        </p:txBody>
      </p:sp>
      <p:sp>
        <p:nvSpPr>
          <p:cNvPr id="6" name="Footer Placeholder 5"/>
          <p:cNvSpPr>
            <a:spLocks noGrp="1"/>
          </p:cNvSpPr>
          <p:nvPr>
            <p:ph type="ftr" sz="quarter" idx="11"/>
          </p:nvPr>
        </p:nvSpPr>
        <p:spPr/>
        <p:txBody>
          <a:bodyPr/>
          <a:lstStyle>
            <a:lvl1pPr>
              <a:defRPr>
                <a:noFill/>
              </a:defRPr>
            </a:lvl1pPr>
          </a:lstStyle>
          <a:p>
            <a:r>
              <a:rPr lang="en-US"/>
              <a:t>© The Qt Company</a:t>
            </a:r>
          </a:p>
        </p:txBody>
      </p:sp>
      <p:sp>
        <p:nvSpPr>
          <p:cNvPr id="7" name="Slide Number Placeholder 6"/>
          <p:cNvSpPr>
            <a:spLocks noGrp="1"/>
          </p:cNvSpPr>
          <p:nvPr>
            <p:ph type="sldNum" sz="quarter" idx="12"/>
          </p:nvPr>
        </p:nvSpPr>
        <p:spPr/>
        <p:txBody>
          <a:bodyPr/>
          <a:lstStyle>
            <a:lvl1pPr>
              <a:defRPr>
                <a:noFill/>
              </a:defRPr>
            </a:lvl1pPr>
          </a:lstStyle>
          <a:p>
            <a:fld id="{A683D178-98AA-4574-9EAA-8EB007C55176}" type="slidenum">
              <a:rPr lang="en-US" smtClean="0"/>
              <a:pPr/>
              <a:t>‹#›</a:t>
            </a:fld>
            <a:endParaRPr lang="en-US"/>
          </a:p>
        </p:txBody>
      </p:sp>
      <p:sp>
        <p:nvSpPr>
          <p:cNvPr id="10" name="Text Placeholder 2"/>
          <p:cNvSpPr>
            <a:spLocks noGrp="1"/>
          </p:cNvSpPr>
          <p:nvPr>
            <p:ph type="body" idx="13" hasCustomPrompt="1"/>
          </p:nvPr>
        </p:nvSpPr>
        <p:spPr>
          <a:xfrm>
            <a:off x="6384032" y="476673"/>
            <a:ext cx="5257106" cy="216024"/>
          </a:xfrm>
        </p:spPr>
        <p:txBody>
          <a:bodyPr anchor="ctr" anchorCtr="0"/>
          <a:lstStyle>
            <a:lvl1pPr marL="0" indent="0" algn="r">
              <a:spcBef>
                <a:spcPts val="0"/>
              </a:spcBef>
              <a:buNone/>
              <a:defRPr sz="12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spTree>
    <p:extLst>
      <p:ext uri="{BB962C8B-B14F-4D97-AF65-F5344CB8AC3E}">
        <p14:creationId xmlns:p14="http://schemas.microsoft.com/office/powerpoint/2010/main" val="371054104"/>
      </p:ext>
    </p:extLst>
  </p:cSld>
  <p:clrMapOvr>
    <a:masterClrMapping/>
  </p:clrMapOvr>
  <p:transition spd="med">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ntents 2">
    <p:spTree>
      <p:nvGrpSpPr>
        <p:cNvPr id="1" name=""/>
        <p:cNvGrpSpPr/>
        <p:nvPr/>
      </p:nvGrpSpPr>
      <p:grpSpPr>
        <a:xfrm>
          <a:off x="0" y="0"/>
          <a:ext cx="0" cy="0"/>
          <a:chOff x="0" y="0"/>
          <a:chExt cx="0" cy="0"/>
        </a:xfrm>
      </p:grpSpPr>
      <p:sp>
        <p:nvSpPr>
          <p:cNvPr id="9" name="Rectangle 8">
            <a:extLst>
              <a:ext uri="{C183D7F6-B498-43B3-948B-1728B52AA6E4}">
                <adec:decorative xmlns:adec="http://schemas.microsoft.com/office/drawing/2017/decorative" val="1"/>
              </a:ext>
            </a:extLst>
          </p:cNvPr>
          <p:cNvSpPr/>
          <p:nvPr userDrawn="1"/>
        </p:nvSpPr>
        <p:spPr>
          <a:xfrm>
            <a:off x="0" y="0"/>
            <a:ext cx="6096000" cy="6858000"/>
          </a:xfrm>
          <a:custGeom>
            <a:avLst/>
            <a:gdLst/>
            <a:ahLst/>
            <a:cxnLst/>
            <a:rect l="l" t="t" r="r" b="b"/>
            <a:pathLst>
              <a:path w="6096000" h="6858000">
                <a:moveTo>
                  <a:pt x="479425" y="0"/>
                </a:moveTo>
                <a:lnTo>
                  <a:pt x="6096000" y="0"/>
                </a:lnTo>
                <a:lnTo>
                  <a:pt x="6096000" y="6378574"/>
                </a:lnTo>
                <a:lnTo>
                  <a:pt x="5616575" y="6857999"/>
                </a:lnTo>
                <a:lnTo>
                  <a:pt x="6096000" y="6857999"/>
                </a:lnTo>
                <a:lnTo>
                  <a:pt x="6096000" y="6858000"/>
                </a:lnTo>
                <a:lnTo>
                  <a:pt x="0" y="6858000"/>
                </a:lnTo>
                <a:lnTo>
                  <a:pt x="0" y="4794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2" name="Title 1"/>
          <p:cNvSpPr>
            <a:spLocks noGrp="1"/>
          </p:cNvSpPr>
          <p:nvPr>
            <p:ph type="title"/>
          </p:nvPr>
        </p:nvSpPr>
        <p:spPr>
          <a:xfrm>
            <a:off x="550863" y="692149"/>
            <a:ext cx="5257106" cy="936626"/>
          </a:xfrm>
        </p:spPr>
        <p:txBody>
          <a:bodyPr/>
          <a:lstStyle>
            <a:lvl1pPr>
              <a:defRPr>
                <a:solidFill>
                  <a:schemeClr val="tx1"/>
                </a:solidFill>
              </a:defRPr>
            </a:lvl1pPr>
          </a:lstStyle>
          <a:p>
            <a:r>
              <a:rPr lang="en-US"/>
              <a:t>Click to edit Master title style</a:t>
            </a:r>
          </a:p>
        </p:txBody>
      </p:sp>
      <p:sp>
        <p:nvSpPr>
          <p:cNvPr id="3" name="Content Placeholder 2"/>
          <p:cNvSpPr>
            <a:spLocks noGrp="1"/>
          </p:cNvSpPr>
          <p:nvPr>
            <p:ph sz="half" idx="1"/>
          </p:nvPr>
        </p:nvSpPr>
        <p:spPr>
          <a:xfrm>
            <a:off x="550863" y="1844675"/>
            <a:ext cx="5257105" cy="4321175"/>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384032" y="1844675"/>
            <a:ext cx="5257106" cy="43211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noFill/>
              </a:defRPr>
            </a:lvl1pPr>
          </a:lstStyle>
          <a:p>
            <a:fld id="{7E28D9EF-35A5-4CA0-BC0B-134E458AEF81}" type="datetime3">
              <a:rPr lang="en-US" smtClean="0"/>
              <a:t>28 February 2023</a:t>
            </a:fld>
            <a:endParaRPr lang="en-US"/>
          </a:p>
        </p:txBody>
      </p:sp>
      <p:sp>
        <p:nvSpPr>
          <p:cNvPr id="6" name="Footer Placeholder 5"/>
          <p:cNvSpPr>
            <a:spLocks noGrp="1"/>
          </p:cNvSpPr>
          <p:nvPr>
            <p:ph type="ftr" sz="quarter" idx="11"/>
          </p:nvPr>
        </p:nvSpPr>
        <p:spPr/>
        <p:txBody>
          <a:bodyPr/>
          <a:lstStyle>
            <a:lvl1pPr>
              <a:defRPr>
                <a:noFill/>
              </a:defRPr>
            </a:lvl1pPr>
          </a:lstStyle>
          <a:p>
            <a:r>
              <a:rPr lang="en-US"/>
              <a:t>© The Qt Company</a:t>
            </a:r>
          </a:p>
        </p:txBody>
      </p:sp>
      <p:sp>
        <p:nvSpPr>
          <p:cNvPr id="7" name="Slide Number Placeholder 6"/>
          <p:cNvSpPr>
            <a:spLocks noGrp="1"/>
          </p:cNvSpPr>
          <p:nvPr>
            <p:ph type="sldNum" sz="quarter" idx="12"/>
          </p:nvPr>
        </p:nvSpPr>
        <p:spPr/>
        <p:txBody>
          <a:bodyPr/>
          <a:lstStyle>
            <a:lvl1pPr>
              <a:defRPr>
                <a:noFill/>
              </a:defRPr>
            </a:lvl1pPr>
          </a:lstStyle>
          <a:p>
            <a:fld id="{A683D178-98AA-4574-9EAA-8EB007C55176}" type="slidenum">
              <a:rPr lang="en-US" smtClean="0"/>
              <a:pPr/>
              <a:t>‹#›</a:t>
            </a:fld>
            <a:endParaRPr lang="en-US"/>
          </a:p>
        </p:txBody>
      </p:sp>
      <p:sp>
        <p:nvSpPr>
          <p:cNvPr id="10" name="Text Placeholder 2"/>
          <p:cNvSpPr>
            <a:spLocks noGrp="1"/>
          </p:cNvSpPr>
          <p:nvPr>
            <p:ph type="body" idx="13" hasCustomPrompt="1"/>
          </p:nvPr>
        </p:nvSpPr>
        <p:spPr>
          <a:xfrm>
            <a:off x="6384032" y="476673"/>
            <a:ext cx="5257106" cy="216024"/>
          </a:xfrm>
        </p:spPr>
        <p:txBody>
          <a:bodyPr anchor="ctr" anchorCtr="0"/>
          <a:lstStyle>
            <a:lvl1pPr marL="0" indent="0" algn="r">
              <a:spcBef>
                <a:spcPts val="0"/>
              </a:spcBef>
              <a:buNone/>
              <a:defRPr sz="12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spTree>
    <p:extLst>
      <p:ext uri="{BB962C8B-B14F-4D97-AF65-F5344CB8AC3E}">
        <p14:creationId xmlns:p14="http://schemas.microsoft.com/office/powerpoint/2010/main" val="2833867414"/>
      </p:ext>
    </p:extLst>
  </p:cSld>
  <p:clrMapOvr>
    <a:masterClrMapping/>
  </p:clrMapOvr>
  <p:transition spd="med">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ntents 2nd">
    <p:spTree>
      <p:nvGrpSpPr>
        <p:cNvPr id="1" name=""/>
        <p:cNvGrpSpPr/>
        <p:nvPr/>
      </p:nvGrpSpPr>
      <p:grpSpPr>
        <a:xfrm>
          <a:off x="0" y="0"/>
          <a:ext cx="0" cy="0"/>
          <a:chOff x="0" y="0"/>
          <a:chExt cx="0" cy="0"/>
        </a:xfrm>
      </p:grpSpPr>
      <p:sp>
        <p:nvSpPr>
          <p:cNvPr id="9" name="Rectangle 8">
            <a:extLst>
              <a:ext uri="{C183D7F6-B498-43B3-948B-1728B52AA6E4}">
                <adec:decorative xmlns:adec="http://schemas.microsoft.com/office/drawing/2017/decorative" val="1"/>
              </a:ext>
            </a:extLst>
          </p:cNvPr>
          <p:cNvSpPr/>
          <p:nvPr userDrawn="1"/>
        </p:nvSpPr>
        <p:spPr>
          <a:xfrm>
            <a:off x="6096000" y="0"/>
            <a:ext cx="6096000" cy="6858000"/>
          </a:xfrm>
          <a:custGeom>
            <a:avLst/>
            <a:gdLst/>
            <a:ahLst/>
            <a:cxnLst/>
            <a:rect l="l" t="t" r="r" b="b"/>
            <a:pathLst>
              <a:path w="6096000" h="6858000">
                <a:moveTo>
                  <a:pt x="479425" y="0"/>
                </a:moveTo>
                <a:lnTo>
                  <a:pt x="6096000" y="0"/>
                </a:lnTo>
                <a:lnTo>
                  <a:pt x="6096000" y="6378574"/>
                </a:lnTo>
                <a:lnTo>
                  <a:pt x="5616575" y="6857999"/>
                </a:lnTo>
                <a:lnTo>
                  <a:pt x="6096000" y="6857999"/>
                </a:lnTo>
                <a:lnTo>
                  <a:pt x="6096000" y="6858000"/>
                </a:lnTo>
                <a:lnTo>
                  <a:pt x="0" y="6858000"/>
                </a:lnTo>
                <a:lnTo>
                  <a:pt x="0" y="479425"/>
                </a:lnTo>
                <a:close/>
              </a:path>
            </a:pathLst>
          </a:custGeom>
          <a:solidFill>
            <a:srgbClr val="84889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3" name="Content Placeholder 2"/>
          <p:cNvSpPr>
            <a:spLocks noGrp="1"/>
          </p:cNvSpPr>
          <p:nvPr>
            <p:ph sz="half" idx="1"/>
          </p:nvPr>
        </p:nvSpPr>
        <p:spPr>
          <a:xfrm>
            <a:off x="550863" y="1844675"/>
            <a:ext cx="5257105" cy="4321175"/>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384032" y="1844675"/>
            <a:ext cx="5257106" cy="4321175"/>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noFill/>
              </a:defRPr>
            </a:lvl1pPr>
          </a:lstStyle>
          <a:p>
            <a:fld id="{9ED2F417-03A8-43B0-A5E3-5B972D1B5A07}" type="datetime3">
              <a:rPr lang="en-US" smtClean="0"/>
              <a:t>28 February 2023</a:t>
            </a:fld>
            <a:endParaRPr lang="en-US"/>
          </a:p>
        </p:txBody>
      </p:sp>
      <p:sp>
        <p:nvSpPr>
          <p:cNvPr id="6" name="Footer Placeholder 5"/>
          <p:cNvSpPr>
            <a:spLocks noGrp="1"/>
          </p:cNvSpPr>
          <p:nvPr>
            <p:ph type="ftr" sz="quarter" idx="11"/>
          </p:nvPr>
        </p:nvSpPr>
        <p:spPr/>
        <p:txBody>
          <a:bodyPr/>
          <a:lstStyle>
            <a:lvl1pPr>
              <a:defRPr>
                <a:noFill/>
              </a:defRPr>
            </a:lvl1pPr>
          </a:lstStyle>
          <a:p>
            <a:r>
              <a:rPr lang="en-US"/>
              <a:t>© The Qt Company</a:t>
            </a:r>
          </a:p>
        </p:txBody>
      </p:sp>
      <p:sp>
        <p:nvSpPr>
          <p:cNvPr id="7" name="Slide Number Placeholder 6"/>
          <p:cNvSpPr>
            <a:spLocks noGrp="1"/>
          </p:cNvSpPr>
          <p:nvPr>
            <p:ph type="sldNum" sz="quarter" idx="12"/>
          </p:nvPr>
        </p:nvSpPr>
        <p:spPr/>
        <p:txBody>
          <a:bodyPr/>
          <a:lstStyle>
            <a:lvl1pPr>
              <a:defRPr>
                <a:noFill/>
              </a:defRPr>
            </a:lvl1pPr>
          </a:lstStyle>
          <a:p>
            <a:fld id="{A683D178-98AA-4574-9EAA-8EB007C55176}" type="slidenum">
              <a:rPr lang="en-US" smtClean="0"/>
              <a:pPr/>
              <a:t>‹#›</a:t>
            </a:fld>
            <a:endParaRPr lang="en-US"/>
          </a:p>
        </p:txBody>
      </p:sp>
      <p:sp>
        <p:nvSpPr>
          <p:cNvPr id="10" name="Title 1"/>
          <p:cNvSpPr>
            <a:spLocks noGrp="1"/>
          </p:cNvSpPr>
          <p:nvPr>
            <p:ph type="title"/>
          </p:nvPr>
        </p:nvSpPr>
        <p:spPr>
          <a:xfrm>
            <a:off x="550863" y="692149"/>
            <a:ext cx="5257106" cy="936626"/>
          </a:xfrm>
        </p:spPr>
        <p:txBody>
          <a:bodyPr/>
          <a:lstStyle>
            <a:lvl1pPr>
              <a:defRPr>
                <a:solidFill>
                  <a:schemeClr val="tx1"/>
                </a:solidFill>
              </a:defRPr>
            </a:lvl1pPr>
          </a:lstStyle>
          <a:p>
            <a:r>
              <a:rPr lang="en-US"/>
              <a:t>Click to edit Master title style</a:t>
            </a:r>
          </a:p>
        </p:txBody>
      </p:sp>
      <p:sp>
        <p:nvSpPr>
          <p:cNvPr id="11" name="Text Placeholder 2"/>
          <p:cNvSpPr>
            <a:spLocks noGrp="1"/>
          </p:cNvSpPr>
          <p:nvPr>
            <p:ph type="body" idx="13" hasCustomPrompt="1"/>
          </p:nvPr>
        </p:nvSpPr>
        <p:spPr>
          <a:xfrm>
            <a:off x="6384032" y="476673"/>
            <a:ext cx="5257106" cy="216024"/>
          </a:xfrm>
        </p:spPr>
        <p:txBody>
          <a:bodyPr anchor="ctr" anchorCtr="0"/>
          <a:lstStyle>
            <a:lvl1pPr marL="0" indent="0" algn="r">
              <a:spcBef>
                <a:spcPts val="0"/>
              </a:spcBef>
              <a:buNone/>
              <a:defRPr sz="1200" b="0"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spTree>
    <p:extLst>
      <p:ext uri="{BB962C8B-B14F-4D97-AF65-F5344CB8AC3E}">
        <p14:creationId xmlns:p14="http://schemas.microsoft.com/office/powerpoint/2010/main" val="1889648760"/>
      </p:ext>
    </p:extLst>
  </p:cSld>
  <p:clrMapOvr>
    <a:masterClrMapping/>
  </p:clrMapOvr>
  <p:transition spd="med">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_Two Contents 2nd 2">
    <p:spTree>
      <p:nvGrpSpPr>
        <p:cNvPr id="1" name=""/>
        <p:cNvGrpSpPr/>
        <p:nvPr/>
      </p:nvGrpSpPr>
      <p:grpSpPr>
        <a:xfrm>
          <a:off x="0" y="0"/>
          <a:ext cx="0" cy="0"/>
          <a:chOff x="0" y="0"/>
          <a:chExt cx="0" cy="0"/>
        </a:xfrm>
      </p:grpSpPr>
      <p:sp>
        <p:nvSpPr>
          <p:cNvPr id="9" name="Rectangle 8">
            <a:extLst>
              <a:ext uri="{C183D7F6-B498-43B3-948B-1728B52AA6E4}">
                <adec:decorative xmlns:adec="http://schemas.microsoft.com/office/drawing/2017/decorative" val="1"/>
              </a:ext>
            </a:extLst>
          </p:cNvPr>
          <p:cNvSpPr/>
          <p:nvPr userDrawn="1"/>
        </p:nvSpPr>
        <p:spPr>
          <a:xfrm>
            <a:off x="6096000" y="0"/>
            <a:ext cx="6096000" cy="6858000"/>
          </a:xfrm>
          <a:custGeom>
            <a:avLst/>
            <a:gdLst/>
            <a:ahLst/>
            <a:cxnLst/>
            <a:rect l="l" t="t" r="r" b="b"/>
            <a:pathLst>
              <a:path w="6096000" h="6858000">
                <a:moveTo>
                  <a:pt x="479425" y="0"/>
                </a:moveTo>
                <a:lnTo>
                  <a:pt x="6096000" y="0"/>
                </a:lnTo>
                <a:lnTo>
                  <a:pt x="6096000" y="6378574"/>
                </a:lnTo>
                <a:lnTo>
                  <a:pt x="5616575" y="6857999"/>
                </a:lnTo>
                <a:lnTo>
                  <a:pt x="6096000" y="6857999"/>
                </a:lnTo>
                <a:lnTo>
                  <a:pt x="6096000" y="6858000"/>
                </a:lnTo>
                <a:lnTo>
                  <a:pt x="0" y="6858000"/>
                </a:lnTo>
                <a:lnTo>
                  <a:pt x="0" y="4794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3" name="Content Placeholder 2"/>
          <p:cNvSpPr>
            <a:spLocks noGrp="1"/>
          </p:cNvSpPr>
          <p:nvPr>
            <p:ph sz="half" idx="1"/>
          </p:nvPr>
        </p:nvSpPr>
        <p:spPr>
          <a:xfrm>
            <a:off x="550863" y="1844675"/>
            <a:ext cx="5257105" cy="4321175"/>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384032" y="1844675"/>
            <a:ext cx="5257106" cy="4321175"/>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noFill/>
              </a:defRPr>
            </a:lvl1pPr>
          </a:lstStyle>
          <a:p>
            <a:fld id="{9ED2F417-03A8-43B0-A5E3-5B972D1B5A07}" type="datetime3">
              <a:rPr lang="en-US" smtClean="0"/>
              <a:t>28 February 2023</a:t>
            </a:fld>
            <a:endParaRPr lang="en-US"/>
          </a:p>
        </p:txBody>
      </p:sp>
      <p:sp>
        <p:nvSpPr>
          <p:cNvPr id="6" name="Footer Placeholder 5"/>
          <p:cNvSpPr>
            <a:spLocks noGrp="1"/>
          </p:cNvSpPr>
          <p:nvPr>
            <p:ph type="ftr" sz="quarter" idx="11"/>
          </p:nvPr>
        </p:nvSpPr>
        <p:spPr/>
        <p:txBody>
          <a:bodyPr/>
          <a:lstStyle>
            <a:lvl1pPr>
              <a:defRPr>
                <a:noFill/>
              </a:defRPr>
            </a:lvl1pPr>
          </a:lstStyle>
          <a:p>
            <a:r>
              <a:rPr lang="en-US"/>
              <a:t>© The Qt Company</a:t>
            </a:r>
          </a:p>
        </p:txBody>
      </p:sp>
      <p:sp>
        <p:nvSpPr>
          <p:cNvPr id="7" name="Slide Number Placeholder 6"/>
          <p:cNvSpPr>
            <a:spLocks noGrp="1"/>
          </p:cNvSpPr>
          <p:nvPr>
            <p:ph type="sldNum" sz="quarter" idx="12"/>
          </p:nvPr>
        </p:nvSpPr>
        <p:spPr/>
        <p:txBody>
          <a:bodyPr/>
          <a:lstStyle>
            <a:lvl1pPr>
              <a:defRPr>
                <a:noFill/>
              </a:defRPr>
            </a:lvl1pPr>
          </a:lstStyle>
          <a:p>
            <a:fld id="{A683D178-98AA-4574-9EAA-8EB007C55176}" type="slidenum">
              <a:rPr lang="en-US" smtClean="0"/>
              <a:pPr/>
              <a:t>‹#›</a:t>
            </a:fld>
            <a:endParaRPr lang="en-US"/>
          </a:p>
        </p:txBody>
      </p:sp>
      <p:sp>
        <p:nvSpPr>
          <p:cNvPr id="10" name="Title 1"/>
          <p:cNvSpPr>
            <a:spLocks noGrp="1"/>
          </p:cNvSpPr>
          <p:nvPr>
            <p:ph type="title"/>
          </p:nvPr>
        </p:nvSpPr>
        <p:spPr>
          <a:xfrm>
            <a:off x="550863" y="692149"/>
            <a:ext cx="5257106" cy="936626"/>
          </a:xfrm>
        </p:spPr>
        <p:txBody>
          <a:bodyPr/>
          <a:lstStyle>
            <a:lvl1pPr>
              <a:defRPr>
                <a:solidFill>
                  <a:schemeClr val="tx1"/>
                </a:solidFill>
              </a:defRPr>
            </a:lvl1pPr>
          </a:lstStyle>
          <a:p>
            <a:r>
              <a:rPr lang="en-US"/>
              <a:t>Click to edit Master title style</a:t>
            </a:r>
          </a:p>
        </p:txBody>
      </p:sp>
      <p:sp>
        <p:nvSpPr>
          <p:cNvPr id="11" name="Text Placeholder 2"/>
          <p:cNvSpPr>
            <a:spLocks noGrp="1"/>
          </p:cNvSpPr>
          <p:nvPr>
            <p:ph type="body" idx="13" hasCustomPrompt="1"/>
          </p:nvPr>
        </p:nvSpPr>
        <p:spPr>
          <a:xfrm>
            <a:off x="6384032" y="476673"/>
            <a:ext cx="5257106" cy="216024"/>
          </a:xfrm>
        </p:spPr>
        <p:txBody>
          <a:bodyPr anchor="ctr" anchorCtr="0"/>
          <a:lstStyle>
            <a:lvl1pPr marL="0" indent="0" algn="r">
              <a:spcBef>
                <a:spcPts val="0"/>
              </a:spcBef>
              <a:buNone/>
              <a:defRPr sz="12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spTree>
    <p:extLst>
      <p:ext uri="{BB962C8B-B14F-4D97-AF65-F5344CB8AC3E}">
        <p14:creationId xmlns:p14="http://schemas.microsoft.com/office/powerpoint/2010/main" val="3606172610"/>
      </p:ext>
    </p:extLst>
  </p:cSld>
  <p:clrMapOvr>
    <a:masterClrMapping/>
  </p:clrMapOvr>
  <p:transition spd="med">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Proces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B9C26A3-3704-4F73-A379-97628D8C2380}" type="datetime3">
              <a:rPr lang="en-US" smtClean="0"/>
              <a:t>28 February 2023</a:t>
            </a:fld>
            <a:endParaRPr lang="en-US"/>
          </a:p>
        </p:txBody>
      </p:sp>
      <p:sp>
        <p:nvSpPr>
          <p:cNvPr id="4" name="Footer Placeholder 3"/>
          <p:cNvSpPr>
            <a:spLocks noGrp="1"/>
          </p:cNvSpPr>
          <p:nvPr>
            <p:ph type="ftr" sz="quarter" idx="11"/>
          </p:nvPr>
        </p:nvSpPr>
        <p:spPr/>
        <p:txBody>
          <a:bodyPr/>
          <a:lstStyle/>
          <a:p>
            <a:r>
              <a:rPr lang="en-US"/>
              <a:t>© The Qt Company</a:t>
            </a:r>
          </a:p>
        </p:txBody>
      </p:sp>
      <p:sp>
        <p:nvSpPr>
          <p:cNvPr id="5" name="Slide Number Placeholder 4"/>
          <p:cNvSpPr>
            <a:spLocks noGrp="1"/>
          </p:cNvSpPr>
          <p:nvPr>
            <p:ph type="sldNum" sz="quarter" idx="12"/>
          </p:nvPr>
        </p:nvSpPr>
        <p:spPr/>
        <p:txBody>
          <a:bodyPr/>
          <a:lstStyle/>
          <a:p>
            <a:fld id="{A683D178-98AA-4574-9EAA-8EB007C55176}" type="slidenum">
              <a:rPr lang="en-US" smtClean="0"/>
              <a:t>‹#›</a:t>
            </a:fld>
            <a:endParaRPr lang="en-US"/>
          </a:p>
        </p:txBody>
      </p:sp>
      <p:sp>
        <p:nvSpPr>
          <p:cNvPr id="8" name="Text Placeholder 7"/>
          <p:cNvSpPr>
            <a:spLocks noGrp="1"/>
          </p:cNvSpPr>
          <p:nvPr>
            <p:ph type="body" sz="quarter" idx="13" hasCustomPrompt="1"/>
          </p:nvPr>
        </p:nvSpPr>
        <p:spPr>
          <a:xfrm>
            <a:off x="911424" y="2348682"/>
            <a:ext cx="2376487" cy="1584374"/>
          </a:xfrm>
          <a:prstGeom prst="snip2DiagRect">
            <a:avLst>
              <a:gd name="adj1" fmla="val 12501"/>
              <a:gd name="adj2" fmla="val 799"/>
            </a:avLst>
          </a:prstGeom>
          <a:solidFill>
            <a:schemeClr val="accent3"/>
          </a:solidFill>
        </p:spPr>
        <p:txBody>
          <a:bodyPr anchor="ctr" anchorCtr="0"/>
          <a:lstStyle>
            <a:lvl1pPr marL="0" indent="0" algn="ctr">
              <a:buFontTx/>
              <a:buNone/>
              <a:defRPr sz="6000">
                <a:solidFill>
                  <a:schemeClr val="bg1"/>
                </a:solidFill>
              </a:defRPr>
            </a:lvl1pPr>
          </a:lstStyle>
          <a:p>
            <a:pPr lvl="0"/>
            <a:r>
              <a:rPr lang="en-US"/>
              <a:t>No</a:t>
            </a:r>
          </a:p>
        </p:txBody>
      </p:sp>
      <p:sp>
        <p:nvSpPr>
          <p:cNvPr id="9" name="Text Placeholder 7"/>
          <p:cNvSpPr>
            <a:spLocks noGrp="1"/>
          </p:cNvSpPr>
          <p:nvPr>
            <p:ph type="body" sz="quarter" idx="14"/>
          </p:nvPr>
        </p:nvSpPr>
        <p:spPr>
          <a:xfrm>
            <a:off x="911424" y="4221088"/>
            <a:ext cx="2376487" cy="1728788"/>
          </a:xfrm>
        </p:spPr>
        <p:txBody>
          <a:bodyPr/>
          <a:lstStyle>
            <a:lvl1pPr marL="0" indent="0" algn="ctr">
              <a:buFontTx/>
              <a:buNone/>
              <a:defRPr/>
            </a:lvl1pPr>
          </a:lstStyle>
          <a:p>
            <a:pPr lvl="0"/>
            <a:r>
              <a:rPr lang="en-US"/>
              <a:t>Edit Master text styles</a:t>
            </a:r>
          </a:p>
        </p:txBody>
      </p:sp>
      <p:sp>
        <p:nvSpPr>
          <p:cNvPr id="10" name="Text Placeholder 7"/>
          <p:cNvSpPr>
            <a:spLocks noGrp="1"/>
          </p:cNvSpPr>
          <p:nvPr>
            <p:ph type="body" sz="quarter" idx="15" hasCustomPrompt="1"/>
          </p:nvPr>
        </p:nvSpPr>
        <p:spPr>
          <a:xfrm>
            <a:off x="3575497" y="2348682"/>
            <a:ext cx="2376487" cy="1584374"/>
          </a:xfrm>
          <a:prstGeom prst="snip2DiagRect">
            <a:avLst>
              <a:gd name="adj1" fmla="val 12501"/>
              <a:gd name="adj2" fmla="val 799"/>
            </a:avLst>
          </a:prstGeom>
          <a:solidFill>
            <a:schemeClr val="accent3"/>
          </a:solidFill>
        </p:spPr>
        <p:txBody>
          <a:bodyPr anchor="ctr" anchorCtr="0"/>
          <a:lstStyle>
            <a:lvl1pPr marL="0" indent="0" algn="ctr">
              <a:buFontTx/>
              <a:buNone/>
              <a:defRPr sz="6000">
                <a:solidFill>
                  <a:schemeClr val="bg1"/>
                </a:solidFill>
              </a:defRPr>
            </a:lvl1pPr>
          </a:lstStyle>
          <a:p>
            <a:pPr lvl="0"/>
            <a:r>
              <a:rPr lang="en-US"/>
              <a:t>No</a:t>
            </a:r>
          </a:p>
        </p:txBody>
      </p:sp>
      <p:sp>
        <p:nvSpPr>
          <p:cNvPr id="11" name="Text Placeholder 7"/>
          <p:cNvSpPr>
            <a:spLocks noGrp="1"/>
          </p:cNvSpPr>
          <p:nvPr>
            <p:ph type="body" sz="quarter" idx="16" hasCustomPrompt="1"/>
          </p:nvPr>
        </p:nvSpPr>
        <p:spPr>
          <a:xfrm>
            <a:off x="6239793" y="2348682"/>
            <a:ext cx="2376487" cy="1584374"/>
          </a:xfrm>
          <a:prstGeom prst="snip2DiagRect">
            <a:avLst>
              <a:gd name="adj1" fmla="val 12501"/>
              <a:gd name="adj2" fmla="val 799"/>
            </a:avLst>
          </a:prstGeom>
          <a:solidFill>
            <a:schemeClr val="accent3"/>
          </a:solidFill>
        </p:spPr>
        <p:txBody>
          <a:bodyPr anchor="ctr" anchorCtr="0"/>
          <a:lstStyle>
            <a:lvl1pPr marL="0" indent="0" algn="ctr">
              <a:buFontTx/>
              <a:buNone/>
              <a:defRPr sz="6000">
                <a:solidFill>
                  <a:schemeClr val="bg1"/>
                </a:solidFill>
              </a:defRPr>
            </a:lvl1pPr>
          </a:lstStyle>
          <a:p>
            <a:pPr lvl="0"/>
            <a:r>
              <a:rPr lang="en-US"/>
              <a:t>No</a:t>
            </a:r>
          </a:p>
        </p:txBody>
      </p:sp>
      <p:sp>
        <p:nvSpPr>
          <p:cNvPr id="12" name="Text Placeholder 7"/>
          <p:cNvSpPr>
            <a:spLocks noGrp="1"/>
          </p:cNvSpPr>
          <p:nvPr>
            <p:ph type="body" sz="quarter" idx="17" hasCustomPrompt="1"/>
          </p:nvPr>
        </p:nvSpPr>
        <p:spPr>
          <a:xfrm>
            <a:off x="8904089" y="2348682"/>
            <a:ext cx="2376487" cy="1584374"/>
          </a:xfrm>
          <a:prstGeom prst="snip2DiagRect">
            <a:avLst>
              <a:gd name="adj1" fmla="val 12501"/>
              <a:gd name="adj2" fmla="val 799"/>
            </a:avLst>
          </a:prstGeom>
          <a:solidFill>
            <a:schemeClr val="accent3"/>
          </a:solidFill>
        </p:spPr>
        <p:txBody>
          <a:bodyPr anchor="ctr" anchorCtr="0"/>
          <a:lstStyle>
            <a:lvl1pPr marL="0" indent="0" algn="ctr">
              <a:buFontTx/>
              <a:buNone/>
              <a:defRPr sz="6000">
                <a:solidFill>
                  <a:schemeClr val="bg1"/>
                </a:solidFill>
              </a:defRPr>
            </a:lvl1pPr>
          </a:lstStyle>
          <a:p>
            <a:pPr lvl="0"/>
            <a:r>
              <a:rPr lang="en-US"/>
              <a:t>No</a:t>
            </a:r>
          </a:p>
        </p:txBody>
      </p:sp>
      <p:sp>
        <p:nvSpPr>
          <p:cNvPr id="13" name="Text Placeholder 7"/>
          <p:cNvSpPr>
            <a:spLocks noGrp="1"/>
          </p:cNvSpPr>
          <p:nvPr>
            <p:ph type="body" sz="quarter" idx="18"/>
          </p:nvPr>
        </p:nvSpPr>
        <p:spPr>
          <a:xfrm>
            <a:off x="3575720" y="4221088"/>
            <a:ext cx="2376487" cy="1728788"/>
          </a:xfrm>
        </p:spPr>
        <p:txBody>
          <a:bodyPr/>
          <a:lstStyle>
            <a:lvl1pPr marL="0" indent="0" algn="ctr">
              <a:buFontTx/>
              <a:buNone/>
              <a:defRPr/>
            </a:lvl1pPr>
          </a:lstStyle>
          <a:p>
            <a:pPr lvl="0"/>
            <a:r>
              <a:rPr lang="en-US"/>
              <a:t>Edit Master text styles</a:t>
            </a:r>
          </a:p>
        </p:txBody>
      </p:sp>
      <p:sp>
        <p:nvSpPr>
          <p:cNvPr id="14" name="Text Placeholder 7"/>
          <p:cNvSpPr>
            <a:spLocks noGrp="1"/>
          </p:cNvSpPr>
          <p:nvPr>
            <p:ph type="body" sz="quarter" idx="19"/>
          </p:nvPr>
        </p:nvSpPr>
        <p:spPr>
          <a:xfrm>
            <a:off x="6240016" y="4221088"/>
            <a:ext cx="2376487" cy="1728788"/>
          </a:xfrm>
        </p:spPr>
        <p:txBody>
          <a:bodyPr/>
          <a:lstStyle>
            <a:lvl1pPr marL="0" indent="0" algn="ctr">
              <a:buFontTx/>
              <a:buNone/>
              <a:defRPr/>
            </a:lvl1pPr>
          </a:lstStyle>
          <a:p>
            <a:pPr lvl="0"/>
            <a:r>
              <a:rPr lang="en-US"/>
              <a:t>Edit Master text styles</a:t>
            </a:r>
          </a:p>
        </p:txBody>
      </p:sp>
      <p:sp>
        <p:nvSpPr>
          <p:cNvPr id="15" name="Text Placeholder 7"/>
          <p:cNvSpPr>
            <a:spLocks noGrp="1"/>
          </p:cNvSpPr>
          <p:nvPr>
            <p:ph type="body" sz="quarter" idx="20"/>
          </p:nvPr>
        </p:nvSpPr>
        <p:spPr>
          <a:xfrm>
            <a:off x="8904312" y="4221088"/>
            <a:ext cx="2376487" cy="1728788"/>
          </a:xfrm>
        </p:spPr>
        <p:txBody>
          <a:bodyPr/>
          <a:lstStyle>
            <a:lvl1pPr marL="0" indent="0" algn="ctr">
              <a:buFontTx/>
              <a:buNone/>
              <a:defRPr/>
            </a:lvl1pPr>
          </a:lstStyle>
          <a:p>
            <a:pPr lvl="0"/>
            <a:r>
              <a:rPr lang="en-US"/>
              <a:t>Edit Master text styles</a:t>
            </a:r>
          </a:p>
        </p:txBody>
      </p:sp>
      <p:sp>
        <p:nvSpPr>
          <p:cNvPr id="16" name="Text Placeholder 2"/>
          <p:cNvSpPr>
            <a:spLocks noGrp="1"/>
          </p:cNvSpPr>
          <p:nvPr>
            <p:ph type="body" idx="1" hasCustomPrompt="1"/>
          </p:nvPr>
        </p:nvSpPr>
        <p:spPr>
          <a:xfrm>
            <a:off x="550863" y="476673"/>
            <a:ext cx="11090275" cy="216024"/>
          </a:xfrm>
        </p:spPr>
        <p:txBody>
          <a:bodyPr anchor="ctr" anchorCtr="0"/>
          <a:lstStyle>
            <a:lvl1pPr marL="0" indent="0">
              <a:spcBef>
                <a:spcPts val="0"/>
              </a:spcBef>
              <a:buNone/>
              <a:defRPr sz="12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spTree>
    <p:extLst>
      <p:ext uri="{BB962C8B-B14F-4D97-AF65-F5344CB8AC3E}">
        <p14:creationId xmlns:p14="http://schemas.microsoft.com/office/powerpoint/2010/main" val="3949834329"/>
      </p:ext>
    </p:extLst>
  </p:cSld>
  <p:clrMapOvr>
    <a:masterClrMapping/>
  </p:clrMapOvr>
  <p:transition spd="med">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Infograp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D723D9C-3639-4E7D-B410-7CC39E8BE448}" type="datetime3">
              <a:rPr lang="en-US" smtClean="0"/>
              <a:t>28 February 2023</a:t>
            </a:fld>
            <a:endParaRPr lang="en-US"/>
          </a:p>
        </p:txBody>
      </p:sp>
      <p:sp>
        <p:nvSpPr>
          <p:cNvPr id="4" name="Footer Placeholder 3"/>
          <p:cNvSpPr>
            <a:spLocks noGrp="1"/>
          </p:cNvSpPr>
          <p:nvPr>
            <p:ph type="ftr" sz="quarter" idx="11"/>
          </p:nvPr>
        </p:nvSpPr>
        <p:spPr/>
        <p:txBody>
          <a:bodyPr/>
          <a:lstStyle/>
          <a:p>
            <a:r>
              <a:rPr lang="en-US"/>
              <a:t>© The Qt Company</a:t>
            </a:r>
          </a:p>
        </p:txBody>
      </p:sp>
      <p:sp>
        <p:nvSpPr>
          <p:cNvPr id="5" name="Slide Number Placeholder 4"/>
          <p:cNvSpPr>
            <a:spLocks noGrp="1"/>
          </p:cNvSpPr>
          <p:nvPr>
            <p:ph type="sldNum" sz="quarter" idx="12"/>
          </p:nvPr>
        </p:nvSpPr>
        <p:spPr/>
        <p:txBody>
          <a:bodyPr/>
          <a:lstStyle/>
          <a:p>
            <a:fld id="{A683D178-98AA-4574-9EAA-8EB007C55176}" type="slidenum">
              <a:rPr lang="en-US" smtClean="0"/>
              <a:t>‹#›</a:t>
            </a:fld>
            <a:endParaRPr lang="en-US"/>
          </a:p>
        </p:txBody>
      </p:sp>
      <p:sp>
        <p:nvSpPr>
          <p:cNvPr id="24" name="Text Placeholder 15"/>
          <p:cNvSpPr>
            <a:spLocks noGrp="1"/>
          </p:cNvSpPr>
          <p:nvPr>
            <p:ph type="body" sz="quarter" idx="15"/>
          </p:nvPr>
        </p:nvSpPr>
        <p:spPr>
          <a:xfrm>
            <a:off x="8312856" y="1844828"/>
            <a:ext cx="3312369" cy="3240356"/>
          </a:xfrm>
          <a:prstGeom prst="snip2DiagRect">
            <a:avLst>
              <a:gd name="adj1" fmla="val 14366"/>
              <a:gd name="adj2" fmla="val 0"/>
            </a:avLst>
          </a:prstGeom>
          <a:solidFill>
            <a:srgbClr val="848895"/>
          </a:solidFill>
        </p:spPr>
        <p:txBody>
          <a:bodyPr lIns="180000" tIns="1152000" rIns="180000" bIns="180000"/>
          <a:lstStyle>
            <a:lvl1pPr marL="0" indent="0">
              <a:buFontTx/>
              <a:buNone/>
              <a:defRPr sz="2400">
                <a:solidFill>
                  <a:schemeClr val="bg1"/>
                </a:solidFill>
              </a:defRPr>
            </a:lvl1pPr>
            <a:lvl2pPr marL="0" indent="0">
              <a:buFontTx/>
              <a:buNone/>
              <a:defRPr sz="1400">
                <a:solidFill>
                  <a:schemeClr val="bg1"/>
                </a:solidFill>
              </a:defRPr>
            </a:lvl2pPr>
            <a:lvl3pPr marL="182563" indent="-182563">
              <a:defRPr sz="1400">
                <a:solidFill>
                  <a:schemeClr val="bg1"/>
                </a:solidFill>
              </a:defRPr>
            </a:lvl3pPr>
          </a:lstStyle>
          <a:p>
            <a:pPr lvl="0"/>
            <a:r>
              <a:rPr lang="en-US"/>
              <a:t>Edit Master text styles</a:t>
            </a:r>
          </a:p>
          <a:p>
            <a:pPr lvl="1"/>
            <a:r>
              <a:rPr lang="en-US"/>
              <a:t>Second level</a:t>
            </a:r>
          </a:p>
          <a:p>
            <a:pPr lvl="2"/>
            <a:r>
              <a:rPr lang="en-US"/>
              <a:t>Third level</a:t>
            </a:r>
          </a:p>
        </p:txBody>
      </p:sp>
      <p:sp>
        <p:nvSpPr>
          <p:cNvPr id="25" name="Picture Placeholder 18"/>
          <p:cNvSpPr>
            <a:spLocks noGrp="1" noChangeAspect="1"/>
          </p:cNvSpPr>
          <p:nvPr>
            <p:ph type="pic" sz="quarter" idx="16" hasCustomPrompt="1"/>
          </p:nvPr>
        </p:nvSpPr>
        <p:spPr>
          <a:xfrm>
            <a:off x="8744905" y="2132856"/>
            <a:ext cx="936104" cy="936104"/>
          </a:xfrm>
          <a:prstGeom prst="rect">
            <a:avLst/>
          </a:prstGeom>
          <a:noFill/>
        </p:spPr>
        <p:txBody>
          <a:bodyPr/>
          <a:lstStyle>
            <a:lvl1pPr marL="0" indent="0" algn="l">
              <a:buFontTx/>
              <a:buNone/>
              <a:defRPr sz="1000" baseline="0">
                <a:solidFill>
                  <a:schemeClr val="bg1"/>
                </a:solidFill>
              </a:defRPr>
            </a:lvl1pPr>
          </a:lstStyle>
          <a:p>
            <a:r>
              <a:rPr lang="fi-FI"/>
              <a:t>Click icon to add symbol</a:t>
            </a:r>
          </a:p>
        </p:txBody>
      </p:sp>
      <p:sp>
        <p:nvSpPr>
          <p:cNvPr id="26" name="Text Placeholder 15"/>
          <p:cNvSpPr>
            <a:spLocks noGrp="1"/>
          </p:cNvSpPr>
          <p:nvPr>
            <p:ph type="body" sz="quarter" idx="17"/>
          </p:nvPr>
        </p:nvSpPr>
        <p:spPr>
          <a:xfrm>
            <a:off x="550863" y="1844828"/>
            <a:ext cx="3312369" cy="3240356"/>
          </a:xfrm>
          <a:prstGeom prst="snip2DiagRect">
            <a:avLst>
              <a:gd name="adj1" fmla="val 14366"/>
              <a:gd name="adj2" fmla="val 0"/>
            </a:avLst>
          </a:prstGeom>
          <a:solidFill>
            <a:schemeClr val="accent1"/>
          </a:solidFill>
        </p:spPr>
        <p:txBody>
          <a:bodyPr lIns="180000" tIns="1152000" rIns="180000" bIns="180000"/>
          <a:lstStyle>
            <a:lvl1pPr marL="0" indent="0">
              <a:buFontTx/>
              <a:buNone/>
              <a:defRPr sz="2400">
                <a:solidFill>
                  <a:schemeClr val="tx1"/>
                </a:solidFill>
              </a:defRPr>
            </a:lvl1pPr>
            <a:lvl2pPr marL="0" indent="0">
              <a:buFontTx/>
              <a:buNone/>
              <a:defRPr sz="1400">
                <a:solidFill>
                  <a:schemeClr val="tx1"/>
                </a:solidFill>
              </a:defRPr>
            </a:lvl2pPr>
            <a:lvl3pPr marL="182563" indent="-182563">
              <a:defRPr sz="1400">
                <a:solidFill>
                  <a:schemeClr val="tx1"/>
                </a:solidFill>
              </a:defRPr>
            </a:lvl3pPr>
          </a:lstStyle>
          <a:p>
            <a:pPr lvl="0"/>
            <a:r>
              <a:rPr lang="en-US"/>
              <a:t>Edit Master text styles</a:t>
            </a:r>
          </a:p>
          <a:p>
            <a:pPr lvl="1"/>
            <a:r>
              <a:rPr lang="en-US"/>
              <a:t>Second level</a:t>
            </a:r>
          </a:p>
          <a:p>
            <a:pPr lvl="2"/>
            <a:r>
              <a:rPr lang="en-US"/>
              <a:t>Third level</a:t>
            </a:r>
          </a:p>
        </p:txBody>
      </p:sp>
      <p:sp>
        <p:nvSpPr>
          <p:cNvPr id="27" name="Picture Placeholder 18"/>
          <p:cNvSpPr>
            <a:spLocks noGrp="1" noChangeAspect="1"/>
          </p:cNvSpPr>
          <p:nvPr>
            <p:ph type="pic" sz="quarter" idx="18" hasCustomPrompt="1"/>
          </p:nvPr>
        </p:nvSpPr>
        <p:spPr>
          <a:xfrm>
            <a:off x="982912" y="2132856"/>
            <a:ext cx="936104" cy="936104"/>
          </a:xfrm>
          <a:prstGeom prst="rect">
            <a:avLst/>
          </a:prstGeom>
          <a:noFill/>
        </p:spPr>
        <p:txBody>
          <a:bodyPr/>
          <a:lstStyle>
            <a:lvl1pPr marL="0" indent="0" algn="l">
              <a:buFontTx/>
              <a:buNone/>
              <a:defRPr sz="1000" baseline="0">
                <a:solidFill>
                  <a:schemeClr val="bg1"/>
                </a:solidFill>
              </a:defRPr>
            </a:lvl1pPr>
          </a:lstStyle>
          <a:p>
            <a:r>
              <a:rPr lang="fi-FI"/>
              <a:t>Click icon to add symbol</a:t>
            </a:r>
          </a:p>
        </p:txBody>
      </p:sp>
      <p:sp>
        <p:nvSpPr>
          <p:cNvPr id="28" name="Text Placeholder 15"/>
          <p:cNvSpPr>
            <a:spLocks noGrp="1"/>
          </p:cNvSpPr>
          <p:nvPr>
            <p:ph type="body" sz="quarter" idx="19"/>
          </p:nvPr>
        </p:nvSpPr>
        <p:spPr>
          <a:xfrm>
            <a:off x="4439815" y="1844828"/>
            <a:ext cx="3312369" cy="3240356"/>
          </a:xfrm>
          <a:prstGeom prst="snip2DiagRect">
            <a:avLst>
              <a:gd name="adj1" fmla="val 14366"/>
              <a:gd name="adj2" fmla="val 0"/>
            </a:avLst>
          </a:prstGeom>
          <a:solidFill>
            <a:schemeClr val="tx2"/>
          </a:solidFill>
        </p:spPr>
        <p:txBody>
          <a:bodyPr lIns="180000" tIns="1152000" rIns="180000" bIns="180000"/>
          <a:lstStyle>
            <a:lvl1pPr marL="0" indent="0">
              <a:buFontTx/>
              <a:buNone/>
              <a:defRPr sz="2400">
                <a:solidFill>
                  <a:schemeClr val="bg1"/>
                </a:solidFill>
              </a:defRPr>
            </a:lvl1pPr>
            <a:lvl2pPr marL="0" indent="0">
              <a:buFontTx/>
              <a:buNone/>
              <a:defRPr sz="1400">
                <a:solidFill>
                  <a:schemeClr val="bg1"/>
                </a:solidFill>
              </a:defRPr>
            </a:lvl2pPr>
            <a:lvl3pPr marL="182563" indent="-182563">
              <a:defRPr sz="1400">
                <a:solidFill>
                  <a:schemeClr val="bg1"/>
                </a:solidFill>
              </a:defRPr>
            </a:lvl3pPr>
          </a:lstStyle>
          <a:p>
            <a:pPr lvl="0"/>
            <a:r>
              <a:rPr lang="en-US"/>
              <a:t>Edit Master text styles</a:t>
            </a:r>
          </a:p>
          <a:p>
            <a:pPr lvl="1"/>
            <a:r>
              <a:rPr lang="en-US"/>
              <a:t>Second level</a:t>
            </a:r>
          </a:p>
          <a:p>
            <a:pPr lvl="2"/>
            <a:r>
              <a:rPr lang="en-US"/>
              <a:t>Third level</a:t>
            </a:r>
          </a:p>
        </p:txBody>
      </p:sp>
      <p:sp>
        <p:nvSpPr>
          <p:cNvPr id="29" name="Picture Placeholder 18"/>
          <p:cNvSpPr>
            <a:spLocks noGrp="1" noChangeAspect="1"/>
          </p:cNvSpPr>
          <p:nvPr>
            <p:ph type="pic" sz="quarter" idx="20" hasCustomPrompt="1"/>
          </p:nvPr>
        </p:nvSpPr>
        <p:spPr>
          <a:xfrm>
            <a:off x="4871864" y="2132856"/>
            <a:ext cx="936104" cy="936104"/>
          </a:xfrm>
          <a:prstGeom prst="rect">
            <a:avLst/>
          </a:prstGeom>
          <a:noFill/>
        </p:spPr>
        <p:txBody>
          <a:bodyPr/>
          <a:lstStyle>
            <a:lvl1pPr marL="0" indent="0" algn="l">
              <a:buFontTx/>
              <a:buNone/>
              <a:defRPr sz="1000" baseline="0">
                <a:solidFill>
                  <a:schemeClr val="bg1"/>
                </a:solidFill>
              </a:defRPr>
            </a:lvl1pPr>
          </a:lstStyle>
          <a:p>
            <a:r>
              <a:rPr lang="fi-FI"/>
              <a:t>Click icon to add symbol</a:t>
            </a:r>
          </a:p>
        </p:txBody>
      </p:sp>
      <p:sp>
        <p:nvSpPr>
          <p:cNvPr id="12" name="Text Placeholder 2"/>
          <p:cNvSpPr>
            <a:spLocks noGrp="1"/>
          </p:cNvSpPr>
          <p:nvPr>
            <p:ph type="body" idx="1" hasCustomPrompt="1"/>
          </p:nvPr>
        </p:nvSpPr>
        <p:spPr>
          <a:xfrm>
            <a:off x="550863" y="476673"/>
            <a:ext cx="11090275" cy="216024"/>
          </a:xfrm>
        </p:spPr>
        <p:txBody>
          <a:bodyPr anchor="ctr" anchorCtr="0"/>
          <a:lstStyle>
            <a:lvl1pPr marL="0" indent="0">
              <a:spcBef>
                <a:spcPts val="0"/>
              </a:spcBef>
              <a:buNone/>
              <a:defRPr sz="12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spTree>
    <p:extLst>
      <p:ext uri="{BB962C8B-B14F-4D97-AF65-F5344CB8AC3E}">
        <p14:creationId xmlns:p14="http://schemas.microsoft.com/office/powerpoint/2010/main" val="68885318"/>
      </p:ext>
    </p:extLst>
  </p:cSld>
  <p:clrMapOvr>
    <a:masterClrMapping/>
  </p:clrMapOvr>
  <p:transition spd="med">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noFill/>
              </a:defRPr>
            </a:lvl1pPr>
          </a:lstStyle>
          <a:p>
            <a:fld id="{6B8B3A59-FC07-42ED-B702-608C3345CA53}" type="datetime3">
              <a:rPr lang="en-US" smtClean="0"/>
              <a:t>28 February 2023</a:t>
            </a:fld>
            <a:endParaRPr lang="en-US"/>
          </a:p>
        </p:txBody>
      </p:sp>
      <p:sp>
        <p:nvSpPr>
          <p:cNvPr id="3" name="Footer Placeholder 2"/>
          <p:cNvSpPr>
            <a:spLocks noGrp="1"/>
          </p:cNvSpPr>
          <p:nvPr>
            <p:ph type="ftr" sz="quarter" idx="11"/>
          </p:nvPr>
        </p:nvSpPr>
        <p:spPr/>
        <p:txBody>
          <a:bodyPr/>
          <a:lstStyle>
            <a:lvl1pPr>
              <a:defRPr>
                <a:noFill/>
              </a:defRPr>
            </a:lvl1pPr>
          </a:lstStyle>
          <a:p>
            <a:r>
              <a:rPr lang="en-US"/>
              <a:t>© The Qt Company</a:t>
            </a:r>
          </a:p>
        </p:txBody>
      </p:sp>
      <p:sp>
        <p:nvSpPr>
          <p:cNvPr id="4" name="Slide Number Placeholder 3"/>
          <p:cNvSpPr>
            <a:spLocks noGrp="1"/>
          </p:cNvSpPr>
          <p:nvPr>
            <p:ph type="sldNum" sz="quarter" idx="12"/>
          </p:nvPr>
        </p:nvSpPr>
        <p:spPr/>
        <p:txBody>
          <a:bodyPr/>
          <a:lstStyle>
            <a:lvl1pPr>
              <a:defRPr>
                <a:noFill/>
              </a:defRPr>
            </a:lvl1pPr>
          </a:lstStyle>
          <a:p>
            <a:fld id="{A683D178-98AA-4574-9EAA-8EB007C55176}" type="slidenum">
              <a:rPr lang="en-US" smtClean="0"/>
              <a:pPr/>
              <a:t>‹#›</a:t>
            </a:fld>
            <a:endParaRPr lang="en-US"/>
          </a:p>
        </p:txBody>
      </p:sp>
      <p:sp>
        <p:nvSpPr>
          <p:cNvPr id="5" name="Text Placeholder 15"/>
          <p:cNvSpPr>
            <a:spLocks noGrp="1"/>
          </p:cNvSpPr>
          <p:nvPr>
            <p:ph type="body" sz="quarter" idx="15"/>
          </p:nvPr>
        </p:nvSpPr>
        <p:spPr>
          <a:xfrm>
            <a:off x="2495601" y="1844828"/>
            <a:ext cx="7200798" cy="3168348"/>
          </a:xfrm>
        </p:spPr>
        <p:txBody>
          <a:bodyPr/>
          <a:lstStyle>
            <a:lvl1pPr marL="0" indent="0">
              <a:buFontTx/>
              <a:buNone/>
              <a:defRPr sz="3400">
                <a:solidFill>
                  <a:schemeClr val="accent4"/>
                </a:solidFill>
              </a:defRPr>
            </a:lvl1pPr>
            <a:lvl2pPr marL="0" indent="0">
              <a:buFontTx/>
              <a:buNone/>
              <a:defRPr sz="1400"/>
            </a:lvl2pPr>
            <a:lvl3pPr marL="182563" indent="-182563">
              <a:defRPr sz="1400"/>
            </a:lvl3pPr>
          </a:lstStyle>
          <a:p>
            <a:pPr lvl="0"/>
            <a:r>
              <a:rPr lang="en-US"/>
              <a:t>Edit Master text styles</a:t>
            </a:r>
          </a:p>
          <a:p>
            <a:pPr lvl="1"/>
            <a:r>
              <a:rPr lang="en-US"/>
              <a:t>Second level</a:t>
            </a:r>
          </a:p>
          <a:p>
            <a:pPr lvl="2"/>
            <a:r>
              <a:rPr lang="en-US"/>
              <a:t>Third level</a:t>
            </a:r>
          </a:p>
        </p:txBody>
      </p:sp>
      <p:sp>
        <p:nvSpPr>
          <p:cNvPr id="6" name="Freeform 6"/>
          <p:cNvSpPr>
            <a:spLocks noChangeAspect="1"/>
          </p:cNvSpPr>
          <p:nvPr userDrawn="1"/>
        </p:nvSpPr>
        <p:spPr bwMode="auto">
          <a:xfrm>
            <a:off x="2063552" y="1700808"/>
            <a:ext cx="288000" cy="418108"/>
          </a:xfrm>
          <a:custGeom>
            <a:avLst/>
            <a:gdLst>
              <a:gd name="T0" fmla="*/ 749 w 1139"/>
              <a:gd name="T1" fmla="*/ 872 h 1654"/>
              <a:gd name="T2" fmla="*/ 0 w 1139"/>
              <a:gd name="T3" fmla="*/ 872 h 1654"/>
              <a:gd name="T4" fmla="*/ 0 w 1139"/>
              <a:gd name="T5" fmla="*/ 192 h 1654"/>
              <a:gd name="T6" fmla="*/ 191 w 1139"/>
              <a:gd name="T7" fmla="*/ 0 h 1654"/>
              <a:gd name="T8" fmla="*/ 1139 w 1139"/>
              <a:gd name="T9" fmla="*/ 0 h 1654"/>
              <a:gd name="T10" fmla="*/ 1139 w 1139"/>
              <a:gd name="T11" fmla="*/ 638 h 1654"/>
              <a:gd name="T12" fmla="*/ 1139 w 1139"/>
              <a:gd name="T13" fmla="*/ 681 h 1654"/>
              <a:gd name="T14" fmla="*/ 1139 w 1139"/>
              <a:gd name="T15" fmla="*/ 1463 h 1654"/>
              <a:gd name="T16" fmla="*/ 947 w 1139"/>
              <a:gd name="T17" fmla="*/ 1654 h 1654"/>
              <a:gd name="T18" fmla="*/ 749 w 1139"/>
              <a:gd name="T19" fmla="*/ 1654 h 1654"/>
              <a:gd name="T20" fmla="*/ 749 w 1139"/>
              <a:gd name="T21" fmla="*/ 872 h 1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9" h="1654">
                <a:moveTo>
                  <a:pt x="749" y="872"/>
                </a:moveTo>
                <a:lnTo>
                  <a:pt x="0" y="872"/>
                </a:lnTo>
                <a:lnTo>
                  <a:pt x="0" y="192"/>
                </a:lnTo>
                <a:lnTo>
                  <a:pt x="191" y="0"/>
                </a:lnTo>
                <a:lnTo>
                  <a:pt x="1139" y="0"/>
                </a:lnTo>
                <a:lnTo>
                  <a:pt x="1139" y="638"/>
                </a:lnTo>
                <a:lnTo>
                  <a:pt x="1139" y="681"/>
                </a:lnTo>
                <a:lnTo>
                  <a:pt x="1139" y="1463"/>
                </a:lnTo>
                <a:lnTo>
                  <a:pt x="947" y="1654"/>
                </a:lnTo>
                <a:lnTo>
                  <a:pt x="749" y="1654"/>
                </a:lnTo>
                <a:lnTo>
                  <a:pt x="749" y="87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fi-FI"/>
          </a:p>
        </p:txBody>
      </p:sp>
    </p:spTree>
    <p:extLst>
      <p:ext uri="{BB962C8B-B14F-4D97-AF65-F5344CB8AC3E}">
        <p14:creationId xmlns:p14="http://schemas.microsoft.com/office/powerpoint/2010/main" val="3605426589"/>
      </p:ext>
    </p:extLst>
  </p:cSld>
  <p:clrMapOvr>
    <a:masterClrMapping/>
  </p:clrMapOvr>
  <p:transition spd="med">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Title and Back Picture">
    <p:spTree>
      <p:nvGrpSpPr>
        <p:cNvPr id="1" name=""/>
        <p:cNvGrpSpPr/>
        <p:nvPr/>
      </p:nvGrpSpPr>
      <p:grpSpPr>
        <a:xfrm>
          <a:off x="0" y="0"/>
          <a:ext cx="0" cy="0"/>
          <a:chOff x="0" y="0"/>
          <a:chExt cx="0" cy="0"/>
        </a:xfrm>
      </p:grpSpPr>
      <p:sp>
        <p:nvSpPr>
          <p:cNvPr id="9" name="Right Triangle 8"/>
          <p:cNvSpPr/>
          <p:nvPr userDrawn="1"/>
        </p:nvSpPr>
        <p:spPr>
          <a:xfrm flipV="1">
            <a:off x="-10968" y="0"/>
            <a:ext cx="490393" cy="490393"/>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ight Triangle 9"/>
          <p:cNvSpPr/>
          <p:nvPr userDrawn="1"/>
        </p:nvSpPr>
        <p:spPr>
          <a:xfrm flipH="1">
            <a:off x="11712573" y="6378574"/>
            <a:ext cx="479425" cy="479426"/>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Date Placeholder 3"/>
          <p:cNvSpPr>
            <a:spLocks noGrp="1"/>
          </p:cNvSpPr>
          <p:nvPr>
            <p:ph type="dt" sz="half" idx="10"/>
          </p:nvPr>
        </p:nvSpPr>
        <p:spPr/>
        <p:txBody>
          <a:bodyPr/>
          <a:lstStyle>
            <a:lvl1pPr>
              <a:defRPr>
                <a:noFill/>
              </a:defRPr>
            </a:lvl1pPr>
          </a:lstStyle>
          <a:p>
            <a:fld id="{283DF88A-8EFC-4063-9027-1A24992ABC70}" type="datetime3">
              <a:rPr lang="en-US" smtClean="0"/>
              <a:t>28 February 2023</a:t>
            </a:fld>
            <a:endParaRPr lang="en-US"/>
          </a:p>
        </p:txBody>
      </p:sp>
      <p:sp>
        <p:nvSpPr>
          <p:cNvPr id="5" name="Footer Placeholder 4"/>
          <p:cNvSpPr>
            <a:spLocks noGrp="1"/>
          </p:cNvSpPr>
          <p:nvPr>
            <p:ph type="ftr" sz="quarter" idx="11"/>
          </p:nvPr>
        </p:nvSpPr>
        <p:spPr/>
        <p:txBody>
          <a:bodyPr/>
          <a:lstStyle>
            <a:lvl1pPr>
              <a:defRPr>
                <a:noFill/>
              </a:defRPr>
            </a:lvl1pPr>
          </a:lstStyle>
          <a:p>
            <a:r>
              <a:rPr lang="en-US"/>
              <a:t>© The Qt Company</a:t>
            </a:r>
          </a:p>
        </p:txBody>
      </p:sp>
      <p:sp>
        <p:nvSpPr>
          <p:cNvPr id="6" name="Slide Number Placeholder 5"/>
          <p:cNvSpPr>
            <a:spLocks noGrp="1"/>
          </p:cNvSpPr>
          <p:nvPr>
            <p:ph type="sldNum" sz="quarter" idx="12"/>
          </p:nvPr>
        </p:nvSpPr>
        <p:spPr/>
        <p:txBody>
          <a:bodyPr/>
          <a:lstStyle>
            <a:lvl1pPr>
              <a:defRPr>
                <a:noFill/>
              </a:defRPr>
            </a:lvl1pPr>
          </a:lstStyle>
          <a:p>
            <a:fld id="{A683D178-98AA-4574-9EAA-8EB007C55176}" type="slidenum">
              <a:rPr lang="en-US" smtClean="0"/>
              <a:pPr/>
              <a:t>‹#›</a:t>
            </a:fld>
            <a:endParaRPr lang="en-US"/>
          </a:p>
        </p:txBody>
      </p:sp>
      <p:sp>
        <p:nvSpPr>
          <p:cNvPr id="8" name="Picture Placeholder 7"/>
          <p:cNvSpPr>
            <a:spLocks noGrp="1"/>
          </p:cNvSpPr>
          <p:nvPr>
            <p:ph type="pic" sz="quarter" idx="14" hasCustomPrompt="1"/>
          </p:nvPr>
        </p:nvSpPr>
        <p:spPr>
          <a:xfrm>
            <a:off x="0" y="0"/>
            <a:ext cx="12192000" cy="6858000"/>
          </a:xfrm>
          <a:custGeom>
            <a:avLst/>
            <a:gdLst/>
            <a:ahLst/>
            <a:cxnLst/>
            <a:rect l="l" t="t" r="r" b="b"/>
            <a:pathLst>
              <a:path w="12192000" h="6858000">
                <a:moveTo>
                  <a:pt x="479425" y="0"/>
                </a:moveTo>
                <a:lnTo>
                  <a:pt x="12192000" y="0"/>
                </a:lnTo>
                <a:lnTo>
                  <a:pt x="12192000" y="6378572"/>
                </a:lnTo>
                <a:lnTo>
                  <a:pt x="11712572" y="6858000"/>
                </a:lnTo>
                <a:lnTo>
                  <a:pt x="0" y="6858000"/>
                </a:lnTo>
                <a:lnTo>
                  <a:pt x="0" y="479425"/>
                </a:lnTo>
                <a:close/>
              </a:path>
            </a:pathLst>
          </a:custGeom>
          <a:solidFill>
            <a:schemeClr val="accent2"/>
          </a:solidFill>
        </p:spPr>
        <p:txBody>
          <a:bodyPr/>
          <a:lstStyle>
            <a:lvl1pPr marL="0" marR="0" indent="0" algn="r" defTabSz="914400" rtl="0" eaLnBrk="1" fontAlgn="auto" latinLnBrk="0" hangingPunct="1">
              <a:lnSpc>
                <a:spcPct val="100000"/>
              </a:lnSpc>
              <a:spcBef>
                <a:spcPts val="600"/>
              </a:spcBef>
              <a:spcAft>
                <a:spcPts val="0"/>
              </a:spcAft>
              <a:buClrTx/>
              <a:buSzTx/>
              <a:buFontTx/>
              <a:buNone/>
              <a:tabLst/>
              <a:defRPr sz="1200">
                <a:solidFill>
                  <a:schemeClr val="bg1"/>
                </a:solidFill>
              </a:defRPr>
            </a:lvl1pPr>
          </a:lstStyle>
          <a:p>
            <a:r>
              <a:rPr lang="en-GB"/>
              <a:t>Click icon to add picture (</a:t>
            </a:r>
            <a:r>
              <a:rPr lang="en-US"/>
              <a:t>Download more pictures from brand.qt.io</a:t>
            </a:r>
            <a:r>
              <a:rPr lang="en-GB"/>
              <a:t>)</a:t>
            </a:r>
          </a:p>
          <a:p>
            <a:endParaRPr lang="en-GB"/>
          </a:p>
        </p:txBody>
      </p:sp>
      <p:sp>
        <p:nvSpPr>
          <p:cNvPr id="7" name="Title 1"/>
          <p:cNvSpPr>
            <a:spLocks noGrp="1"/>
          </p:cNvSpPr>
          <p:nvPr>
            <p:ph type="title"/>
          </p:nvPr>
        </p:nvSpPr>
        <p:spPr>
          <a:xfrm>
            <a:off x="550862" y="692149"/>
            <a:ext cx="11090275" cy="936626"/>
          </a:xfrm>
        </p:spPr>
        <p:txBody>
          <a:bodyPr/>
          <a:lstStyle>
            <a:lvl1pPr>
              <a:defRPr>
                <a:solidFill>
                  <a:schemeClr val="bg1"/>
                </a:solidFill>
                <a:effectLst/>
              </a:defRPr>
            </a:lvl1pPr>
          </a:lstStyle>
          <a:p>
            <a:r>
              <a:rPr lang="en-US"/>
              <a:t>Click to edit Master title style</a:t>
            </a:r>
          </a:p>
        </p:txBody>
      </p:sp>
      <p:sp>
        <p:nvSpPr>
          <p:cNvPr id="11" name="Text Placeholder 2"/>
          <p:cNvSpPr>
            <a:spLocks noGrp="1"/>
          </p:cNvSpPr>
          <p:nvPr>
            <p:ph type="body" idx="1" hasCustomPrompt="1"/>
          </p:nvPr>
        </p:nvSpPr>
        <p:spPr>
          <a:xfrm>
            <a:off x="550863" y="476673"/>
            <a:ext cx="11090275" cy="216024"/>
          </a:xfrm>
        </p:spPr>
        <p:txBody>
          <a:bodyPr anchor="ctr" anchorCtr="0"/>
          <a:lstStyle>
            <a:lvl1pPr marL="0" indent="0">
              <a:spcBef>
                <a:spcPts val="0"/>
              </a:spcBef>
              <a:buNone/>
              <a:defRPr sz="1200" b="0"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spTree>
    <p:extLst>
      <p:ext uri="{BB962C8B-B14F-4D97-AF65-F5344CB8AC3E}">
        <p14:creationId xmlns:p14="http://schemas.microsoft.com/office/powerpoint/2010/main" val="1896510721"/>
      </p:ext>
    </p:extLst>
  </p:cSld>
  <p:clrMapOvr>
    <a:masterClrMapping/>
  </p:clrMapOvr>
  <p:transition spd="med">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Blank ">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3B12EA-2E1A-426F-A2F2-F336791EFBE0}" type="datetime3">
              <a:rPr lang="en-US" smtClean="0"/>
              <a:t>28 February 2023</a:t>
            </a:fld>
            <a:endParaRPr lang="en-US"/>
          </a:p>
        </p:txBody>
      </p:sp>
      <p:sp>
        <p:nvSpPr>
          <p:cNvPr id="3" name="Footer Placeholder 2"/>
          <p:cNvSpPr>
            <a:spLocks noGrp="1"/>
          </p:cNvSpPr>
          <p:nvPr>
            <p:ph type="ftr" sz="quarter" idx="11"/>
          </p:nvPr>
        </p:nvSpPr>
        <p:spPr/>
        <p:txBody>
          <a:bodyPr/>
          <a:lstStyle/>
          <a:p>
            <a:r>
              <a:rPr lang="en-US"/>
              <a:t>© The Qt Company</a:t>
            </a:r>
          </a:p>
        </p:txBody>
      </p:sp>
      <p:sp>
        <p:nvSpPr>
          <p:cNvPr id="4" name="Slide Number Placeholder 3"/>
          <p:cNvSpPr>
            <a:spLocks noGrp="1"/>
          </p:cNvSpPr>
          <p:nvPr>
            <p:ph type="sldNum" sz="quarter" idx="12"/>
          </p:nvPr>
        </p:nvSpPr>
        <p:spPr/>
        <p:txBody>
          <a:bodyPr/>
          <a:lstStyle/>
          <a:p>
            <a:fld id="{A683D178-98AA-4574-9EAA-8EB007C55176}" type="slidenum">
              <a:rPr lang="en-US" smtClean="0"/>
              <a:t>‹#›</a:t>
            </a:fld>
            <a:endParaRPr lang="en-US"/>
          </a:p>
        </p:txBody>
      </p:sp>
    </p:spTree>
    <p:extLst>
      <p:ext uri="{BB962C8B-B14F-4D97-AF65-F5344CB8AC3E}">
        <p14:creationId xmlns:p14="http://schemas.microsoft.com/office/powerpoint/2010/main" val="357803841"/>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5">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50862" y="1628775"/>
            <a:ext cx="11090275" cy="1656209"/>
          </a:xfrm>
        </p:spPr>
        <p:txBody>
          <a:bodyPr anchor="t" anchorCtr="0"/>
          <a:lstStyle>
            <a:lvl1pPr algn="l">
              <a:defRPr sz="4800"/>
            </a:lvl1pPr>
          </a:lstStyle>
          <a:p>
            <a:r>
              <a:rPr lang="en-US"/>
              <a:t>Click to add Presentation title</a:t>
            </a:r>
          </a:p>
        </p:txBody>
      </p:sp>
      <p:sp>
        <p:nvSpPr>
          <p:cNvPr id="3" name="Subtitle 2"/>
          <p:cNvSpPr>
            <a:spLocks noGrp="1"/>
          </p:cNvSpPr>
          <p:nvPr>
            <p:ph type="subTitle" idx="1"/>
          </p:nvPr>
        </p:nvSpPr>
        <p:spPr>
          <a:xfrm>
            <a:off x="550863" y="3428999"/>
            <a:ext cx="4897437" cy="1439863"/>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F69B70B3-1A03-4256-9B25-6BC6262B2312}" type="datetime3">
              <a:rPr lang="en-US" smtClean="0"/>
              <a:t>28 February 2023</a:t>
            </a:fld>
            <a:endParaRPr lang="en-US"/>
          </a:p>
        </p:txBody>
      </p:sp>
      <p:sp>
        <p:nvSpPr>
          <p:cNvPr id="5" name="Footer Placeholder 4"/>
          <p:cNvSpPr>
            <a:spLocks noGrp="1"/>
          </p:cNvSpPr>
          <p:nvPr>
            <p:ph type="ftr" sz="quarter" idx="11"/>
          </p:nvPr>
        </p:nvSpPr>
        <p:spPr/>
        <p:txBody>
          <a:bodyPr/>
          <a:lstStyle/>
          <a:p>
            <a:r>
              <a:rPr lang="en-US"/>
              <a:t>© The Qt Company</a:t>
            </a:r>
          </a:p>
        </p:txBody>
      </p:sp>
      <p:sp>
        <p:nvSpPr>
          <p:cNvPr id="6" name="Slide Number Placeholder 5"/>
          <p:cNvSpPr>
            <a:spLocks noGrp="1"/>
          </p:cNvSpPr>
          <p:nvPr>
            <p:ph type="sldNum" sz="quarter" idx="12"/>
          </p:nvPr>
        </p:nvSpPr>
        <p:spPr/>
        <p:txBody>
          <a:bodyPr/>
          <a:lstStyle/>
          <a:p>
            <a:fld id="{A683D178-98AA-4574-9EAA-8EB007C55176}" type="slidenum">
              <a:rPr lang="en-US" smtClean="0"/>
              <a:t>‹#›</a:t>
            </a:fld>
            <a:endParaRPr lang="en-US"/>
          </a:p>
        </p:txBody>
      </p:sp>
      <p:sp>
        <p:nvSpPr>
          <p:cNvPr id="10" name="Freeform 6">
            <a:extLst>
              <a:ext uri="{C183D7F6-B498-43B3-948B-1728B52AA6E4}">
                <adec:decorative xmlns:adec="http://schemas.microsoft.com/office/drawing/2017/decorative" val="1"/>
              </a:ext>
            </a:extLst>
          </p:cNvPr>
          <p:cNvSpPr>
            <a:spLocks noChangeAspect="1" noEditPoints="1"/>
          </p:cNvSpPr>
          <p:nvPr userDrawn="1"/>
        </p:nvSpPr>
        <p:spPr bwMode="auto">
          <a:xfrm>
            <a:off x="550863" y="549275"/>
            <a:ext cx="720000" cy="529006"/>
          </a:xfrm>
          <a:custGeom>
            <a:avLst/>
            <a:gdLst>
              <a:gd name="T0" fmla="*/ 2431 w 3438"/>
              <a:gd name="T1" fmla="*/ 1652 h 2526"/>
              <a:gd name="T2" fmla="*/ 2460 w 3438"/>
              <a:gd name="T3" fmla="*/ 1720 h 2526"/>
              <a:gd name="T4" fmla="*/ 2533 w 3438"/>
              <a:gd name="T5" fmla="*/ 1741 h 2526"/>
              <a:gd name="T6" fmla="*/ 2577 w 3438"/>
              <a:gd name="T7" fmla="*/ 1947 h 2526"/>
              <a:gd name="T8" fmla="*/ 2406 w 3438"/>
              <a:gd name="T9" fmla="*/ 1943 h 2526"/>
              <a:gd name="T10" fmla="*/ 2298 w 3438"/>
              <a:gd name="T11" fmla="*/ 1903 h 2526"/>
              <a:gd name="T12" fmla="*/ 2226 w 3438"/>
              <a:gd name="T13" fmla="*/ 1815 h 2526"/>
              <a:gd name="T14" fmla="*/ 2192 w 3438"/>
              <a:gd name="T15" fmla="*/ 1655 h 2526"/>
              <a:gd name="T16" fmla="*/ 2188 w 3438"/>
              <a:gd name="T17" fmla="*/ 842 h 2526"/>
              <a:gd name="T18" fmla="*/ 1012 w 3438"/>
              <a:gd name="T19" fmla="*/ 1663 h 2526"/>
              <a:gd name="T20" fmla="*/ 1105 w 3438"/>
              <a:gd name="T21" fmla="*/ 1736 h 2526"/>
              <a:gd name="T22" fmla="*/ 1218 w 3438"/>
              <a:gd name="T23" fmla="*/ 1764 h 2526"/>
              <a:gd name="T24" fmla="*/ 1376 w 3438"/>
              <a:gd name="T25" fmla="*/ 1760 h 2526"/>
              <a:gd name="T26" fmla="*/ 1481 w 3438"/>
              <a:gd name="T27" fmla="*/ 1724 h 2526"/>
              <a:gd name="T28" fmla="*/ 1553 w 3438"/>
              <a:gd name="T29" fmla="*/ 1657 h 2526"/>
              <a:gd name="T30" fmla="*/ 1603 w 3438"/>
              <a:gd name="T31" fmla="*/ 1536 h 2526"/>
              <a:gd name="T32" fmla="*/ 1633 w 3438"/>
              <a:gd name="T33" fmla="*/ 1326 h 2526"/>
              <a:gd name="T34" fmla="*/ 1628 w 3438"/>
              <a:gd name="T35" fmla="*/ 1050 h 2526"/>
              <a:gd name="T36" fmla="*/ 1585 w 3438"/>
              <a:gd name="T37" fmla="*/ 844 h 2526"/>
              <a:gd name="T38" fmla="*/ 1514 w 3438"/>
              <a:gd name="T39" fmla="*/ 729 h 2526"/>
              <a:gd name="T40" fmla="*/ 1425 w 3438"/>
              <a:gd name="T41" fmla="*/ 675 h 2526"/>
              <a:gd name="T42" fmla="*/ 1280 w 3438"/>
              <a:gd name="T43" fmla="*/ 653 h 2526"/>
              <a:gd name="T44" fmla="*/ 1154 w 3438"/>
              <a:gd name="T45" fmla="*/ 669 h 2526"/>
              <a:gd name="T46" fmla="*/ 1046 w 3438"/>
              <a:gd name="T47" fmla="*/ 729 h 2526"/>
              <a:gd name="T48" fmla="*/ 985 w 3438"/>
              <a:gd name="T49" fmla="*/ 815 h 2526"/>
              <a:gd name="T50" fmla="*/ 938 w 3438"/>
              <a:gd name="T51" fmla="*/ 990 h 2526"/>
              <a:gd name="T52" fmla="*/ 923 w 3438"/>
              <a:gd name="T53" fmla="*/ 1254 h 2526"/>
              <a:gd name="T54" fmla="*/ 947 w 3438"/>
              <a:gd name="T55" fmla="*/ 1497 h 2526"/>
              <a:gd name="T56" fmla="*/ 998 w 3438"/>
              <a:gd name="T57" fmla="*/ 1641 h 2526"/>
              <a:gd name="T58" fmla="*/ 1142 w 3438"/>
              <a:gd name="T59" fmla="*/ 1970 h 2526"/>
              <a:gd name="T60" fmla="*/ 992 w 3438"/>
              <a:gd name="T61" fmla="*/ 1933 h 2526"/>
              <a:gd name="T62" fmla="*/ 864 w 3438"/>
              <a:gd name="T63" fmla="*/ 1857 h 2526"/>
              <a:gd name="T64" fmla="*/ 798 w 3438"/>
              <a:gd name="T65" fmla="*/ 1784 h 2526"/>
              <a:gd name="T66" fmla="*/ 731 w 3438"/>
              <a:gd name="T67" fmla="*/ 1645 h 2526"/>
              <a:gd name="T68" fmla="*/ 681 w 3438"/>
              <a:gd name="T69" fmla="*/ 1402 h 2526"/>
              <a:gd name="T70" fmla="*/ 674 w 3438"/>
              <a:gd name="T71" fmla="*/ 1124 h 2526"/>
              <a:gd name="T72" fmla="*/ 716 w 3438"/>
              <a:gd name="T73" fmla="*/ 839 h 2526"/>
              <a:gd name="T74" fmla="*/ 777 w 3438"/>
              <a:gd name="T75" fmla="*/ 684 h 2526"/>
              <a:gd name="T76" fmla="*/ 856 w 3438"/>
              <a:gd name="T77" fmla="*/ 579 h 2526"/>
              <a:gd name="T78" fmla="*/ 966 w 3438"/>
              <a:gd name="T79" fmla="*/ 502 h 2526"/>
              <a:gd name="T80" fmla="*/ 1125 w 3438"/>
              <a:gd name="T81" fmla="*/ 454 h 2526"/>
              <a:gd name="T82" fmla="*/ 1301 w 3438"/>
              <a:gd name="T83" fmla="*/ 443 h 2526"/>
              <a:gd name="T84" fmla="*/ 1471 w 3438"/>
              <a:gd name="T85" fmla="*/ 461 h 2526"/>
              <a:gd name="T86" fmla="*/ 1634 w 3438"/>
              <a:gd name="T87" fmla="*/ 524 h 2526"/>
              <a:gd name="T88" fmla="*/ 1723 w 3438"/>
              <a:gd name="T89" fmla="*/ 599 h 2526"/>
              <a:gd name="T90" fmla="*/ 1809 w 3438"/>
              <a:gd name="T91" fmla="*/ 740 h 2526"/>
              <a:gd name="T92" fmla="*/ 1867 w 3438"/>
              <a:gd name="T93" fmla="*/ 951 h 2526"/>
              <a:gd name="T94" fmla="*/ 1885 w 3438"/>
              <a:gd name="T95" fmla="*/ 1250 h 2526"/>
              <a:gd name="T96" fmla="*/ 1871 w 3438"/>
              <a:gd name="T97" fmla="*/ 1454 h 2526"/>
              <a:gd name="T98" fmla="*/ 1830 w 3438"/>
              <a:gd name="T99" fmla="*/ 1639 h 2526"/>
              <a:gd name="T100" fmla="*/ 1768 w 3438"/>
              <a:gd name="T101" fmla="*/ 1765 h 2526"/>
              <a:gd name="T102" fmla="*/ 1663 w 3438"/>
              <a:gd name="T103" fmla="*/ 1874 h 2526"/>
              <a:gd name="T104" fmla="*/ 1375 w 3438"/>
              <a:gd name="T105" fmla="*/ 1973 h 2526"/>
              <a:gd name="T106" fmla="*/ 2359 w 3438"/>
              <a:gd name="T107" fmla="*/ 0 h 2526"/>
              <a:gd name="T108" fmla="*/ 0 w 3438"/>
              <a:gd name="T109" fmla="*/ 2526 h 2526"/>
              <a:gd name="T110" fmla="*/ 3438 w 3438"/>
              <a:gd name="T111" fmla="*/ 1255 h 2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38" h="2526">
                <a:moveTo>
                  <a:pt x="2724" y="1043"/>
                </a:moveTo>
                <a:lnTo>
                  <a:pt x="2423" y="1043"/>
                </a:lnTo>
                <a:lnTo>
                  <a:pt x="2423" y="1521"/>
                </a:lnTo>
                <a:lnTo>
                  <a:pt x="2423" y="1553"/>
                </a:lnTo>
                <a:lnTo>
                  <a:pt x="2424" y="1582"/>
                </a:lnTo>
                <a:lnTo>
                  <a:pt x="2425" y="1608"/>
                </a:lnTo>
                <a:lnTo>
                  <a:pt x="2428" y="1632"/>
                </a:lnTo>
                <a:lnTo>
                  <a:pt x="2431" y="1652"/>
                </a:lnTo>
                <a:lnTo>
                  <a:pt x="2434" y="1670"/>
                </a:lnTo>
                <a:lnTo>
                  <a:pt x="2438" y="1684"/>
                </a:lnTo>
                <a:lnTo>
                  <a:pt x="2442" y="1697"/>
                </a:lnTo>
                <a:lnTo>
                  <a:pt x="2446" y="1702"/>
                </a:lnTo>
                <a:lnTo>
                  <a:pt x="2449" y="1707"/>
                </a:lnTo>
                <a:lnTo>
                  <a:pt x="2452" y="1711"/>
                </a:lnTo>
                <a:lnTo>
                  <a:pt x="2456" y="1716"/>
                </a:lnTo>
                <a:lnTo>
                  <a:pt x="2460" y="1720"/>
                </a:lnTo>
                <a:lnTo>
                  <a:pt x="2466" y="1724"/>
                </a:lnTo>
                <a:lnTo>
                  <a:pt x="2477" y="1729"/>
                </a:lnTo>
                <a:lnTo>
                  <a:pt x="2491" y="1735"/>
                </a:lnTo>
                <a:lnTo>
                  <a:pt x="2499" y="1736"/>
                </a:lnTo>
                <a:lnTo>
                  <a:pt x="2506" y="1738"/>
                </a:lnTo>
                <a:lnTo>
                  <a:pt x="2514" y="1739"/>
                </a:lnTo>
                <a:lnTo>
                  <a:pt x="2523" y="1739"/>
                </a:lnTo>
                <a:lnTo>
                  <a:pt x="2533" y="1741"/>
                </a:lnTo>
                <a:lnTo>
                  <a:pt x="2542" y="1741"/>
                </a:lnTo>
                <a:lnTo>
                  <a:pt x="2722" y="1734"/>
                </a:lnTo>
                <a:lnTo>
                  <a:pt x="2732" y="1923"/>
                </a:lnTo>
                <a:lnTo>
                  <a:pt x="2697" y="1929"/>
                </a:lnTo>
                <a:lnTo>
                  <a:pt x="2664" y="1935"/>
                </a:lnTo>
                <a:lnTo>
                  <a:pt x="2633" y="1941"/>
                </a:lnTo>
                <a:lnTo>
                  <a:pt x="2603" y="1944"/>
                </a:lnTo>
                <a:lnTo>
                  <a:pt x="2577" y="1947"/>
                </a:lnTo>
                <a:lnTo>
                  <a:pt x="2553" y="1950"/>
                </a:lnTo>
                <a:lnTo>
                  <a:pt x="2530" y="1951"/>
                </a:lnTo>
                <a:lnTo>
                  <a:pt x="2510" y="1952"/>
                </a:lnTo>
                <a:lnTo>
                  <a:pt x="2487" y="1951"/>
                </a:lnTo>
                <a:lnTo>
                  <a:pt x="2466" y="1950"/>
                </a:lnTo>
                <a:lnTo>
                  <a:pt x="2445" y="1948"/>
                </a:lnTo>
                <a:lnTo>
                  <a:pt x="2425" y="1946"/>
                </a:lnTo>
                <a:lnTo>
                  <a:pt x="2406" y="1943"/>
                </a:lnTo>
                <a:lnTo>
                  <a:pt x="2388" y="1939"/>
                </a:lnTo>
                <a:lnTo>
                  <a:pt x="2370" y="1935"/>
                </a:lnTo>
                <a:lnTo>
                  <a:pt x="2362" y="1933"/>
                </a:lnTo>
                <a:lnTo>
                  <a:pt x="2354" y="1930"/>
                </a:lnTo>
                <a:lnTo>
                  <a:pt x="2339" y="1925"/>
                </a:lnTo>
                <a:lnTo>
                  <a:pt x="2324" y="1918"/>
                </a:lnTo>
                <a:lnTo>
                  <a:pt x="2311" y="1911"/>
                </a:lnTo>
                <a:lnTo>
                  <a:pt x="2298" y="1903"/>
                </a:lnTo>
                <a:lnTo>
                  <a:pt x="2286" y="1896"/>
                </a:lnTo>
                <a:lnTo>
                  <a:pt x="2276" y="1887"/>
                </a:lnTo>
                <a:lnTo>
                  <a:pt x="2265" y="1877"/>
                </a:lnTo>
                <a:lnTo>
                  <a:pt x="2256" y="1866"/>
                </a:lnTo>
                <a:lnTo>
                  <a:pt x="2249" y="1855"/>
                </a:lnTo>
                <a:lnTo>
                  <a:pt x="2241" y="1843"/>
                </a:lnTo>
                <a:lnTo>
                  <a:pt x="2233" y="1829"/>
                </a:lnTo>
                <a:lnTo>
                  <a:pt x="2226" y="1815"/>
                </a:lnTo>
                <a:lnTo>
                  <a:pt x="2220" y="1799"/>
                </a:lnTo>
                <a:lnTo>
                  <a:pt x="2215" y="1782"/>
                </a:lnTo>
                <a:lnTo>
                  <a:pt x="2209" y="1764"/>
                </a:lnTo>
                <a:lnTo>
                  <a:pt x="2205" y="1744"/>
                </a:lnTo>
                <a:lnTo>
                  <a:pt x="2201" y="1724"/>
                </a:lnTo>
                <a:lnTo>
                  <a:pt x="2198" y="1702"/>
                </a:lnTo>
                <a:lnTo>
                  <a:pt x="2195" y="1679"/>
                </a:lnTo>
                <a:lnTo>
                  <a:pt x="2192" y="1655"/>
                </a:lnTo>
                <a:lnTo>
                  <a:pt x="2190" y="1630"/>
                </a:lnTo>
                <a:lnTo>
                  <a:pt x="2189" y="1603"/>
                </a:lnTo>
                <a:lnTo>
                  <a:pt x="2188" y="1575"/>
                </a:lnTo>
                <a:lnTo>
                  <a:pt x="2188" y="1547"/>
                </a:lnTo>
                <a:lnTo>
                  <a:pt x="2188" y="1043"/>
                </a:lnTo>
                <a:lnTo>
                  <a:pt x="2021" y="1043"/>
                </a:lnTo>
                <a:lnTo>
                  <a:pt x="2021" y="842"/>
                </a:lnTo>
                <a:lnTo>
                  <a:pt x="2188" y="842"/>
                </a:lnTo>
                <a:lnTo>
                  <a:pt x="2188" y="526"/>
                </a:lnTo>
                <a:lnTo>
                  <a:pt x="2423" y="526"/>
                </a:lnTo>
                <a:lnTo>
                  <a:pt x="2423" y="842"/>
                </a:lnTo>
                <a:lnTo>
                  <a:pt x="2724" y="842"/>
                </a:lnTo>
                <a:lnTo>
                  <a:pt x="2724" y="1043"/>
                </a:lnTo>
                <a:close/>
                <a:moveTo>
                  <a:pt x="998" y="1641"/>
                </a:moveTo>
                <a:lnTo>
                  <a:pt x="1007" y="1656"/>
                </a:lnTo>
                <a:lnTo>
                  <a:pt x="1012" y="1663"/>
                </a:lnTo>
                <a:lnTo>
                  <a:pt x="1018" y="1670"/>
                </a:lnTo>
                <a:lnTo>
                  <a:pt x="1029" y="1683"/>
                </a:lnTo>
                <a:lnTo>
                  <a:pt x="1043" y="1696"/>
                </a:lnTo>
                <a:lnTo>
                  <a:pt x="1056" y="1707"/>
                </a:lnTo>
                <a:lnTo>
                  <a:pt x="1072" y="1718"/>
                </a:lnTo>
                <a:lnTo>
                  <a:pt x="1088" y="1727"/>
                </a:lnTo>
                <a:lnTo>
                  <a:pt x="1097" y="1732"/>
                </a:lnTo>
                <a:lnTo>
                  <a:pt x="1105" y="1736"/>
                </a:lnTo>
                <a:lnTo>
                  <a:pt x="1123" y="1743"/>
                </a:lnTo>
                <a:lnTo>
                  <a:pt x="1143" y="1750"/>
                </a:lnTo>
                <a:lnTo>
                  <a:pt x="1153" y="1753"/>
                </a:lnTo>
                <a:lnTo>
                  <a:pt x="1163" y="1755"/>
                </a:lnTo>
                <a:lnTo>
                  <a:pt x="1185" y="1760"/>
                </a:lnTo>
                <a:lnTo>
                  <a:pt x="1195" y="1762"/>
                </a:lnTo>
                <a:lnTo>
                  <a:pt x="1207" y="1763"/>
                </a:lnTo>
                <a:lnTo>
                  <a:pt x="1218" y="1764"/>
                </a:lnTo>
                <a:lnTo>
                  <a:pt x="1230" y="1765"/>
                </a:lnTo>
                <a:lnTo>
                  <a:pt x="1254" y="1768"/>
                </a:lnTo>
                <a:lnTo>
                  <a:pt x="1280" y="1768"/>
                </a:lnTo>
                <a:lnTo>
                  <a:pt x="1306" y="1768"/>
                </a:lnTo>
                <a:lnTo>
                  <a:pt x="1330" y="1765"/>
                </a:lnTo>
                <a:lnTo>
                  <a:pt x="1342" y="1764"/>
                </a:lnTo>
                <a:lnTo>
                  <a:pt x="1353" y="1763"/>
                </a:lnTo>
                <a:lnTo>
                  <a:pt x="1376" y="1760"/>
                </a:lnTo>
                <a:lnTo>
                  <a:pt x="1397" y="1755"/>
                </a:lnTo>
                <a:lnTo>
                  <a:pt x="1418" y="1750"/>
                </a:lnTo>
                <a:lnTo>
                  <a:pt x="1428" y="1747"/>
                </a:lnTo>
                <a:lnTo>
                  <a:pt x="1437" y="1744"/>
                </a:lnTo>
                <a:lnTo>
                  <a:pt x="1455" y="1736"/>
                </a:lnTo>
                <a:lnTo>
                  <a:pt x="1464" y="1733"/>
                </a:lnTo>
                <a:lnTo>
                  <a:pt x="1473" y="1728"/>
                </a:lnTo>
                <a:lnTo>
                  <a:pt x="1481" y="1724"/>
                </a:lnTo>
                <a:lnTo>
                  <a:pt x="1489" y="1719"/>
                </a:lnTo>
                <a:lnTo>
                  <a:pt x="1503" y="1708"/>
                </a:lnTo>
                <a:lnTo>
                  <a:pt x="1510" y="1703"/>
                </a:lnTo>
                <a:lnTo>
                  <a:pt x="1517" y="1697"/>
                </a:lnTo>
                <a:lnTo>
                  <a:pt x="1530" y="1685"/>
                </a:lnTo>
                <a:lnTo>
                  <a:pt x="1536" y="1679"/>
                </a:lnTo>
                <a:lnTo>
                  <a:pt x="1541" y="1672"/>
                </a:lnTo>
                <a:lnTo>
                  <a:pt x="1553" y="1657"/>
                </a:lnTo>
                <a:lnTo>
                  <a:pt x="1562" y="1643"/>
                </a:lnTo>
                <a:lnTo>
                  <a:pt x="1571" y="1626"/>
                </a:lnTo>
                <a:lnTo>
                  <a:pt x="1579" y="1609"/>
                </a:lnTo>
                <a:lnTo>
                  <a:pt x="1583" y="1599"/>
                </a:lnTo>
                <a:lnTo>
                  <a:pt x="1587" y="1590"/>
                </a:lnTo>
                <a:lnTo>
                  <a:pt x="1594" y="1570"/>
                </a:lnTo>
                <a:lnTo>
                  <a:pt x="1600" y="1547"/>
                </a:lnTo>
                <a:lnTo>
                  <a:pt x="1603" y="1536"/>
                </a:lnTo>
                <a:lnTo>
                  <a:pt x="1607" y="1525"/>
                </a:lnTo>
                <a:lnTo>
                  <a:pt x="1612" y="1500"/>
                </a:lnTo>
                <a:lnTo>
                  <a:pt x="1617" y="1474"/>
                </a:lnTo>
                <a:lnTo>
                  <a:pt x="1621" y="1447"/>
                </a:lnTo>
                <a:lnTo>
                  <a:pt x="1625" y="1419"/>
                </a:lnTo>
                <a:lnTo>
                  <a:pt x="1628" y="1389"/>
                </a:lnTo>
                <a:lnTo>
                  <a:pt x="1630" y="1359"/>
                </a:lnTo>
                <a:lnTo>
                  <a:pt x="1633" y="1326"/>
                </a:lnTo>
                <a:lnTo>
                  <a:pt x="1634" y="1292"/>
                </a:lnTo>
                <a:lnTo>
                  <a:pt x="1635" y="1256"/>
                </a:lnTo>
                <a:lnTo>
                  <a:pt x="1635" y="1220"/>
                </a:lnTo>
                <a:lnTo>
                  <a:pt x="1635" y="1183"/>
                </a:lnTo>
                <a:lnTo>
                  <a:pt x="1634" y="1148"/>
                </a:lnTo>
                <a:lnTo>
                  <a:pt x="1633" y="1115"/>
                </a:lnTo>
                <a:lnTo>
                  <a:pt x="1630" y="1081"/>
                </a:lnTo>
                <a:lnTo>
                  <a:pt x="1628" y="1050"/>
                </a:lnTo>
                <a:lnTo>
                  <a:pt x="1625" y="1020"/>
                </a:lnTo>
                <a:lnTo>
                  <a:pt x="1620" y="991"/>
                </a:lnTo>
                <a:lnTo>
                  <a:pt x="1616" y="963"/>
                </a:lnTo>
                <a:lnTo>
                  <a:pt x="1611" y="937"/>
                </a:lnTo>
                <a:lnTo>
                  <a:pt x="1606" y="911"/>
                </a:lnTo>
                <a:lnTo>
                  <a:pt x="1600" y="888"/>
                </a:lnTo>
                <a:lnTo>
                  <a:pt x="1593" y="865"/>
                </a:lnTo>
                <a:lnTo>
                  <a:pt x="1585" y="844"/>
                </a:lnTo>
                <a:lnTo>
                  <a:pt x="1578" y="824"/>
                </a:lnTo>
                <a:lnTo>
                  <a:pt x="1568" y="806"/>
                </a:lnTo>
                <a:lnTo>
                  <a:pt x="1559" y="788"/>
                </a:lnTo>
                <a:lnTo>
                  <a:pt x="1550" y="772"/>
                </a:lnTo>
                <a:lnTo>
                  <a:pt x="1545" y="764"/>
                </a:lnTo>
                <a:lnTo>
                  <a:pt x="1539" y="756"/>
                </a:lnTo>
                <a:lnTo>
                  <a:pt x="1527" y="742"/>
                </a:lnTo>
                <a:lnTo>
                  <a:pt x="1514" y="729"/>
                </a:lnTo>
                <a:lnTo>
                  <a:pt x="1508" y="723"/>
                </a:lnTo>
                <a:lnTo>
                  <a:pt x="1500" y="717"/>
                </a:lnTo>
                <a:lnTo>
                  <a:pt x="1493" y="711"/>
                </a:lnTo>
                <a:lnTo>
                  <a:pt x="1485" y="706"/>
                </a:lnTo>
                <a:lnTo>
                  <a:pt x="1469" y="696"/>
                </a:lnTo>
                <a:lnTo>
                  <a:pt x="1453" y="687"/>
                </a:lnTo>
                <a:lnTo>
                  <a:pt x="1435" y="679"/>
                </a:lnTo>
                <a:lnTo>
                  <a:pt x="1425" y="675"/>
                </a:lnTo>
                <a:lnTo>
                  <a:pt x="1415" y="672"/>
                </a:lnTo>
                <a:lnTo>
                  <a:pt x="1395" y="666"/>
                </a:lnTo>
                <a:lnTo>
                  <a:pt x="1375" y="662"/>
                </a:lnTo>
                <a:lnTo>
                  <a:pt x="1352" y="657"/>
                </a:lnTo>
                <a:lnTo>
                  <a:pt x="1341" y="656"/>
                </a:lnTo>
                <a:lnTo>
                  <a:pt x="1330" y="655"/>
                </a:lnTo>
                <a:lnTo>
                  <a:pt x="1305" y="654"/>
                </a:lnTo>
                <a:lnTo>
                  <a:pt x="1280" y="653"/>
                </a:lnTo>
                <a:lnTo>
                  <a:pt x="1255" y="654"/>
                </a:lnTo>
                <a:lnTo>
                  <a:pt x="1243" y="654"/>
                </a:lnTo>
                <a:lnTo>
                  <a:pt x="1231" y="655"/>
                </a:lnTo>
                <a:lnTo>
                  <a:pt x="1219" y="656"/>
                </a:lnTo>
                <a:lnTo>
                  <a:pt x="1208" y="657"/>
                </a:lnTo>
                <a:lnTo>
                  <a:pt x="1186" y="662"/>
                </a:lnTo>
                <a:lnTo>
                  <a:pt x="1165" y="666"/>
                </a:lnTo>
                <a:lnTo>
                  <a:pt x="1154" y="669"/>
                </a:lnTo>
                <a:lnTo>
                  <a:pt x="1145" y="672"/>
                </a:lnTo>
                <a:lnTo>
                  <a:pt x="1126" y="679"/>
                </a:lnTo>
                <a:lnTo>
                  <a:pt x="1108" y="687"/>
                </a:lnTo>
                <a:lnTo>
                  <a:pt x="1091" y="696"/>
                </a:lnTo>
                <a:lnTo>
                  <a:pt x="1082" y="700"/>
                </a:lnTo>
                <a:lnTo>
                  <a:pt x="1074" y="706"/>
                </a:lnTo>
                <a:lnTo>
                  <a:pt x="1060" y="717"/>
                </a:lnTo>
                <a:lnTo>
                  <a:pt x="1046" y="729"/>
                </a:lnTo>
                <a:lnTo>
                  <a:pt x="1033" y="742"/>
                </a:lnTo>
                <a:lnTo>
                  <a:pt x="1026" y="748"/>
                </a:lnTo>
                <a:lnTo>
                  <a:pt x="1020" y="756"/>
                </a:lnTo>
                <a:lnTo>
                  <a:pt x="1015" y="764"/>
                </a:lnTo>
                <a:lnTo>
                  <a:pt x="1009" y="772"/>
                </a:lnTo>
                <a:lnTo>
                  <a:pt x="1000" y="788"/>
                </a:lnTo>
                <a:lnTo>
                  <a:pt x="990" y="806"/>
                </a:lnTo>
                <a:lnTo>
                  <a:pt x="985" y="815"/>
                </a:lnTo>
                <a:lnTo>
                  <a:pt x="982" y="824"/>
                </a:lnTo>
                <a:lnTo>
                  <a:pt x="974" y="844"/>
                </a:lnTo>
                <a:lnTo>
                  <a:pt x="966" y="865"/>
                </a:lnTo>
                <a:lnTo>
                  <a:pt x="959" y="888"/>
                </a:lnTo>
                <a:lnTo>
                  <a:pt x="953" y="911"/>
                </a:lnTo>
                <a:lnTo>
                  <a:pt x="947" y="936"/>
                </a:lnTo>
                <a:lnTo>
                  <a:pt x="942" y="963"/>
                </a:lnTo>
                <a:lnTo>
                  <a:pt x="938" y="990"/>
                </a:lnTo>
                <a:lnTo>
                  <a:pt x="933" y="1019"/>
                </a:lnTo>
                <a:lnTo>
                  <a:pt x="930" y="1048"/>
                </a:lnTo>
                <a:lnTo>
                  <a:pt x="928" y="1080"/>
                </a:lnTo>
                <a:lnTo>
                  <a:pt x="926" y="1112"/>
                </a:lnTo>
                <a:lnTo>
                  <a:pt x="924" y="1146"/>
                </a:lnTo>
                <a:lnTo>
                  <a:pt x="923" y="1182"/>
                </a:lnTo>
                <a:lnTo>
                  <a:pt x="923" y="1218"/>
                </a:lnTo>
                <a:lnTo>
                  <a:pt x="923" y="1254"/>
                </a:lnTo>
                <a:lnTo>
                  <a:pt x="924" y="1289"/>
                </a:lnTo>
                <a:lnTo>
                  <a:pt x="926" y="1323"/>
                </a:lnTo>
                <a:lnTo>
                  <a:pt x="928" y="1355"/>
                </a:lnTo>
                <a:lnTo>
                  <a:pt x="930" y="1387"/>
                </a:lnTo>
                <a:lnTo>
                  <a:pt x="933" y="1416"/>
                </a:lnTo>
                <a:lnTo>
                  <a:pt x="937" y="1444"/>
                </a:lnTo>
                <a:lnTo>
                  <a:pt x="941" y="1471"/>
                </a:lnTo>
                <a:lnTo>
                  <a:pt x="947" y="1497"/>
                </a:lnTo>
                <a:lnTo>
                  <a:pt x="953" y="1521"/>
                </a:lnTo>
                <a:lnTo>
                  <a:pt x="958" y="1545"/>
                </a:lnTo>
                <a:lnTo>
                  <a:pt x="962" y="1555"/>
                </a:lnTo>
                <a:lnTo>
                  <a:pt x="965" y="1566"/>
                </a:lnTo>
                <a:lnTo>
                  <a:pt x="972" y="1587"/>
                </a:lnTo>
                <a:lnTo>
                  <a:pt x="980" y="1606"/>
                </a:lnTo>
                <a:lnTo>
                  <a:pt x="989" y="1624"/>
                </a:lnTo>
                <a:lnTo>
                  <a:pt x="998" y="1641"/>
                </a:lnTo>
                <a:close/>
                <a:moveTo>
                  <a:pt x="1280" y="1978"/>
                </a:moveTo>
                <a:lnTo>
                  <a:pt x="1259" y="1978"/>
                </a:lnTo>
                <a:lnTo>
                  <a:pt x="1239" y="1978"/>
                </a:lnTo>
                <a:lnTo>
                  <a:pt x="1218" y="1977"/>
                </a:lnTo>
                <a:lnTo>
                  <a:pt x="1198" y="1975"/>
                </a:lnTo>
                <a:lnTo>
                  <a:pt x="1179" y="1974"/>
                </a:lnTo>
                <a:lnTo>
                  <a:pt x="1160" y="1972"/>
                </a:lnTo>
                <a:lnTo>
                  <a:pt x="1142" y="1970"/>
                </a:lnTo>
                <a:lnTo>
                  <a:pt x="1124" y="1966"/>
                </a:lnTo>
                <a:lnTo>
                  <a:pt x="1106" y="1964"/>
                </a:lnTo>
                <a:lnTo>
                  <a:pt x="1088" y="1961"/>
                </a:lnTo>
                <a:lnTo>
                  <a:pt x="1071" y="1956"/>
                </a:lnTo>
                <a:lnTo>
                  <a:pt x="1054" y="1953"/>
                </a:lnTo>
                <a:lnTo>
                  <a:pt x="1038" y="1948"/>
                </a:lnTo>
                <a:lnTo>
                  <a:pt x="1022" y="1943"/>
                </a:lnTo>
                <a:lnTo>
                  <a:pt x="992" y="1933"/>
                </a:lnTo>
                <a:lnTo>
                  <a:pt x="963" y="1920"/>
                </a:lnTo>
                <a:lnTo>
                  <a:pt x="949" y="1914"/>
                </a:lnTo>
                <a:lnTo>
                  <a:pt x="936" y="1907"/>
                </a:lnTo>
                <a:lnTo>
                  <a:pt x="911" y="1892"/>
                </a:lnTo>
                <a:lnTo>
                  <a:pt x="899" y="1884"/>
                </a:lnTo>
                <a:lnTo>
                  <a:pt x="886" y="1875"/>
                </a:lnTo>
                <a:lnTo>
                  <a:pt x="875" y="1866"/>
                </a:lnTo>
                <a:lnTo>
                  <a:pt x="864" y="1857"/>
                </a:lnTo>
                <a:lnTo>
                  <a:pt x="853" y="1848"/>
                </a:lnTo>
                <a:lnTo>
                  <a:pt x="843" y="1838"/>
                </a:lnTo>
                <a:lnTo>
                  <a:pt x="833" y="1828"/>
                </a:lnTo>
                <a:lnTo>
                  <a:pt x="824" y="1818"/>
                </a:lnTo>
                <a:lnTo>
                  <a:pt x="815" y="1807"/>
                </a:lnTo>
                <a:lnTo>
                  <a:pt x="811" y="1801"/>
                </a:lnTo>
                <a:lnTo>
                  <a:pt x="806" y="1796"/>
                </a:lnTo>
                <a:lnTo>
                  <a:pt x="798" y="1784"/>
                </a:lnTo>
                <a:lnTo>
                  <a:pt x="790" y="1772"/>
                </a:lnTo>
                <a:lnTo>
                  <a:pt x="783" y="1760"/>
                </a:lnTo>
                <a:lnTo>
                  <a:pt x="776" y="1747"/>
                </a:lnTo>
                <a:lnTo>
                  <a:pt x="761" y="1720"/>
                </a:lnTo>
                <a:lnTo>
                  <a:pt x="754" y="1706"/>
                </a:lnTo>
                <a:lnTo>
                  <a:pt x="748" y="1691"/>
                </a:lnTo>
                <a:lnTo>
                  <a:pt x="736" y="1661"/>
                </a:lnTo>
                <a:lnTo>
                  <a:pt x="731" y="1645"/>
                </a:lnTo>
                <a:lnTo>
                  <a:pt x="725" y="1629"/>
                </a:lnTo>
                <a:lnTo>
                  <a:pt x="715" y="1596"/>
                </a:lnTo>
                <a:lnTo>
                  <a:pt x="706" y="1561"/>
                </a:lnTo>
                <a:lnTo>
                  <a:pt x="698" y="1524"/>
                </a:lnTo>
                <a:lnTo>
                  <a:pt x="695" y="1505"/>
                </a:lnTo>
                <a:lnTo>
                  <a:pt x="691" y="1484"/>
                </a:lnTo>
                <a:lnTo>
                  <a:pt x="686" y="1445"/>
                </a:lnTo>
                <a:lnTo>
                  <a:pt x="681" y="1402"/>
                </a:lnTo>
                <a:lnTo>
                  <a:pt x="678" y="1360"/>
                </a:lnTo>
                <a:lnTo>
                  <a:pt x="676" y="1337"/>
                </a:lnTo>
                <a:lnTo>
                  <a:pt x="674" y="1315"/>
                </a:lnTo>
                <a:lnTo>
                  <a:pt x="673" y="1267"/>
                </a:lnTo>
                <a:lnTo>
                  <a:pt x="673" y="1219"/>
                </a:lnTo>
                <a:lnTo>
                  <a:pt x="673" y="1171"/>
                </a:lnTo>
                <a:lnTo>
                  <a:pt x="674" y="1147"/>
                </a:lnTo>
                <a:lnTo>
                  <a:pt x="674" y="1124"/>
                </a:lnTo>
                <a:lnTo>
                  <a:pt x="678" y="1079"/>
                </a:lnTo>
                <a:lnTo>
                  <a:pt x="681" y="1035"/>
                </a:lnTo>
                <a:lnTo>
                  <a:pt x="686" y="992"/>
                </a:lnTo>
                <a:lnTo>
                  <a:pt x="689" y="972"/>
                </a:lnTo>
                <a:lnTo>
                  <a:pt x="692" y="952"/>
                </a:lnTo>
                <a:lnTo>
                  <a:pt x="699" y="912"/>
                </a:lnTo>
                <a:lnTo>
                  <a:pt x="707" y="875"/>
                </a:lnTo>
                <a:lnTo>
                  <a:pt x="716" y="839"/>
                </a:lnTo>
                <a:lnTo>
                  <a:pt x="721" y="823"/>
                </a:lnTo>
                <a:lnTo>
                  <a:pt x="726" y="806"/>
                </a:lnTo>
                <a:lnTo>
                  <a:pt x="738" y="773"/>
                </a:lnTo>
                <a:lnTo>
                  <a:pt x="743" y="757"/>
                </a:lnTo>
                <a:lnTo>
                  <a:pt x="750" y="742"/>
                </a:lnTo>
                <a:lnTo>
                  <a:pt x="762" y="712"/>
                </a:lnTo>
                <a:lnTo>
                  <a:pt x="770" y="698"/>
                </a:lnTo>
                <a:lnTo>
                  <a:pt x="777" y="684"/>
                </a:lnTo>
                <a:lnTo>
                  <a:pt x="793" y="658"/>
                </a:lnTo>
                <a:lnTo>
                  <a:pt x="801" y="646"/>
                </a:lnTo>
                <a:lnTo>
                  <a:pt x="808" y="634"/>
                </a:lnTo>
                <a:lnTo>
                  <a:pt x="817" y="621"/>
                </a:lnTo>
                <a:lnTo>
                  <a:pt x="826" y="610"/>
                </a:lnTo>
                <a:lnTo>
                  <a:pt x="837" y="599"/>
                </a:lnTo>
                <a:lnTo>
                  <a:pt x="846" y="589"/>
                </a:lnTo>
                <a:lnTo>
                  <a:pt x="856" y="579"/>
                </a:lnTo>
                <a:lnTo>
                  <a:pt x="867" y="569"/>
                </a:lnTo>
                <a:lnTo>
                  <a:pt x="878" y="558"/>
                </a:lnTo>
                <a:lnTo>
                  <a:pt x="890" y="549"/>
                </a:lnTo>
                <a:lnTo>
                  <a:pt x="901" y="542"/>
                </a:lnTo>
                <a:lnTo>
                  <a:pt x="913" y="533"/>
                </a:lnTo>
                <a:lnTo>
                  <a:pt x="939" y="517"/>
                </a:lnTo>
                <a:lnTo>
                  <a:pt x="953" y="510"/>
                </a:lnTo>
                <a:lnTo>
                  <a:pt x="966" y="502"/>
                </a:lnTo>
                <a:lnTo>
                  <a:pt x="981" y="497"/>
                </a:lnTo>
                <a:lnTo>
                  <a:pt x="994" y="490"/>
                </a:lnTo>
                <a:lnTo>
                  <a:pt x="1025" y="479"/>
                </a:lnTo>
                <a:lnTo>
                  <a:pt x="1057" y="470"/>
                </a:lnTo>
                <a:lnTo>
                  <a:pt x="1073" y="465"/>
                </a:lnTo>
                <a:lnTo>
                  <a:pt x="1090" y="461"/>
                </a:lnTo>
                <a:lnTo>
                  <a:pt x="1107" y="457"/>
                </a:lnTo>
                <a:lnTo>
                  <a:pt x="1125" y="454"/>
                </a:lnTo>
                <a:lnTo>
                  <a:pt x="1162" y="449"/>
                </a:lnTo>
                <a:lnTo>
                  <a:pt x="1180" y="447"/>
                </a:lnTo>
                <a:lnTo>
                  <a:pt x="1199" y="445"/>
                </a:lnTo>
                <a:lnTo>
                  <a:pt x="1219" y="444"/>
                </a:lnTo>
                <a:lnTo>
                  <a:pt x="1239" y="443"/>
                </a:lnTo>
                <a:lnTo>
                  <a:pt x="1260" y="443"/>
                </a:lnTo>
                <a:lnTo>
                  <a:pt x="1280" y="443"/>
                </a:lnTo>
                <a:lnTo>
                  <a:pt x="1301" y="443"/>
                </a:lnTo>
                <a:lnTo>
                  <a:pt x="1321" y="443"/>
                </a:lnTo>
                <a:lnTo>
                  <a:pt x="1341" y="444"/>
                </a:lnTo>
                <a:lnTo>
                  <a:pt x="1361" y="445"/>
                </a:lnTo>
                <a:lnTo>
                  <a:pt x="1398" y="449"/>
                </a:lnTo>
                <a:lnTo>
                  <a:pt x="1418" y="452"/>
                </a:lnTo>
                <a:lnTo>
                  <a:pt x="1436" y="454"/>
                </a:lnTo>
                <a:lnTo>
                  <a:pt x="1453" y="457"/>
                </a:lnTo>
                <a:lnTo>
                  <a:pt x="1471" y="461"/>
                </a:lnTo>
                <a:lnTo>
                  <a:pt x="1503" y="469"/>
                </a:lnTo>
                <a:lnTo>
                  <a:pt x="1535" y="479"/>
                </a:lnTo>
                <a:lnTo>
                  <a:pt x="1550" y="484"/>
                </a:lnTo>
                <a:lnTo>
                  <a:pt x="1565" y="490"/>
                </a:lnTo>
                <a:lnTo>
                  <a:pt x="1580" y="496"/>
                </a:lnTo>
                <a:lnTo>
                  <a:pt x="1594" y="502"/>
                </a:lnTo>
                <a:lnTo>
                  <a:pt x="1621" y="517"/>
                </a:lnTo>
                <a:lnTo>
                  <a:pt x="1634" y="524"/>
                </a:lnTo>
                <a:lnTo>
                  <a:pt x="1646" y="533"/>
                </a:lnTo>
                <a:lnTo>
                  <a:pt x="1659" y="540"/>
                </a:lnTo>
                <a:lnTo>
                  <a:pt x="1670" y="549"/>
                </a:lnTo>
                <a:lnTo>
                  <a:pt x="1682" y="558"/>
                </a:lnTo>
                <a:lnTo>
                  <a:pt x="1692" y="567"/>
                </a:lnTo>
                <a:lnTo>
                  <a:pt x="1704" y="578"/>
                </a:lnTo>
                <a:lnTo>
                  <a:pt x="1714" y="588"/>
                </a:lnTo>
                <a:lnTo>
                  <a:pt x="1723" y="599"/>
                </a:lnTo>
                <a:lnTo>
                  <a:pt x="1733" y="609"/>
                </a:lnTo>
                <a:lnTo>
                  <a:pt x="1742" y="620"/>
                </a:lnTo>
                <a:lnTo>
                  <a:pt x="1751" y="633"/>
                </a:lnTo>
                <a:lnTo>
                  <a:pt x="1767" y="657"/>
                </a:lnTo>
                <a:lnTo>
                  <a:pt x="1775" y="670"/>
                </a:lnTo>
                <a:lnTo>
                  <a:pt x="1782" y="683"/>
                </a:lnTo>
                <a:lnTo>
                  <a:pt x="1796" y="711"/>
                </a:lnTo>
                <a:lnTo>
                  <a:pt x="1809" y="740"/>
                </a:lnTo>
                <a:lnTo>
                  <a:pt x="1822" y="771"/>
                </a:lnTo>
                <a:lnTo>
                  <a:pt x="1827" y="788"/>
                </a:lnTo>
                <a:lnTo>
                  <a:pt x="1833" y="803"/>
                </a:lnTo>
                <a:lnTo>
                  <a:pt x="1842" y="838"/>
                </a:lnTo>
                <a:lnTo>
                  <a:pt x="1851" y="874"/>
                </a:lnTo>
                <a:lnTo>
                  <a:pt x="1859" y="911"/>
                </a:lnTo>
                <a:lnTo>
                  <a:pt x="1864" y="930"/>
                </a:lnTo>
                <a:lnTo>
                  <a:pt x="1867" y="951"/>
                </a:lnTo>
                <a:lnTo>
                  <a:pt x="1873" y="991"/>
                </a:lnTo>
                <a:lnTo>
                  <a:pt x="1877" y="1033"/>
                </a:lnTo>
                <a:lnTo>
                  <a:pt x="1880" y="1076"/>
                </a:lnTo>
                <a:lnTo>
                  <a:pt x="1882" y="1099"/>
                </a:lnTo>
                <a:lnTo>
                  <a:pt x="1884" y="1123"/>
                </a:lnTo>
                <a:lnTo>
                  <a:pt x="1885" y="1170"/>
                </a:lnTo>
                <a:lnTo>
                  <a:pt x="1885" y="1218"/>
                </a:lnTo>
                <a:lnTo>
                  <a:pt x="1885" y="1250"/>
                </a:lnTo>
                <a:lnTo>
                  <a:pt x="1885" y="1281"/>
                </a:lnTo>
                <a:lnTo>
                  <a:pt x="1884" y="1312"/>
                </a:lnTo>
                <a:lnTo>
                  <a:pt x="1882" y="1342"/>
                </a:lnTo>
                <a:lnTo>
                  <a:pt x="1880" y="1371"/>
                </a:lnTo>
                <a:lnTo>
                  <a:pt x="1877" y="1399"/>
                </a:lnTo>
                <a:lnTo>
                  <a:pt x="1875" y="1427"/>
                </a:lnTo>
                <a:lnTo>
                  <a:pt x="1874" y="1441"/>
                </a:lnTo>
                <a:lnTo>
                  <a:pt x="1871" y="1454"/>
                </a:lnTo>
                <a:lnTo>
                  <a:pt x="1868" y="1480"/>
                </a:lnTo>
                <a:lnTo>
                  <a:pt x="1864" y="1505"/>
                </a:lnTo>
                <a:lnTo>
                  <a:pt x="1859" y="1529"/>
                </a:lnTo>
                <a:lnTo>
                  <a:pt x="1854" y="1553"/>
                </a:lnTo>
                <a:lnTo>
                  <a:pt x="1849" y="1575"/>
                </a:lnTo>
                <a:lnTo>
                  <a:pt x="1843" y="1598"/>
                </a:lnTo>
                <a:lnTo>
                  <a:pt x="1836" y="1619"/>
                </a:lnTo>
                <a:lnTo>
                  <a:pt x="1830" y="1639"/>
                </a:lnTo>
                <a:lnTo>
                  <a:pt x="1823" y="1659"/>
                </a:lnTo>
                <a:lnTo>
                  <a:pt x="1815" y="1679"/>
                </a:lnTo>
                <a:lnTo>
                  <a:pt x="1811" y="1688"/>
                </a:lnTo>
                <a:lnTo>
                  <a:pt x="1806" y="1697"/>
                </a:lnTo>
                <a:lnTo>
                  <a:pt x="1798" y="1715"/>
                </a:lnTo>
                <a:lnTo>
                  <a:pt x="1788" y="1733"/>
                </a:lnTo>
                <a:lnTo>
                  <a:pt x="1778" y="1750"/>
                </a:lnTo>
                <a:lnTo>
                  <a:pt x="1768" y="1765"/>
                </a:lnTo>
                <a:lnTo>
                  <a:pt x="1757" y="1781"/>
                </a:lnTo>
                <a:lnTo>
                  <a:pt x="1745" y="1796"/>
                </a:lnTo>
                <a:lnTo>
                  <a:pt x="1733" y="1810"/>
                </a:lnTo>
                <a:lnTo>
                  <a:pt x="1721" y="1825"/>
                </a:lnTo>
                <a:lnTo>
                  <a:pt x="1707" y="1837"/>
                </a:lnTo>
                <a:lnTo>
                  <a:pt x="1693" y="1851"/>
                </a:lnTo>
                <a:lnTo>
                  <a:pt x="1679" y="1862"/>
                </a:lnTo>
                <a:lnTo>
                  <a:pt x="1663" y="1874"/>
                </a:lnTo>
                <a:lnTo>
                  <a:pt x="1648" y="1884"/>
                </a:lnTo>
                <a:lnTo>
                  <a:pt x="1831" y="2178"/>
                </a:lnTo>
                <a:lnTo>
                  <a:pt x="1607" y="2282"/>
                </a:lnTo>
                <a:lnTo>
                  <a:pt x="1413" y="1965"/>
                </a:lnTo>
                <a:lnTo>
                  <a:pt x="1402" y="1969"/>
                </a:lnTo>
                <a:lnTo>
                  <a:pt x="1396" y="1970"/>
                </a:lnTo>
                <a:lnTo>
                  <a:pt x="1389" y="1971"/>
                </a:lnTo>
                <a:lnTo>
                  <a:pt x="1375" y="1973"/>
                </a:lnTo>
                <a:lnTo>
                  <a:pt x="1359" y="1975"/>
                </a:lnTo>
                <a:lnTo>
                  <a:pt x="1342" y="1977"/>
                </a:lnTo>
                <a:lnTo>
                  <a:pt x="1323" y="1978"/>
                </a:lnTo>
                <a:lnTo>
                  <a:pt x="1303" y="1978"/>
                </a:lnTo>
                <a:lnTo>
                  <a:pt x="1280" y="1978"/>
                </a:lnTo>
                <a:close/>
                <a:moveTo>
                  <a:pt x="3107" y="0"/>
                </a:moveTo>
                <a:lnTo>
                  <a:pt x="2987" y="0"/>
                </a:lnTo>
                <a:lnTo>
                  <a:pt x="2359" y="0"/>
                </a:lnTo>
                <a:lnTo>
                  <a:pt x="1732" y="0"/>
                </a:lnTo>
                <a:lnTo>
                  <a:pt x="1103" y="0"/>
                </a:lnTo>
                <a:lnTo>
                  <a:pt x="476" y="0"/>
                </a:lnTo>
                <a:lnTo>
                  <a:pt x="0" y="475"/>
                </a:lnTo>
                <a:lnTo>
                  <a:pt x="0" y="1271"/>
                </a:lnTo>
                <a:lnTo>
                  <a:pt x="0" y="2066"/>
                </a:lnTo>
                <a:lnTo>
                  <a:pt x="0" y="2197"/>
                </a:lnTo>
                <a:lnTo>
                  <a:pt x="0" y="2526"/>
                </a:lnTo>
                <a:lnTo>
                  <a:pt x="330" y="2526"/>
                </a:lnTo>
                <a:lnTo>
                  <a:pt x="450" y="2526"/>
                </a:lnTo>
                <a:lnTo>
                  <a:pt x="1078" y="2526"/>
                </a:lnTo>
                <a:lnTo>
                  <a:pt x="1706" y="2526"/>
                </a:lnTo>
                <a:lnTo>
                  <a:pt x="2333" y="2526"/>
                </a:lnTo>
                <a:lnTo>
                  <a:pt x="2961" y="2526"/>
                </a:lnTo>
                <a:lnTo>
                  <a:pt x="3438" y="2051"/>
                </a:lnTo>
                <a:lnTo>
                  <a:pt x="3438" y="1255"/>
                </a:lnTo>
                <a:lnTo>
                  <a:pt x="3438" y="460"/>
                </a:lnTo>
                <a:lnTo>
                  <a:pt x="3438" y="329"/>
                </a:lnTo>
                <a:lnTo>
                  <a:pt x="3438" y="0"/>
                </a:lnTo>
                <a:lnTo>
                  <a:pt x="3107"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GB"/>
          </a:p>
        </p:txBody>
      </p:sp>
      <p:sp>
        <p:nvSpPr>
          <p:cNvPr id="12" name="Text Placeholder 11"/>
          <p:cNvSpPr>
            <a:spLocks noGrp="1"/>
          </p:cNvSpPr>
          <p:nvPr>
            <p:ph type="body" sz="quarter" idx="13" hasCustomPrompt="1"/>
          </p:nvPr>
        </p:nvSpPr>
        <p:spPr>
          <a:xfrm>
            <a:off x="550863" y="5805264"/>
            <a:ext cx="4897437" cy="360586"/>
          </a:xfrm>
        </p:spPr>
        <p:txBody>
          <a:bodyPr anchor="b" anchorCtr="0"/>
          <a:lstStyle>
            <a:lvl1pPr marL="0" indent="0">
              <a:buFontTx/>
              <a:buNone/>
              <a:defRPr sz="1400">
                <a:solidFill>
                  <a:srgbClr val="848895"/>
                </a:solidFill>
              </a:defRPr>
            </a:lvl1pPr>
          </a:lstStyle>
          <a:p>
            <a:pPr lvl="0"/>
            <a:r>
              <a:rPr lang="en-US"/>
              <a:t>Insert date</a:t>
            </a:r>
            <a:endParaRPr lang="en-GB"/>
          </a:p>
        </p:txBody>
      </p:sp>
    </p:spTree>
    <p:extLst>
      <p:ext uri="{BB962C8B-B14F-4D97-AF65-F5344CB8AC3E}">
        <p14:creationId xmlns:p14="http://schemas.microsoft.com/office/powerpoint/2010/main" val="4120598047"/>
      </p:ext>
    </p:extLst>
  </p:cSld>
  <p:clrMapOvr>
    <a:masterClrMapping/>
  </p:clrMapOvr>
  <p:transition spd="med">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Content and Back Picture">
    <p:spTree>
      <p:nvGrpSpPr>
        <p:cNvPr id="1" name=""/>
        <p:cNvGrpSpPr/>
        <p:nvPr/>
      </p:nvGrpSpPr>
      <p:grpSpPr>
        <a:xfrm>
          <a:off x="0" y="0"/>
          <a:ext cx="0" cy="0"/>
          <a:chOff x="0" y="0"/>
          <a:chExt cx="0" cy="0"/>
        </a:xfrm>
      </p:grpSpPr>
      <p:sp>
        <p:nvSpPr>
          <p:cNvPr id="9" name="Right Triangle 8"/>
          <p:cNvSpPr/>
          <p:nvPr userDrawn="1"/>
        </p:nvSpPr>
        <p:spPr>
          <a:xfrm flipV="1">
            <a:off x="-10968" y="0"/>
            <a:ext cx="490393" cy="490393"/>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ight Triangle 9"/>
          <p:cNvSpPr/>
          <p:nvPr userDrawn="1"/>
        </p:nvSpPr>
        <p:spPr>
          <a:xfrm flipH="1">
            <a:off x="11712573" y="6378574"/>
            <a:ext cx="479425" cy="479426"/>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Date Placeholder 3"/>
          <p:cNvSpPr>
            <a:spLocks noGrp="1"/>
          </p:cNvSpPr>
          <p:nvPr>
            <p:ph type="dt" sz="half" idx="10"/>
          </p:nvPr>
        </p:nvSpPr>
        <p:spPr/>
        <p:txBody>
          <a:bodyPr/>
          <a:lstStyle>
            <a:lvl1pPr>
              <a:defRPr>
                <a:noFill/>
              </a:defRPr>
            </a:lvl1pPr>
          </a:lstStyle>
          <a:p>
            <a:fld id="{418104E3-681E-45FB-8165-E38E05302DE2}" type="datetime3">
              <a:rPr lang="en-US" smtClean="0"/>
              <a:t>28 February 2023</a:t>
            </a:fld>
            <a:endParaRPr lang="en-US"/>
          </a:p>
        </p:txBody>
      </p:sp>
      <p:sp>
        <p:nvSpPr>
          <p:cNvPr id="5" name="Footer Placeholder 4"/>
          <p:cNvSpPr>
            <a:spLocks noGrp="1"/>
          </p:cNvSpPr>
          <p:nvPr>
            <p:ph type="ftr" sz="quarter" idx="11"/>
          </p:nvPr>
        </p:nvSpPr>
        <p:spPr/>
        <p:txBody>
          <a:bodyPr/>
          <a:lstStyle>
            <a:lvl1pPr>
              <a:defRPr>
                <a:noFill/>
              </a:defRPr>
            </a:lvl1pPr>
          </a:lstStyle>
          <a:p>
            <a:r>
              <a:rPr lang="en-US"/>
              <a:t>© The Qt Company</a:t>
            </a:r>
          </a:p>
        </p:txBody>
      </p:sp>
      <p:sp>
        <p:nvSpPr>
          <p:cNvPr id="6" name="Slide Number Placeholder 5"/>
          <p:cNvSpPr>
            <a:spLocks noGrp="1"/>
          </p:cNvSpPr>
          <p:nvPr>
            <p:ph type="sldNum" sz="quarter" idx="12"/>
          </p:nvPr>
        </p:nvSpPr>
        <p:spPr/>
        <p:txBody>
          <a:bodyPr/>
          <a:lstStyle>
            <a:lvl1pPr>
              <a:defRPr>
                <a:noFill/>
              </a:defRPr>
            </a:lvl1pPr>
          </a:lstStyle>
          <a:p>
            <a:fld id="{A683D178-98AA-4574-9EAA-8EB007C55176}" type="slidenum">
              <a:rPr lang="en-US" smtClean="0"/>
              <a:pPr/>
              <a:t>‹#›</a:t>
            </a:fld>
            <a:endParaRPr lang="en-US"/>
          </a:p>
        </p:txBody>
      </p:sp>
      <p:sp>
        <p:nvSpPr>
          <p:cNvPr id="8" name="Picture Placeholder 7"/>
          <p:cNvSpPr>
            <a:spLocks noGrp="1"/>
          </p:cNvSpPr>
          <p:nvPr>
            <p:ph type="pic" sz="quarter" idx="14" hasCustomPrompt="1"/>
          </p:nvPr>
        </p:nvSpPr>
        <p:spPr>
          <a:xfrm>
            <a:off x="0" y="0"/>
            <a:ext cx="12192000" cy="6858000"/>
          </a:xfrm>
          <a:custGeom>
            <a:avLst/>
            <a:gdLst/>
            <a:ahLst/>
            <a:cxnLst/>
            <a:rect l="l" t="t" r="r" b="b"/>
            <a:pathLst>
              <a:path w="12192000" h="6858000">
                <a:moveTo>
                  <a:pt x="479425" y="0"/>
                </a:moveTo>
                <a:lnTo>
                  <a:pt x="12192000" y="0"/>
                </a:lnTo>
                <a:lnTo>
                  <a:pt x="12192000" y="6378572"/>
                </a:lnTo>
                <a:lnTo>
                  <a:pt x="11712572" y="6858000"/>
                </a:lnTo>
                <a:lnTo>
                  <a:pt x="0" y="6858000"/>
                </a:lnTo>
                <a:lnTo>
                  <a:pt x="0" y="479425"/>
                </a:lnTo>
                <a:close/>
              </a:path>
            </a:pathLst>
          </a:custGeom>
          <a:solidFill>
            <a:schemeClr val="accent2"/>
          </a:solidFill>
        </p:spPr>
        <p:txBody>
          <a:bodyPr/>
          <a:lstStyle>
            <a:lvl1pPr marL="0" marR="0" indent="0" algn="r" defTabSz="914400" rtl="0" eaLnBrk="1" fontAlgn="auto" latinLnBrk="0" hangingPunct="1">
              <a:lnSpc>
                <a:spcPct val="100000"/>
              </a:lnSpc>
              <a:spcBef>
                <a:spcPts val="600"/>
              </a:spcBef>
              <a:spcAft>
                <a:spcPts val="0"/>
              </a:spcAft>
              <a:buClrTx/>
              <a:buSzTx/>
              <a:buFontTx/>
              <a:buNone/>
              <a:tabLst/>
              <a:defRPr sz="1200">
                <a:solidFill>
                  <a:schemeClr val="bg1"/>
                </a:solidFill>
              </a:defRPr>
            </a:lvl1pPr>
          </a:lstStyle>
          <a:p>
            <a:r>
              <a:rPr lang="en-GB"/>
              <a:t>Click icon to add picture (</a:t>
            </a:r>
            <a:r>
              <a:rPr lang="en-US"/>
              <a:t>Download more pictures from brand.qt.io</a:t>
            </a:r>
            <a:r>
              <a:rPr lang="en-GB"/>
              <a:t>)</a:t>
            </a:r>
          </a:p>
          <a:p>
            <a:endParaRPr lang="en-GB"/>
          </a:p>
        </p:txBody>
      </p:sp>
      <p:sp>
        <p:nvSpPr>
          <p:cNvPr id="7" name="Title 1"/>
          <p:cNvSpPr>
            <a:spLocks noGrp="1"/>
          </p:cNvSpPr>
          <p:nvPr>
            <p:ph type="title"/>
          </p:nvPr>
        </p:nvSpPr>
        <p:spPr>
          <a:xfrm>
            <a:off x="550862" y="692149"/>
            <a:ext cx="11090275" cy="936626"/>
          </a:xfrm>
        </p:spPr>
        <p:txBody>
          <a:bodyPr/>
          <a:lstStyle>
            <a:lvl1pPr>
              <a:defRPr>
                <a:solidFill>
                  <a:schemeClr val="bg1"/>
                </a:solidFill>
                <a:effectLst/>
              </a:defRPr>
            </a:lvl1pPr>
          </a:lstStyle>
          <a:p>
            <a:r>
              <a:rPr lang="en-US"/>
              <a:t>Click to edit Master title style</a:t>
            </a:r>
          </a:p>
        </p:txBody>
      </p:sp>
      <p:sp>
        <p:nvSpPr>
          <p:cNvPr id="11" name="Text Placeholder 2"/>
          <p:cNvSpPr>
            <a:spLocks noGrp="1"/>
          </p:cNvSpPr>
          <p:nvPr>
            <p:ph idx="1"/>
          </p:nvPr>
        </p:nvSpPr>
        <p:spPr>
          <a:xfrm>
            <a:off x="550862" y="1844675"/>
            <a:ext cx="11090275" cy="4321175"/>
          </a:xfrm>
          <a:prstGeom prst="rect">
            <a:avLst/>
          </a:prstGeom>
        </p:spPr>
        <p:txBody>
          <a:bodyPr vert="horz" lIns="0" tIns="0" rIns="0" bIns="0" rtlCol="0" anchor="t" anchorCtr="0">
            <a:noAutofit/>
          </a:bodyPr>
          <a:lstStyle>
            <a:lvl1pPr>
              <a:defRPr>
                <a:solidFill>
                  <a:schemeClr val="bg1"/>
                </a:solidFill>
                <a:effectLst/>
              </a:defRPr>
            </a:lvl1pPr>
            <a:lvl2pPr>
              <a:defRPr>
                <a:solidFill>
                  <a:schemeClr val="bg1"/>
                </a:solidFill>
                <a:effectLst/>
              </a:defRPr>
            </a:lvl2pPr>
            <a:lvl3pPr>
              <a:defRPr>
                <a:solidFill>
                  <a:schemeClr val="bg1"/>
                </a:solidFill>
                <a:effectLst/>
              </a:defRPr>
            </a:lvl3pPr>
            <a:lvl4pPr>
              <a:defRPr>
                <a:solidFill>
                  <a:schemeClr val="bg1"/>
                </a:solidFill>
                <a:effectLst/>
              </a:defRPr>
            </a:lvl4pPr>
            <a:lvl5pPr>
              <a:defRPr>
                <a:solidFill>
                  <a:schemeClr val="bg1"/>
                </a:solidFill>
                <a:effectLst/>
              </a:defRPr>
            </a:lvl5pPr>
            <a:lvl6pPr>
              <a:defRPr>
                <a:solidFill>
                  <a:schemeClr val="bg1"/>
                </a:solidFill>
                <a:effectLst/>
              </a:defRPr>
            </a:lvl6pPr>
            <a:lvl7pPr>
              <a:defRPr>
                <a:solidFill>
                  <a:schemeClr val="bg1"/>
                </a:solidFill>
                <a:effectLst/>
              </a:defRPr>
            </a:lvl7pPr>
            <a:lvl8pPr>
              <a:defRPr>
                <a:solidFill>
                  <a:schemeClr val="bg1"/>
                </a:solidFill>
                <a:effectLst/>
              </a:defRPr>
            </a:lvl8pPr>
            <a:lvl9pPr>
              <a:defRPr>
                <a:solidFill>
                  <a:schemeClr val="bg1"/>
                </a:solidFill>
                <a:effectLst/>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ext Placeholder 2"/>
          <p:cNvSpPr>
            <a:spLocks noGrp="1"/>
          </p:cNvSpPr>
          <p:nvPr>
            <p:ph type="body" idx="15" hasCustomPrompt="1"/>
          </p:nvPr>
        </p:nvSpPr>
        <p:spPr>
          <a:xfrm>
            <a:off x="550863" y="476673"/>
            <a:ext cx="11090275" cy="216024"/>
          </a:xfrm>
        </p:spPr>
        <p:txBody>
          <a:bodyPr anchor="ctr" anchorCtr="0"/>
          <a:lstStyle>
            <a:lvl1pPr marL="0" indent="0">
              <a:spcBef>
                <a:spcPts val="0"/>
              </a:spcBef>
              <a:buNone/>
              <a:defRPr sz="1200" b="0"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spTree>
    <p:extLst>
      <p:ext uri="{BB962C8B-B14F-4D97-AF65-F5344CB8AC3E}">
        <p14:creationId xmlns:p14="http://schemas.microsoft.com/office/powerpoint/2010/main" val="1938559677"/>
      </p:ext>
    </p:extLst>
  </p:cSld>
  <p:clrMapOvr>
    <a:masterClrMapping/>
  </p:clrMapOvr>
  <p:transition spd="med">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le and Content Nega">
    <p:bg>
      <p:bgPr>
        <a:solidFill>
          <a:srgbClr val="848895"/>
        </a:solidFill>
        <a:effectLst/>
      </p:bgPr>
    </p:bg>
    <p:spTree>
      <p:nvGrpSpPr>
        <p:cNvPr id="1" name=""/>
        <p:cNvGrpSpPr/>
        <p:nvPr/>
      </p:nvGrpSpPr>
      <p:grpSpPr>
        <a:xfrm>
          <a:off x="0" y="0"/>
          <a:ext cx="0" cy="0"/>
          <a:chOff x="0" y="0"/>
          <a:chExt cx="0" cy="0"/>
        </a:xfrm>
      </p:grpSpPr>
      <p:sp>
        <p:nvSpPr>
          <p:cNvPr id="12" name="Rectangle 5">
            <a:extLst>
              <a:ext uri="{C183D7F6-B498-43B3-948B-1728B52AA6E4}">
                <adec:decorative xmlns:adec="http://schemas.microsoft.com/office/drawing/2017/decorative" val="1"/>
              </a:ext>
            </a:extLst>
          </p:cNvPr>
          <p:cNvSpPr/>
          <p:nvPr userDrawn="1"/>
        </p:nvSpPr>
        <p:spPr>
          <a:xfrm>
            <a:off x="0" y="0"/>
            <a:ext cx="12192000" cy="1844673"/>
          </a:xfrm>
          <a:custGeom>
            <a:avLst/>
            <a:gdLst/>
            <a:ahLst/>
            <a:cxnLst/>
            <a:rect l="l" t="t" r="r" b="b"/>
            <a:pathLst>
              <a:path w="12192000" h="1844673">
                <a:moveTo>
                  <a:pt x="0" y="0"/>
                </a:moveTo>
                <a:lnTo>
                  <a:pt x="12192000" y="0"/>
                </a:lnTo>
                <a:lnTo>
                  <a:pt x="12192000" y="1412775"/>
                </a:lnTo>
                <a:lnTo>
                  <a:pt x="12192000" y="1412776"/>
                </a:lnTo>
                <a:lnTo>
                  <a:pt x="12191969" y="1412776"/>
                </a:lnTo>
                <a:lnTo>
                  <a:pt x="0" y="1844673"/>
                </a:lnTo>
                <a:lnTo>
                  <a:pt x="0" y="1412776"/>
                </a:lnTo>
                <a:lnTo>
                  <a:pt x="0" y="1412775"/>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grpSp>
        <p:nvGrpSpPr>
          <p:cNvPr id="14" name="Group 13">
            <a:extLst>
              <a:ext uri="{C183D7F6-B498-43B3-948B-1728B52AA6E4}">
                <adec:decorative xmlns:adec="http://schemas.microsoft.com/office/drawing/2017/decorative" val="1"/>
              </a:ext>
            </a:extLst>
          </p:cNvPr>
          <p:cNvGrpSpPr/>
          <p:nvPr userDrawn="1"/>
        </p:nvGrpSpPr>
        <p:grpSpPr>
          <a:xfrm>
            <a:off x="11151163" y="6165850"/>
            <a:ext cx="489975" cy="360040"/>
            <a:chOff x="11151163" y="6165850"/>
            <a:chExt cx="489975" cy="360040"/>
          </a:xfrm>
        </p:grpSpPr>
        <p:sp>
          <p:nvSpPr>
            <p:cNvPr id="15" name="Snip Diagonal Corner Rectangle 14"/>
            <p:cNvSpPr/>
            <p:nvPr userDrawn="1"/>
          </p:nvSpPr>
          <p:spPr>
            <a:xfrm>
              <a:off x="11151538" y="6165850"/>
              <a:ext cx="489600" cy="360040"/>
            </a:xfrm>
            <a:prstGeom prst="snip2DiagRect">
              <a:avLst>
                <a:gd name="adj1" fmla="val 19602"/>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6" name="Freeform 6"/>
            <p:cNvSpPr>
              <a:spLocks noChangeAspect="1" noEditPoints="1"/>
            </p:cNvSpPr>
            <p:nvPr userDrawn="1"/>
          </p:nvSpPr>
          <p:spPr bwMode="auto">
            <a:xfrm>
              <a:off x="11151163" y="6165850"/>
              <a:ext cx="489975" cy="360000"/>
            </a:xfrm>
            <a:custGeom>
              <a:avLst/>
              <a:gdLst>
                <a:gd name="T0" fmla="*/ 2431 w 3438"/>
                <a:gd name="T1" fmla="*/ 1652 h 2526"/>
                <a:gd name="T2" fmla="*/ 2460 w 3438"/>
                <a:gd name="T3" fmla="*/ 1720 h 2526"/>
                <a:gd name="T4" fmla="*/ 2533 w 3438"/>
                <a:gd name="T5" fmla="*/ 1741 h 2526"/>
                <a:gd name="T6" fmla="*/ 2577 w 3438"/>
                <a:gd name="T7" fmla="*/ 1947 h 2526"/>
                <a:gd name="T8" fmla="*/ 2406 w 3438"/>
                <a:gd name="T9" fmla="*/ 1943 h 2526"/>
                <a:gd name="T10" fmla="*/ 2298 w 3438"/>
                <a:gd name="T11" fmla="*/ 1903 h 2526"/>
                <a:gd name="T12" fmla="*/ 2226 w 3438"/>
                <a:gd name="T13" fmla="*/ 1815 h 2526"/>
                <a:gd name="T14" fmla="*/ 2192 w 3438"/>
                <a:gd name="T15" fmla="*/ 1655 h 2526"/>
                <a:gd name="T16" fmla="*/ 2188 w 3438"/>
                <a:gd name="T17" fmla="*/ 842 h 2526"/>
                <a:gd name="T18" fmla="*/ 1012 w 3438"/>
                <a:gd name="T19" fmla="*/ 1663 h 2526"/>
                <a:gd name="T20" fmla="*/ 1105 w 3438"/>
                <a:gd name="T21" fmla="*/ 1736 h 2526"/>
                <a:gd name="T22" fmla="*/ 1218 w 3438"/>
                <a:gd name="T23" fmla="*/ 1764 h 2526"/>
                <a:gd name="T24" fmla="*/ 1376 w 3438"/>
                <a:gd name="T25" fmla="*/ 1760 h 2526"/>
                <a:gd name="T26" fmla="*/ 1481 w 3438"/>
                <a:gd name="T27" fmla="*/ 1724 h 2526"/>
                <a:gd name="T28" fmla="*/ 1553 w 3438"/>
                <a:gd name="T29" fmla="*/ 1657 h 2526"/>
                <a:gd name="T30" fmla="*/ 1603 w 3438"/>
                <a:gd name="T31" fmla="*/ 1536 h 2526"/>
                <a:gd name="T32" fmla="*/ 1633 w 3438"/>
                <a:gd name="T33" fmla="*/ 1326 h 2526"/>
                <a:gd name="T34" fmla="*/ 1628 w 3438"/>
                <a:gd name="T35" fmla="*/ 1050 h 2526"/>
                <a:gd name="T36" fmla="*/ 1585 w 3438"/>
                <a:gd name="T37" fmla="*/ 844 h 2526"/>
                <a:gd name="T38" fmla="*/ 1514 w 3438"/>
                <a:gd name="T39" fmla="*/ 729 h 2526"/>
                <a:gd name="T40" fmla="*/ 1425 w 3438"/>
                <a:gd name="T41" fmla="*/ 675 h 2526"/>
                <a:gd name="T42" fmla="*/ 1280 w 3438"/>
                <a:gd name="T43" fmla="*/ 653 h 2526"/>
                <a:gd name="T44" fmla="*/ 1154 w 3438"/>
                <a:gd name="T45" fmla="*/ 669 h 2526"/>
                <a:gd name="T46" fmla="*/ 1046 w 3438"/>
                <a:gd name="T47" fmla="*/ 729 h 2526"/>
                <a:gd name="T48" fmla="*/ 985 w 3438"/>
                <a:gd name="T49" fmla="*/ 815 h 2526"/>
                <a:gd name="T50" fmla="*/ 938 w 3438"/>
                <a:gd name="T51" fmla="*/ 990 h 2526"/>
                <a:gd name="T52" fmla="*/ 923 w 3438"/>
                <a:gd name="T53" fmla="*/ 1254 h 2526"/>
                <a:gd name="T54" fmla="*/ 947 w 3438"/>
                <a:gd name="T55" fmla="*/ 1497 h 2526"/>
                <a:gd name="T56" fmla="*/ 998 w 3438"/>
                <a:gd name="T57" fmla="*/ 1641 h 2526"/>
                <a:gd name="T58" fmla="*/ 1142 w 3438"/>
                <a:gd name="T59" fmla="*/ 1970 h 2526"/>
                <a:gd name="T60" fmla="*/ 992 w 3438"/>
                <a:gd name="T61" fmla="*/ 1933 h 2526"/>
                <a:gd name="T62" fmla="*/ 864 w 3438"/>
                <a:gd name="T63" fmla="*/ 1857 h 2526"/>
                <a:gd name="T64" fmla="*/ 798 w 3438"/>
                <a:gd name="T65" fmla="*/ 1784 h 2526"/>
                <a:gd name="T66" fmla="*/ 731 w 3438"/>
                <a:gd name="T67" fmla="*/ 1645 h 2526"/>
                <a:gd name="T68" fmla="*/ 681 w 3438"/>
                <a:gd name="T69" fmla="*/ 1402 h 2526"/>
                <a:gd name="T70" fmla="*/ 674 w 3438"/>
                <a:gd name="T71" fmla="*/ 1124 h 2526"/>
                <a:gd name="T72" fmla="*/ 716 w 3438"/>
                <a:gd name="T73" fmla="*/ 839 h 2526"/>
                <a:gd name="T74" fmla="*/ 777 w 3438"/>
                <a:gd name="T75" fmla="*/ 684 h 2526"/>
                <a:gd name="T76" fmla="*/ 856 w 3438"/>
                <a:gd name="T77" fmla="*/ 579 h 2526"/>
                <a:gd name="T78" fmla="*/ 966 w 3438"/>
                <a:gd name="T79" fmla="*/ 502 h 2526"/>
                <a:gd name="T80" fmla="*/ 1125 w 3438"/>
                <a:gd name="T81" fmla="*/ 454 h 2526"/>
                <a:gd name="T82" fmla="*/ 1301 w 3438"/>
                <a:gd name="T83" fmla="*/ 443 h 2526"/>
                <a:gd name="T84" fmla="*/ 1471 w 3438"/>
                <a:gd name="T85" fmla="*/ 461 h 2526"/>
                <a:gd name="T86" fmla="*/ 1634 w 3438"/>
                <a:gd name="T87" fmla="*/ 524 h 2526"/>
                <a:gd name="T88" fmla="*/ 1723 w 3438"/>
                <a:gd name="T89" fmla="*/ 599 h 2526"/>
                <a:gd name="T90" fmla="*/ 1809 w 3438"/>
                <a:gd name="T91" fmla="*/ 740 h 2526"/>
                <a:gd name="T92" fmla="*/ 1867 w 3438"/>
                <a:gd name="T93" fmla="*/ 951 h 2526"/>
                <a:gd name="T94" fmla="*/ 1885 w 3438"/>
                <a:gd name="T95" fmla="*/ 1250 h 2526"/>
                <a:gd name="T96" fmla="*/ 1871 w 3438"/>
                <a:gd name="T97" fmla="*/ 1454 h 2526"/>
                <a:gd name="T98" fmla="*/ 1830 w 3438"/>
                <a:gd name="T99" fmla="*/ 1639 h 2526"/>
                <a:gd name="T100" fmla="*/ 1768 w 3438"/>
                <a:gd name="T101" fmla="*/ 1765 h 2526"/>
                <a:gd name="T102" fmla="*/ 1663 w 3438"/>
                <a:gd name="T103" fmla="*/ 1874 h 2526"/>
                <a:gd name="T104" fmla="*/ 1375 w 3438"/>
                <a:gd name="T105" fmla="*/ 1973 h 2526"/>
                <a:gd name="T106" fmla="*/ 2359 w 3438"/>
                <a:gd name="T107" fmla="*/ 0 h 2526"/>
                <a:gd name="T108" fmla="*/ 0 w 3438"/>
                <a:gd name="T109" fmla="*/ 2526 h 2526"/>
                <a:gd name="T110" fmla="*/ 3438 w 3438"/>
                <a:gd name="T111" fmla="*/ 1255 h 2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38" h="2526">
                  <a:moveTo>
                    <a:pt x="2724" y="1043"/>
                  </a:moveTo>
                  <a:lnTo>
                    <a:pt x="2423" y="1043"/>
                  </a:lnTo>
                  <a:lnTo>
                    <a:pt x="2423" y="1521"/>
                  </a:lnTo>
                  <a:lnTo>
                    <a:pt x="2423" y="1553"/>
                  </a:lnTo>
                  <a:lnTo>
                    <a:pt x="2424" y="1582"/>
                  </a:lnTo>
                  <a:lnTo>
                    <a:pt x="2425" y="1608"/>
                  </a:lnTo>
                  <a:lnTo>
                    <a:pt x="2428" y="1632"/>
                  </a:lnTo>
                  <a:lnTo>
                    <a:pt x="2431" y="1652"/>
                  </a:lnTo>
                  <a:lnTo>
                    <a:pt x="2434" y="1670"/>
                  </a:lnTo>
                  <a:lnTo>
                    <a:pt x="2438" y="1684"/>
                  </a:lnTo>
                  <a:lnTo>
                    <a:pt x="2442" y="1697"/>
                  </a:lnTo>
                  <a:lnTo>
                    <a:pt x="2446" y="1702"/>
                  </a:lnTo>
                  <a:lnTo>
                    <a:pt x="2449" y="1707"/>
                  </a:lnTo>
                  <a:lnTo>
                    <a:pt x="2452" y="1711"/>
                  </a:lnTo>
                  <a:lnTo>
                    <a:pt x="2456" y="1716"/>
                  </a:lnTo>
                  <a:lnTo>
                    <a:pt x="2460" y="1720"/>
                  </a:lnTo>
                  <a:lnTo>
                    <a:pt x="2466" y="1724"/>
                  </a:lnTo>
                  <a:lnTo>
                    <a:pt x="2477" y="1729"/>
                  </a:lnTo>
                  <a:lnTo>
                    <a:pt x="2491" y="1735"/>
                  </a:lnTo>
                  <a:lnTo>
                    <a:pt x="2499" y="1736"/>
                  </a:lnTo>
                  <a:lnTo>
                    <a:pt x="2506" y="1738"/>
                  </a:lnTo>
                  <a:lnTo>
                    <a:pt x="2514" y="1739"/>
                  </a:lnTo>
                  <a:lnTo>
                    <a:pt x="2523" y="1739"/>
                  </a:lnTo>
                  <a:lnTo>
                    <a:pt x="2533" y="1741"/>
                  </a:lnTo>
                  <a:lnTo>
                    <a:pt x="2542" y="1741"/>
                  </a:lnTo>
                  <a:lnTo>
                    <a:pt x="2722" y="1734"/>
                  </a:lnTo>
                  <a:lnTo>
                    <a:pt x="2732" y="1923"/>
                  </a:lnTo>
                  <a:lnTo>
                    <a:pt x="2697" y="1929"/>
                  </a:lnTo>
                  <a:lnTo>
                    <a:pt x="2664" y="1935"/>
                  </a:lnTo>
                  <a:lnTo>
                    <a:pt x="2633" y="1941"/>
                  </a:lnTo>
                  <a:lnTo>
                    <a:pt x="2603" y="1944"/>
                  </a:lnTo>
                  <a:lnTo>
                    <a:pt x="2577" y="1947"/>
                  </a:lnTo>
                  <a:lnTo>
                    <a:pt x="2553" y="1950"/>
                  </a:lnTo>
                  <a:lnTo>
                    <a:pt x="2530" y="1951"/>
                  </a:lnTo>
                  <a:lnTo>
                    <a:pt x="2510" y="1952"/>
                  </a:lnTo>
                  <a:lnTo>
                    <a:pt x="2487" y="1951"/>
                  </a:lnTo>
                  <a:lnTo>
                    <a:pt x="2466" y="1950"/>
                  </a:lnTo>
                  <a:lnTo>
                    <a:pt x="2445" y="1948"/>
                  </a:lnTo>
                  <a:lnTo>
                    <a:pt x="2425" y="1946"/>
                  </a:lnTo>
                  <a:lnTo>
                    <a:pt x="2406" y="1943"/>
                  </a:lnTo>
                  <a:lnTo>
                    <a:pt x="2388" y="1939"/>
                  </a:lnTo>
                  <a:lnTo>
                    <a:pt x="2370" y="1935"/>
                  </a:lnTo>
                  <a:lnTo>
                    <a:pt x="2362" y="1933"/>
                  </a:lnTo>
                  <a:lnTo>
                    <a:pt x="2354" y="1930"/>
                  </a:lnTo>
                  <a:lnTo>
                    <a:pt x="2339" y="1925"/>
                  </a:lnTo>
                  <a:lnTo>
                    <a:pt x="2324" y="1918"/>
                  </a:lnTo>
                  <a:lnTo>
                    <a:pt x="2311" y="1911"/>
                  </a:lnTo>
                  <a:lnTo>
                    <a:pt x="2298" y="1903"/>
                  </a:lnTo>
                  <a:lnTo>
                    <a:pt x="2286" y="1896"/>
                  </a:lnTo>
                  <a:lnTo>
                    <a:pt x="2276" y="1887"/>
                  </a:lnTo>
                  <a:lnTo>
                    <a:pt x="2265" y="1877"/>
                  </a:lnTo>
                  <a:lnTo>
                    <a:pt x="2256" y="1866"/>
                  </a:lnTo>
                  <a:lnTo>
                    <a:pt x="2249" y="1855"/>
                  </a:lnTo>
                  <a:lnTo>
                    <a:pt x="2241" y="1843"/>
                  </a:lnTo>
                  <a:lnTo>
                    <a:pt x="2233" y="1829"/>
                  </a:lnTo>
                  <a:lnTo>
                    <a:pt x="2226" y="1815"/>
                  </a:lnTo>
                  <a:lnTo>
                    <a:pt x="2220" y="1799"/>
                  </a:lnTo>
                  <a:lnTo>
                    <a:pt x="2215" y="1782"/>
                  </a:lnTo>
                  <a:lnTo>
                    <a:pt x="2209" y="1764"/>
                  </a:lnTo>
                  <a:lnTo>
                    <a:pt x="2205" y="1744"/>
                  </a:lnTo>
                  <a:lnTo>
                    <a:pt x="2201" y="1724"/>
                  </a:lnTo>
                  <a:lnTo>
                    <a:pt x="2198" y="1702"/>
                  </a:lnTo>
                  <a:lnTo>
                    <a:pt x="2195" y="1679"/>
                  </a:lnTo>
                  <a:lnTo>
                    <a:pt x="2192" y="1655"/>
                  </a:lnTo>
                  <a:lnTo>
                    <a:pt x="2190" y="1630"/>
                  </a:lnTo>
                  <a:lnTo>
                    <a:pt x="2189" y="1603"/>
                  </a:lnTo>
                  <a:lnTo>
                    <a:pt x="2188" y="1575"/>
                  </a:lnTo>
                  <a:lnTo>
                    <a:pt x="2188" y="1547"/>
                  </a:lnTo>
                  <a:lnTo>
                    <a:pt x="2188" y="1043"/>
                  </a:lnTo>
                  <a:lnTo>
                    <a:pt x="2021" y="1043"/>
                  </a:lnTo>
                  <a:lnTo>
                    <a:pt x="2021" y="842"/>
                  </a:lnTo>
                  <a:lnTo>
                    <a:pt x="2188" y="842"/>
                  </a:lnTo>
                  <a:lnTo>
                    <a:pt x="2188" y="526"/>
                  </a:lnTo>
                  <a:lnTo>
                    <a:pt x="2423" y="526"/>
                  </a:lnTo>
                  <a:lnTo>
                    <a:pt x="2423" y="842"/>
                  </a:lnTo>
                  <a:lnTo>
                    <a:pt x="2724" y="842"/>
                  </a:lnTo>
                  <a:lnTo>
                    <a:pt x="2724" y="1043"/>
                  </a:lnTo>
                  <a:close/>
                  <a:moveTo>
                    <a:pt x="998" y="1641"/>
                  </a:moveTo>
                  <a:lnTo>
                    <a:pt x="1007" y="1656"/>
                  </a:lnTo>
                  <a:lnTo>
                    <a:pt x="1012" y="1663"/>
                  </a:lnTo>
                  <a:lnTo>
                    <a:pt x="1018" y="1670"/>
                  </a:lnTo>
                  <a:lnTo>
                    <a:pt x="1029" y="1683"/>
                  </a:lnTo>
                  <a:lnTo>
                    <a:pt x="1043" y="1696"/>
                  </a:lnTo>
                  <a:lnTo>
                    <a:pt x="1056" y="1707"/>
                  </a:lnTo>
                  <a:lnTo>
                    <a:pt x="1072" y="1718"/>
                  </a:lnTo>
                  <a:lnTo>
                    <a:pt x="1088" y="1727"/>
                  </a:lnTo>
                  <a:lnTo>
                    <a:pt x="1097" y="1732"/>
                  </a:lnTo>
                  <a:lnTo>
                    <a:pt x="1105" y="1736"/>
                  </a:lnTo>
                  <a:lnTo>
                    <a:pt x="1123" y="1743"/>
                  </a:lnTo>
                  <a:lnTo>
                    <a:pt x="1143" y="1750"/>
                  </a:lnTo>
                  <a:lnTo>
                    <a:pt x="1153" y="1753"/>
                  </a:lnTo>
                  <a:lnTo>
                    <a:pt x="1163" y="1755"/>
                  </a:lnTo>
                  <a:lnTo>
                    <a:pt x="1185" y="1760"/>
                  </a:lnTo>
                  <a:lnTo>
                    <a:pt x="1195" y="1762"/>
                  </a:lnTo>
                  <a:lnTo>
                    <a:pt x="1207" y="1763"/>
                  </a:lnTo>
                  <a:lnTo>
                    <a:pt x="1218" y="1764"/>
                  </a:lnTo>
                  <a:lnTo>
                    <a:pt x="1230" y="1765"/>
                  </a:lnTo>
                  <a:lnTo>
                    <a:pt x="1254" y="1768"/>
                  </a:lnTo>
                  <a:lnTo>
                    <a:pt x="1280" y="1768"/>
                  </a:lnTo>
                  <a:lnTo>
                    <a:pt x="1306" y="1768"/>
                  </a:lnTo>
                  <a:lnTo>
                    <a:pt x="1330" y="1765"/>
                  </a:lnTo>
                  <a:lnTo>
                    <a:pt x="1342" y="1764"/>
                  </a:lnTo>
                  <a:lnTo>
                    <a:pt x="1353" y="1763"/>
                  </a:lnTo>
                  <a:lnTo>
                    <a:pt x="1376" y="1760"/>
                  </a:lnTo>
                  <a:lnTo>
                    <a:pt x="1397" y="1755"/>
                  </a:lnTo>
                  <a:lnTo>
                    <a:pt x="1418" y="1750"/>
                  </a:lnTo>
                  <a:lnTo>
                    <a:pt x="1428" y="1747"/>
                  </a:lnTo>
                  <a:lnTo>
                    <a:pt x="1437" y="1744"/>
                  </a:lnTo>
                  <a:lnTo>
                    <a:pt x="1455" y="1736"/>
                  </a:lnTo>
                  <a:lnTo>
                    <a:pt x="1464" y="1733"/>
                  </a:lnTo>
                  <a:lnTo>
                    <a:pt x="1473" y="1728"/>
                  </a:lnTo>
                  <a:lnTo>
                    <a:pt x="1481" y="1724"/>
                  </a:lnTo>
                  <a:lnTo>
                    <a:pt x="1489" y="1719"/>
                  </a:lnTo>
                  <a:lnTo>
                    <a:pt x="1503" y="1708"/>
                  </a:lnTo>
                  <a:lnTo>
                    <a:pt x="1510" y="1703"/>
                  </a:lnTo>
                  <a:lnTo>
                    <a:pt x="1517" y="1697"/>
                  </a:lnTo>
                  <a:lnTo>
                    <a:pt x="1530" y="1685"/>
                  </a:lnTo>
                  <a:lnTo>
                    <a:pt x="1536" y="1679"/>
                  </a:lnTo>
                  <a:lnTo>
                    <a:pt x="1541" y="1672"/>
                  </a:lnTo>
                  <a:lnTo>
                    <a:pt x="1553" y="1657"/>
                  </a:lnTo>
                  <a:lnTo>
                    <a:pt x="1562" y="1643"/>
                  </a:lnTo>
                  <a:lnTo>
                    <a:pt x="1571" y="1626"/>
                  </a:lnTo>
                  <a:lnTo>
                    <a:pt x="1579" y="1609"/>
                  </a:lnTo>
                  <a:lnTo>
                    <a:pt x="1583" y="1599"/>
                  </a:lnTo>
                  <a:lnTo>
                    <a:pt x="1587" y="1590"/>
                  </a:lnTo>
                  <a:lnTo>
                    <a:pt x="1594" y="1570"/>
                  </a:lnTo>
                  <a:lnTo>
                    <a:pt x="1600" y="1547"/>
                  </a:lnTo>
                  <a:lnTo>
                    <a:pt x="1603" y="1536"/>
                  </a:lnTo>
                  <a:lnTo>
                    <a:pt x="1607" y="1525"/>
                  </a:lnTo>
                  <a:lnTo>
                    <a:pt x="1612" y="1500"/>
                  </a:lnTo>
                  <a:lnTo>
                    <a:pt x="1617" y="1474"/>
                  </a:lnTo>
                  <a:lnTo>
                    <a:pt x="1621" y="1447"/>
                  </a:lnTo>
                  <a:lnTo>
                    <a:pt x="1625" y="1419"/>
                  </a:lnTo>
                  <a:lnTo>
                    <a:pt x="1628" y="1389"/>
                  </a:lnTo>
                  <a:lnTo>
                    <a:pt x="1630" y="1359"/>
                  </a:lnTo>
                  <a:lnTo>
                    <a:pt x="1633" y="1326"/>
                  </a:lnTo>
                  <a:lnTo>
                    <a:pt x="1634" y="1292"/>
                  </a:lnTo>
                  <a:lnTo>
                    <a:pt x="1635" y="1256"/>
                  </a:lnTo>
                  <a:lnTo>
                    <a:pt x="1635" y="1220"/>
                  </a:lnTo>
                  <a:lnTo>
                    <a:pt x="1635" y="1183"/>
                  </a:lnTo>
                  <a:lnTo>
                    <a:pt x="1634" y="1148"/>
                  </a:lnTo>
                  <a:lnTo>
                    <a:pt x="1633" y="1115"/>
                  </a:lnTo>
                  <a:lnTo>
                    <a:pt x="1630" y="1081"/>
                  </a:lnTo>
                  <a:lnTo>
                    <a:pt x="1628" y="1050"/>
                  </a:lnTo>
                  <a:lnTo>
                    <a:pt x="1625" y="1020"/>
                  </a:lnTo>
                  <a:lnTo>
                    <a:pt x="1620" y="991"/>
                  </a:lnTo>
                  <a:lnTo>
                    <a:pt x="1616" y="963"/>
                  </a:lnTo>
                  <a:lnTo>
                    <a:pt x="1611" y="937"/>
                  </a:lnTo>
                  <a:lnTo>
                    <a:pt x="1606" y="911"/>
                  </a:lnTo>
                  <a:lnTo>
                    <a:pt x="1600" y="888"/>
                  </a:lnTo>
                  <a:lnTo>
                    <a:pt x="1593" y="865"/>
                  </a:lnTo>
                  <a:lnTo>
                    <a:pt x="1585" y="844"/>
                  </a:lnTo>
                  <a:lnTo>
                    <a:pt x="1578" y="824"/>
                  </a:lnTo>
                  <a:lnTo>
                    <a:pt x="1568" y="806"/>
                  </a:lnTo>
                  <a:lnTo>
                    <a:pt x="1559" y="788"/>
                  </a:lnTo>
                  <a:lnTo>
                    <a:pt x="1550" y="772"/>
                  </a:lnTo>
                  <a:lnTo>
                    <a:pt x="1545" y="764"/>
                  </a:lnTo>
                  <a:lnTo>
                    <a:pt x="1539" y="756"/>
                  </a:lnTo>
                  <a:lnTo>
                    <a:pt x="1527" y="742"/>
                  </a:lnTo>
                  <a:lnTo>
                    <a:pt x="1514" y="729"/>
                  </a:lnTo>
                  <a:lnTo>
                    <a:pt x="1508" y="723"/>
                  </a:lnTo>
                  <a:lnTo>
                    <a:pt x="1500" y="717"/>
                  </a:lnTo>
                  <a:lnTo>
                    <a:pt x="1493" y="711"/>
                  </a:lnTo>
                  <a:lnTo>
                    <a:pt x="1485" y="706"/>
                  </a:lnTo>
                  <a:lnTo>
                    <a:pt x="1469" y="696"/>
                  </a:lnTo>
                  <a:lnTo>
                    <a:pt x="1453" y="687"/>
                  </a:lnTo>
                  <a:lnTo>
                    <a:pt x="1435" y="679"/>
                  </a:lnTo>
                  <a:lnTo>
                    <a:pt x="1425" y="675"/>
                  </a:lnTo>
                  <a:lnTo>
                    <a:pt x="1415" y="672"/>
                  </a:lnTo>
                  <a:lnTo>
                    <a:pt x="1395" y="666"/>
                  </a:lnTo>
                  <a:lnTo>
                    <a:pt x="1375" y="662"/>
                  </a:lnTo>
                  <a:lnTo>
                    <a:pt x="1352" y="657"/>
                  </a:lnTo>
                  <a:lnTo>
                    <a:pt x="1341" y="656"/>
                  </a:lnTo>
                  <a:lnTo>
                    <a:pt x="1330" y="655"/>
                  </a:lnTo>
                  <a:lnTo>
                    <a:pt x="1305" y="654"/>
                  </a:lnTo>
                  <a:lnTo>
                    <a:pt x="1280" y="653"/>
                  </a:lnTo>
                  <a:lnTo>
                    <a:pt x="1255" y="654"/>
                  </a:lnTo>
                  <a:lnTo>
                    <a:pt x="1243" y="654"/>
                  </a:lnTo>
                  <a:lnTo>
                    <a:pt x="1231" y="655"/>
                  </a:lnTo>
                  <a:lnTo>
                    <a:pt x="1219" y="656"/>
                  </a:lnTo>
                  <a:lnTo>
                    <a:pt x="1208" y="657"/>
                  </a:lnTo>
                  <a:lnTo>
                    <a:pt x="1186" y="662"/>
                  </a:lnTo>
                  <a:lnTo>
                    <a:pt x="1165" y="666"/>
                  </a:lnTo>
                  <a:lnTo>
                    <a:pt x="1154" y="669"/>
                  </a:lnTo>
                  <a:lnTo>
                    <a:pt x="1145" y="672"/>
                  </a:lnTo>
                  <a:lnTo>
                    <a:pt x="1126" y="679"/>
                  </a:lnTo>
                  <a:lnTo>
                    <a:pt x="1108" y="687"/>
                  </a:lnTo>
                  <a:lnTo>
                    <a:pt x="1091" y="696"/>
                  </a:lnTo>
                  <a:lnTo>
                    <a:pt x="1082" y="700"/>
                  </a:lnTo>
                  <a:lnTo>
                    <a:pt x="1074" y="706"/>
                  </a:lnTo>
                  <a:lnTo>
                    <a:pt x="1060" y="717"/>
                  </a:lnTo>
                  <a:lnTo>
                    <a:pt x="1046" y="729"/>
                  </a:lnTo>
                  <a:lnTo>
                    <a:pt x="1033" y="742"/>
                  </a:lnTo>
                  <a:lnTo>
                    <a:pt x="1026" y="748"/>
                  </a:lnTo>
                  <a:lnTo>
                    <a:pt x="1020" y="756"/>
                  </a:lnTo>
                  <a:lnTo>
                    <a:pt x="1015" y="764"/>
                  </a:lnTo>
                  <a:lnTo>
                    <a:pt x="1009" y="772"/>
                  </a:lnTo>
                  <a:lnTo>
                    <a:pt x="1000" y="788"/>
                  </a:lnTo>
                  <a:lnTo>
                    <a:pt x="990" y="806"/>
                  </a:lnTo>
                  <a:lnTo>
                    <a:pt x="985" y="815"/>
                  </a:lnTo>
                  <a:lnTo>
                    <a:pt x="982" y="824"/>
                  </a:lnTo>
                  <a:lnTo>
                    <a:pt x="974" y="844"/>
                  </a:lnTo>
                  <a:lnTo>
                    <a:pt x="966" y="865"/>
                  </a:lnTo>
                  <a:lnTo>
                    <a:pt x="959" y="888"/>
                  </a:lnTo>
                  <a:lnTo>
                    <a:pt x="953" y="911"/>
                  </a:lnTo>
                  <a:lnTo>
                    <a:pt x="947" y="936"/>
                  </a:lnTo>
                  <a:lnTo>
                    <a:pt x="942" y="963"/>
                  </a:lnTo>
                  <a:lnTo>
                    <a:pt x="938" y="990"/>
                  </a:lnTo>
                  <a:lnTo>
                    <a:pt x="933" y="1019"/>
                  </a:lnTo>
                  <a:lnTo>
                    <a:pt x="930" y="1048"/>
                  </a:lnTo>
                  <a:lnTo>
                    <a:pt x="928" y="1080"/>
                  </a:lnTo>
                  <a:lnTo>
                    <a:pt x="926" y="1112"/>
                  </a:lnTo>
                  <a:lnTo>
                    <a:pt x="924" y="1146"/>
                  </a:lnTo>
                  <a:lnTo>
                    <a:pt x="923" y="1182"/>
                  </a:lnTo>
                  <a:lnTo>
                    <a:pt x="923" y="1218"/>
                  </a:lnTo>
                  <a:lnTo>
                    <a:pt x="923" y="1254"/>
                  </a:lnTo>
                  <a:lnTo>
                    <a:pt x="924" y="1289"/>
                  </a:lnTo>
                  <a:lnTo>
                    <a:pt x="926" y="1323"/>
                  </a:lnTo>
                  <a:lnTo>
                    <a:pt x="928" y="1355"/>
                  </a:lnTo>
                  <a:lnTo>
                    <a:pt x="930" y="1387"/>
                  </a:lnTo>
                  <a:lnTo>
                    <a:pt x="933" y="1416"/>
                  </a:lnTo>
                  <a:lnTo>
                    <a:pt x="937" y="1444"/>
                  </a:lnTo>
                  <a:lnTo>
                    <a:pt x="941" y="1471"/>
                  </a:lnTo>
                  <a:lnTo>
                    <a:pt x="947" y="1497"/>
                  </a:lnTo>
                  <a:lnTo>
                    <a:pt x="953" y="1521"/>
                  </a:lnTo>
                  <a:lnTo>
                    <a:pt x="958" y="1545"/>
                  </a:lnTo>
                  <a:lnTo>
                    <a:pt x="962" y="1555"/>
                  </a:lnTo>
                  <a:lnTo>
                    <a:pt x="965" y="1566"/>
                  </a:lnTo>
                  <a:lnTo>
                    <a:pt x="972" y="1587"/>
                  </a:lnTo>
                  <a:lnTo>
                    <a:pt x="980" y="1606"/>
                  </a:lnTo>
                  <a:lnTo>
                    <a:pt x="989" y="1624"/>
                  </a:lnTo>
                  <a:lnTo>
                    <a:pt x="998" y="1641"/>
                  </a:lnTo>
                  <a:close/>
                  <a:moveTo>
                    <a:pt x="1280" y="1978"/>
                  </a:moveTo>
                  <a:lnTo>
                    <a:pt x="1259" y="1978"/>
                  </a:lnTo>
                  <a:lnTo>
                    <a:pt x="1239" y="1978"/>
                  </a:lnTo>
                  <a:lnTo>
                    <a:pt x="1218" y="1977"/>
                  </a:lnTo>
                  <a:lnTo>
                    <a:pt x="1198" y="1975"/>
                  </a:lnTo>
                  <a:lnTo>
                    <a:pt x="1179" y="1974"/>
                  </a:lnTo>
                  <a:lnTo>
                    <a:pt x="1160" y="1972"/>
                  </a:lnTo>
                  <a:lnTo>
                    <a:pt x="1142" y="1970"/>
                  </a:lnTo>
                  <a:lnTo>
                    <a:pt x="1124" y="1966"/>
                  </a:lnTo>
                  <a:lnTo>
                    <a:pt x="1106" y="1964"/>
                  </a:lnTo>
                  <a:lnTo>
                    <a:pt x="1088" y="1961"/>
                  </a:lnTo>
                  <a:lnTo>
                    <a:pt x="1071" y="1956"/>
                  </a:lnTo>
                  <a:lnTo>
                    <a:pt x="1054" y="1953"/>
                  </a:lnTo>
                  <a:lnTo>
                    <a:pt x="1038" y="1948"/>
                  </a:lnTo>
                  <a:lnTo>
                    <a:pt x="1022" y="1943"/>
                  </a:lnTo>
                  <a:lnTo>
                    <a:pt x="992" y="1933"/>
                  </a:lnTo>
                  <a:lnTo>
                    <a:pt x="963" y="1920"/>
                  </a:lnTo>
                  <a:lnTo>
                    <a:pt x="949" y="1914"/>
                  </a:lnTo>
                  <a:lnTo>
                    <a:pt x="936" y="1907"/>
                  </a:lnTo>
                  <a:lnTo>
                    <a:pt x="911" y="1892"/>
                  </a:lnTo>
                  <a:lnTo>
                    <a:pt x="899" y="1884"/>
                  </a:lnTo>
                  <a:lnTo>
                    <a:pt x="886" y="1875"/>
                  </a:lnTo>
                  <a:lnTo>
                    <a:pt x="875" y="1866"/>
                  </a:lnTo>
                  <a:lnTo>
                    <a:pt x="864" y="1857"/>
                  </a:lnTo>
                  <a:lnTo>
                    <a:pt x="853" y="1848"/>
                  </a:lnTo>
                  <a:lnTo>
                    <a:pt x="843" y="1838"/>
                  </a:lnTo>
                  <a:lnTo>
                    <a:pt x="833" y="1828"/>
                  </a:lnTo>
                  <a:lnTo>
                    <a:pt x="824" y="1818"/>
                  </a:lnTo>
                  <a:lnTo>
                    <a:pt x="815" y="1807"/>
                  </a:lnTo>
                  <a:lnTo>
                    <a:pt x="811" y="1801"/>
                  </a:lnTo>
                  <a:lnTo>
                    <a:pt x="806" y="1796"/>
                  </a:lnTo>
                  <a:lnTo>
                    <a:pt x="798" y="1784"/>
                  </a:lnTo>
                  <a:lnTo>
                    <a:pt x="790" y="1772"/>
                  </a:lnTo>
                  <a:lnTo>
                    <a:pt x="783" y="1760"/>
                  </a:lnTo>
                  <a:lnTo>
                    <a:pt x="776" y="1747"/>
                  </a:lnTo>
                  <a:lnTo>
                    <a:pt x="761" y="1720"/>
                  </a:lnTo>
                  <a:lnTo>
                    <a:pt x="754" y="1706"/>
                  </a:lnTo>
                  <a:lnTo>
                    <a:pt x="748" y="1691"/>
                  </a:lnTo>
                  <a:lnTo>
                    <a:pt x="736" y="1661"/>
                  </a:lnTo>
                  <a:lnTo>
                    <a:pt x="731" y="1645"/>
                  </a:lnTo>
                  <a:lnTo>
                    <a:pt x="725" y="1629"/>
                  </a:lnTo>
                  <a:lnTo>
                    <a:pt x="715" y="1596"/>
                  </a:lnTo>
                  <a:lnTo>
                    <a:pt x="706" y="1561"/>
                  </a:lnTo>
                  <a:lnTo>
                    <a:pt x="698" y="1524"/>
                  </a:lnTo>
                  <a:lnTo>
                    <a:pt x="695" y="1505"/>
                  </a:lnTo>
                  <a:lnTo>
                    <a:pt x="691" y="1484"/>
                  </a:lnTo>
                  <a:lnTo>
                    <a:pt x="686" y="1445"/>
                  </a:lnTo>
                  <a:lnTo>
                    <a:pt x="681" y="1402"/>
                  </a:lnTo>
                  <a:lnTo>
                    <a:pt x="678" y="1360"/>
                  </a:lnTo>
                  <a:lnTo>
                    <a:pt x="676" y="1337"/>
                  </a:lnTo>
                  <a:lnTo>
                    <a:pt x="674" y="1315"/>
                  </a:lnTo>
                  <a:lnTo>
                    <a:pt x="673" y="1267"/>
                  </a:lnTo>
                  <a:lnTo>
                    <a:pt x="673" y="1219"/>
                  </a:lnTo>
                  <a:lnTo>
                    <a:pt x="673" y="1171"/>
                  </a:lnTo>
                  <a:lnTo>
                    <a:pt x="674" y="1147"/>
                  </a:lnTo>
                  <a:lnTo>
                    <a:pt x="674" y="1124"/>
                  </a:lnTo>
                  <a:lnTo>
                    <a:pt x="678" y="1079"/>
                  </a:lnTo>
                  <a:lnTo>
                    <a:pt x="681" y="1035"/>
                  </a:lnTo>
                  <a:lnTo>
                    <a:pt x="686" y="992"/>
                  </a:lnTo>
                  <a:lnTo>
                    <a:pt x="689" y="972"/>
                  </a:lnTo>
                  <a:lnTo>
                    <a:pt x="692" y="952"/>
                  </a:lnTo>
                  <a:lnTo>
                    <a:pt x="699" y="912"/>
                  </a:lnTo>
                  <a:lnTo>
                    <a:pt x="707" y="875"/>
                  </a:lnTo>
                  <a:lnTo>
                    <a:pt x="716" y="839"/>
                  </a:lnTo>
                  <a:lnTo>
                    <a:pt x="721" y="823"/>
                  </a:lnTo>
                  <a:lnTo>
                    <a:pt x="726" y="806"/>
                  </a:lnTo>
                  <a:lnTo>
                    <a:pt x="738" y="773"/>
                  </a:lnTo>
                  <a:lnTo>
                    <a:pt x="743" y="757"/>
                  </a:lnTo>
                  <a:lnTo>
                    <a:pt x="750" y="742"/>
                  </a:lnTo>
                  <a:lnTo>
                    <a:pt x="762" y="712"/>
                  </a:lnTo>
                  <a:lnTo>
                    <a:pt x="770" y="698"/>
                  </a:lnTo>
                  <a:lnTo>
                    <a:pt x="777" y="684"/>
                  </a:lnTo>
                  <a:lnTo>
                    <a:pt x="793" y="658"/>
                  </a:lnTo>
                  <a:lnTo>
                    <a:pt x="801" y="646"/>
                  </a:lnTo>
                  <a:lnTo>
                    <a:pt x="808" y="634"/>
                  </a:lnTo>
                  <a:lnTo>
                    <a:pt x="817" y="621"/>
                  </a:lnTo>
                  <a:lnTo>
                    <a:pt x="826" y="610"/>
                  </a:lnTo>
                  <a:lnTo>
                    <a:pt x="837" y="599"/>
                  </a:lnTo>
                  <a:lnTo>
                    <a:pt x="846" y="589"/>
                  </a:lnTo>
                  <a:lnTo>
                    <a:pt x="856" y="579"/>
                  </a:lnTo>
                  <a:lnTo>
                    <a:pt x="867" y="569"/>
                  </a:lnTo>
                  <a:lnTo>
                    <a:pt x="878" y="558"/>
                  </a:lnTo>
                  <a:lnTo>
                    <a:pt x="890" y="549"/>
                  </a:lnTo>
                  <a:lnTo>
                    <a:pt x="901" y="542"/>
                  </a:lnTo>
                  <a:lnTo>
                    <a:pt x="913" y="533"/>
                  </a:lnTo>
                  <a:lnTo>
                    <a:pt x="939" y="517"/>
                  </a:lnTo>
                  <a:lnTo>
                    <a:pt x="953" y="510"/>
                  </a:lnTo>
                  <a:lnTo>
                    <a:pt x="966" y="502"/>
                  </a:lnTo>
                  <a:lnTo>
                    <a:pt x="981" y="497"/>
                  </a:lnTo>
                  <a:lnTo>
                    <a:pt x="994" y="490"/>
                  </a:lnTo>
                  <a:lnTo>
                    <a:pt x="1025" y="479"/>
                  </a:lnTo>
                  <a:lnTo>
                    <a:pt x="1057" y="470"/>
                  </a:lnTo>
                  <a:lnTo>
                    <a:pt x="1073" y="465"/>
                  </a:lnTo>
                  <a:lnTo>
                    <a:pt x="1090" y="461"/>
                  </a:lnTo>
                  <a:lnTo>
                    <a:pt x="1107" y="457"/>
                  </a:lnTo>
                  <a:lnTo>
                    <a:pt x="1125" y="454"/>
                  </a:lnTo>
                  <a:lnTo>
                    <a:pt x="1162" y="449"/>
                  </a:lnTo>
                  <a:lnTo>
                    <a:pt x="1180" y="447"/>
                  </a:lnTo>
                  <a:lnTo>
                    <a:pt x="1199" y="445"/>
                  </a:lnTo>
                  <a:lnTo>
                    <a:pt x="1219" y="444"/>
                  </a:lnTo>
                  <a:lnTo>
                    <a:pt x="1239" y="443"/>
                  </a:lnTo>
                  <a:lnTo>
                    <a:pt x="1260" y="443"/>
                  </a:lnTo>
                  <a:lnTo>
                    <a:pt x="1280" y="443"/>
                  </a:lnTo>
                  <a:lnTo>
                    <a:pt x="1301" y="443"/>
                  </a:lnTo>
                  <a:lnTo>
                    <a:pt x="1321" y="443"/>
                  </a:lnTo>
                  <a:lnTo>
                    <a:pt x="1341" y="444"/>
                  </a:lnTo>
                  <a:lnTo>
                    <a:pt x="1361" y="445"/>
                  </a:lnTo>
                  <a:lnTo>
                    <a:pt x="1398" y="449"/>
                  </a:lnTo>
                  <a:lnTo>
                    <a:pt x="1418" y="452"/>
                  </a:lnTo>
                  <a:lnTo>
                    <a:pt x="1436" y="454"/>
                  </a:lnTo>
                  <a:lnTo>
                    <a:pt x="1453" y="457"/>
                  </a:lnTo>
                  <a:lnTo>
                    <a:pt x="1471" y="461"/>
                  </a:lnTo>
                  <a:lnTo>
                    <a:pt x="1503" y="469"/>
                  </a:lnTo>
                  <a:lnTo>
                    <a:pt x="1535" y="479"/>
                  </a:lnTo>
                  <a:lnTo>
                    <a:pt x="1550" y="484"/>
                  </a:lnTo>
                  <a:lnTo>
                    <a:pt x="1565" y="490"/>
                  </a:lnTo>
                  <a:lnTo>
                    <a:pt x="1580" y="496"/>
                  </a:lnTo>
                  <a:lnTo>
                    <a:pt x="1594" y="502"/>
                  </a:lnTo>
                  <a:lnTo>
                    <a:pt x="1621" y="517"/>
                  </a:lnTo>
                  <a:lnTo>
                    <a:pt x="1634" y="524"/>
                  </a:lnTo>
                  <a:lnTo>
                    <a:pt x="1646" y="533"/>
                  </a:lnTo>
                  <a:lnTo>
                    <a:pt x="1659" y="540"/>
                  </a:lnTo>
                  <a:lnTo>
                    <a:pt x="1670" y="549"/>
                  </a:lnTo>
                  <a:lnTo>
                    <a:pt x="1682" y="558"/>
                  </a:lnTo>
                  <a:lnTo>
                    <a:pt x="1692" y="567"/>
                  </a:lnTo>
                  <a:lnTo>
                    <a:pt x="1704" y="578"/>
                  </a:lnTo>
                  <a:lnTo>
                    <a:pt x="1714" y="588"/>
                  </a:lnTo>
                  <a:lnTo>
                    <a:pt x="1723" y="599"/>
                  </a:lnTo>
                  <a:lnTo>
                    <a:pt x="1733" y="609"/>
                  </a:lnTo>
                  <a:lnTo>
                    <a:pt x="1742" y="620"/>
                  </a:lnTo>
                  <a:lnTo>
                    <a:pt x="1751" y="633"/>
                  </a:lnTo>
                  <a:lnTo>
                    <a:pt x="1767" y="657"/>
                  </a:lnTo>
                  <a:lnTo>
                    <a:pt x="1775" y="670"/>
                  </a:lnTo>
                  <a:lnTo>
                    <a:pt x="1782" y="683"/>
                  </a:lnTo>
                  <a:lnTo>
                    <a:pt x="1796" y="711"/>
                  </a:lnTo>
                  <a:lnTo>
                    <a:pt x="1809" y="740"/>
                  </a:lnTo>
                  <a:lnTo>
                    <a:pt x="1822" y="771"/>
                  </a:lnTo>
                  <a:lnTo>
                    <a:pt x="1827" y="788"/>
                  </a:lnTo>
                  <a:lnTo>
                    <a:pt x="1833" y="803"/>
                  </a:lnTo>
                  <a:lnTo>
                    <a:pt x="1842" y="838"/>
                  </a:lnTo>
                  <a:lnTo>
                    <a:pt x="1851" y="874"/>
                  </a:lnTo>
                  <a:lnTo>
                    <a:pt x="1859" y="911"/>
                  </a:lnTo>
                  <a:lnTo>
                    <a:pt x="1864" y="930"/>
                  </a:lnTo>
                  <a:lnTo>
                    <a:pt x="1867" y="951"/>
                  </a:lnTo>
                  <a:lnTo>
                    <a:pt x="1873" y="991"/>
                  </a:lnTo>
                  <a:lnTo>
                    <a:pt x="1877" y="1033"/>
                  </a:lnTo>
                  <a:lnTo>
                    <a:pt x="1880" y="1076"/>
                  </a:lnTo>
                  <a:lnTo>
                    <a:pt x="1882" y="1099"/>
                  </a:lnTo>
                  <a:lnTo>
                    <a:pt x="1884" y="1123"/>
                  </a:lnTo>
                  <a:lnTo>
                    <a:pt x="1885" y="1170"/>
                  </a:lnTo>
                  <a:lnTo>
                    <a:pt x="1885" y="1218"/>
                  </a:lnTo>
                  <a:lnTo>
                    <a:pt x="1885" y="1250"/>
                  </a:lnTo>
                  <a:lnTo>
                    <a:pt x="1885" y="1281"/>
                  </a:lnTo>
                  <a:lnTo>
                    <a:pt x="1884" y="1312"/>
                  </a:lnTo>
                  <a:lnTo>
                    <a:pt x="1882" y="1342"/>
                  </a:lnTo>
                  <a:lnTo>
                    <a:pt x="1880" y="1371"/>
                  </a:lnTo>
                  <a:lnTo>
                    <a:pt x="1877" y="1399"/>
                  </a:lnTo>
                  <a:lnTo>
                    <a:pt x="1875" y="1427"/>
                  </a:lnTo>
                  <a:lnTo>
                    <a:pt x="1874" y="1441"/>
                  </a:lnTo>
                  <a:lnTo>
                    <a:pt x="1871" y="1454"/>
                  </a:lnTo>
                  <a:lnTo>
                    <a:pt x="1868" y="1480"/>
                  </a:lnTo>
                  <a:lnTo>
                    <a:pt x="1864" y="1505"/>
                  </a:lnTo>
                  <a:lnTo>
                    <a:pt x="1859" y="1529"/>
                  </a:lnTo>
                  <a:lnTo>
                    <a:pt x="1854" y="1553"/>
                  </a:lnTo>
                  <a:lnTo>
                    <a:pt x="1849" y="1575"/>
                  </a:lnTo>
                  <a:lnTo>
                    <a:pt x="1843" y="1598"/>
                  </a:lnTo>
                  <a:lnTo>
                    <a:pt x="1836" y="1619"/>
                  </a:lnTo>
                  <a:lnTo>
                    <a:pt x="1830" y="1639"/>
                  </a:lnTo>
                  <a:lnTo>
                    <a:pt x="1823" y="1659"/>
                  </a:lnTo>
                  <a:lnTo>
                    <a:pt x="1815" y="1679"/>
                  </a:lnTo>
                  <a:lnTo>
                    <a:pt x="1811" y="1688"/>
                  </a:lnTo>
                  <a:lnTo>
                    <a:pt x="1806" y="1697"/>
                  </a:lnTo>
                  <a:lnTo>
                    <a:pt x="1798" y="1715"/>
                  </a:lnTo>
                  <a:lnTo>
                    <a:pt x="1788" y="1733"/>
                  </a:lnTo>
                  <a:lnTo>
                    <a:pt x="1778" y="1750"/>
                  </a:lnTo>
                  <a:lnTo>
                    <a:pt x="1768" y="1765"/>
                  </a:lnTo>
                  <a:lnTo>
                    <a:pt x="1757" y="1781"/>
                  </a:lnTo>
                  <a:lnTo>
                    <a:pt x="1745" y="1796"/>
                  </a:lnTo>
                  <a:lnTo>
                    <a:pt x="1733" y="1810"/>
                  </a:lnTo>
                  <a:lnTo>
                    <a:pt x="1721" y="1825"/>
                  </a:lnTo>
                  <a:lnTo>
                    <a:pt x="1707" y="1837"/>
                  </a:lnTo>
                  <a:lnTo>
                    <a:pt x="1693" y="1851"/>
                  </a:lnTo>
                  <a:lnTo>
                    <a:pt x="1679" y="1862"/>
                  </a:lnTo>
                  <a:lnTo>
                    <a:pt x="1663" y="1874"/>
                  </a:lnTo>
                  <a:lnTo>
                    <a:pt x="1648" y="1884"/>
                  </a:lnTo>
                  <a:lnTo>
                    <a:pt x="1831" y="2178"/>
                  </a:lnTo>
                  <a:lnTo>
                    <a:pt x="1607" y="2282"/>
                  </a:lnTo>
                  <a:lnTo>
                    <a:pt x="1413" y="1965"/>
                  </a:lnTo>
                  <a:lnTo>
                    <a:pt x="1402" y="1969"/>
                  </a:lnTo>
                  <a:lnTo>
                    <a:pt x="1396" y="1970"/>
                  </a:lnTo>
                  <a:lnTo>
                    <a:pt x="1389" y="1971"/>
                  </a:lnTo>
                  <a:lnTo>
                    <a:pt x="1375" y="1973"/>
                  </a:lnTo>
                  <a:lnTo>
                    <a:pt x="1359" y="1975"/>
                  </a:lnTo>
                  <a:lnTo>
                    <a:pt x="1342" y="1977"/>
                  </a:lnTo>
                  <a:lnTo>
                    <a:pt x="1323" y="1978"/>
                  </a:lnTo>
                  <a:lnTo>
                    <a:pt x="1303" y="1978"/>
                  </a:lnTo>
                  <a:lnTo>
                    <a:pt x="1280" y="1978"/>
                  </a:lnTo>
                  <a:close/>
                  <a:moveTo>
                    <a:pt x="3107" y="0"/>
                  </a:moveTo>
                  <a:lnTo>
                    <a:pt x="2987" y="0"/>
                  </a:lnTo>
                  <a:lnTo>
                    <a:pt x="2359" y="0"/>
                  </a:lnTo>
                  <a:lnTo>
                    <a:pt x="1732" y="0"/>
                  </a:lnTo>
                  <a:lnTo>
                    <a:pt x="1103" y="0"/>
                  </a:lnTo>
                  <a:lnTo>
                    <a:pt x="476" y="0"/>
                  </a:lnTo>
                  <a:lnTo>
                    <a:pt x="0" y="475"/>
                  </a:lnTo>
                  <a:lnTo>
                    <a:pt x="0" y="1271"/>
                  </a:lnTo>
                  <a:lnTo>
                    <a:pt x="0" y="2066"/>
                  </a:lnTo>
                  <a:lnTo>
                    <a:pt x="0" y="2197"/>
                  </a:lnTo>
                  <a:lnTo>
                    <a:pt x="0" y="2526"/>
                  </a:lnTo>
                  <a:lnTo>
                    <a:pt x="330" y="2526"/>
                  </a:lnTo>
                  <a:lnTo>
                    <a:pt x="450" y="2526"/>
                  </a:lnTo>
                  <a:lnTo>
                    <a:pt x="1078" y="2526"/>
                  </a:lnTo>
                  <a:lnTo>
                    <a:pt x="1706" y="2526"/>
                  </a:lnTo>
                  <a:lnTo>
                    <a:pt x="2333" y="2526"/>
                  </a:lnTo>
                  <a:lnTo>
                    <a:pt x="2961" y="2526"/>
                  </a:lnTo>
                  <a:lnTo>
                    <a:pt x="3438" y="2051"/>
                  </a:lnTo>
                  <a:lnTo>
                    <a:pt x="3438" y="1255"/>
                  </a:lnTo>
                  <a:lnTo>
                    <a:pt x="3438" y="460"/>
                  </a:lnTo>
                  <a:lnTo>
                    <a:pt x="3438" y="329"/>
                  </a:lnTo>
                  <a:lnTo>
                    <a:pt x="3438" y="0"/>
                  </a:lnTo>
                  <a:lnTo>
                    <a:pt x="3107"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GB"/>
            </a:p>
          </p:txBody>
        </p:sp>
      </p:grpSp>
      <p:sp>
        <p:nvSpPr>
          <p:cNvPr id="4" name="Date Placeholder 3"/>
          <p:cNvSpPr>
            <a:spLocks noGrp="1"/>
          </p:cNvSpPr>
          <p:nvPr>
            <p:ph type="dt" sz="half" idx="10"/>
          </p:nvPr>
        </p:nvSpPr>
        <p:spPr/>
        <p:txBody>
          <a:bodyPr/>
          <a:lstStyle>
            <a:lvl1pPr>
              <a:defRPr>
                <a:solidFill>
                  <a:schemeClr val="bg1"/>
                </a:solidFill>
              </a:defRPr>
            </a:lvl1pPr>
          </a:lstStyle>
          <a:p>
            <a:fld id="{105768CA-0DE8-4AEA-B10E-26E5A44387C3}" type="datetime3">
              <a:rPr lang="en-US" smtClean="0"/>
              <a:t>28 February 2023</a:t>
            </a:fld>
            <a:endParaRPr lang="en-US"/>
          </a:p>
        </p:txBody>
      </p:sp>
      <p:sp>
        <p:nvSpPr>
          <p:cNvPr id="5" name="Footer Placeholder 4"/>
          <p:cNvSpPr>
            <a:spLocks noGrp="1"/>
          </p:cNvSpPr>
          <p:nvPr>
            <p:ph type="ftr" sz="quarter" idx="11"/>
          </p:nvPr>
        </p:nvSpPr>
        <p:spPr>
          <a:xfrm>
            <a:off x="2855913" y="6381328"/>
            <a:ext cx="8136632" cy="143297"/>
          </a:xfrm>
        </p:spPr>
        <p:txBody>
          <a:bodyPr/>
          <a:lstStyle>
            <a:lvl1pPr>
              <a:defRPr>
                <a:solidFill>
                  <a:schemeClr val="bg1"/>
                </a:solidFill>
              </a:defRPr>
            </a:lvl1pPr>
          </a:lstStyle>
          <a:p>
            <a:r>
              <a:rPr lang="en-US"/>
              <a:t>© The Qt Company</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A683D178-98AA-4574-9EAA-8EB007C55176}" type="slidenum">
              <a:rPr lang="en-US" smtClean="0"/>
              <a:pPr/>
              <a:t>‹#›</a:t>
            </a:fld>
            <a:endParaRPr lang="en-US"/>
          </a:p>
        </p:txBody>
      </p:sp>
      <p:sp>
        <p:nvSpPr>
          <p:cNvPr id="7" name="Title 1"/>
          <p:cNvSpPr>
            <a:spLocks noGrp="1"/>
          </p:cNvSpPr>
          <p:nvPr>
            <p:ph type="title"/>
          </p:nvPr>
        </p:nvSpPr>
        <p:spPr>
          <a:xfrm>
            <a:off x="550862" y="692149"/>
            <a:ext cx="11090275" cy="936626"/>
          </a:xfrm>
        </p:spPr>
        <p:txBody>
          <a:bodyPr/>
          <a:lstStyle>
            <a:lvl1pPr>
              <a:defRPr>
                <a:solidFill>
                  <a:schemeClr val="bg1"/>
                </a:solidFill>
                <a:effectLst/>
              </a:defRPr>
            </a:lvl1pPr>
          </a:lstStyle>
          <a:p>
            <a:r>
              <a:rPr lang="en-US"/>
              <a:t>Click to edit Master title style</a:t>
            </a:r>
          </a:p>
        </p:txBody>
      </p:sp>
      <p:sp>
        <p:nvSpPr>
          <p:cNvPr id="13" name="Text Placeholder 2"/>
          <p:cNvSpPr>
            <a:spLocks noGrp="1"/>
          </p:cNvSpPr>
          <p:nvPr>
            <p:ph type="body" sz="quarter" idx="15"/>
          </p:nvPr>
        </p:nvSpPr>
        <p:spPr>
          <a:xfrm>
            <a:off x="550863" y="1844675"/>
            <a:ext cx="11090274" cy="4321175"/>
          </a:xfrm>
        </p:spPr>
        <p:txBody>
          <a:bodyPr/>
          <a:lstStyle>
            <a:lvl1pPr>
              <a:defRPr>
                <a:solidFill>
                  <a:schemeClr val="bg1"/>
                </a:solidFill>
                <a:effectLst/>
              </a:defRPr>
            </a:lvl1pPr>
            <a:lvl2pPr>
              <a:defRPr>
                <a:solidFill>
                  <a:schemeClr val="bg1"/>
                </a:solidFill>
                <a:effectLst/>
              </a:defRPr>
            </a:lvl2pPr>
            <a:lvl3pPr>
              <a:defRPr>
                <a:solidFill>
                  <a:schemeClr val="bg1"/>
                </a:solidFill>
                <a:effectLst/>
              </a:defRPr>
            </a:lvl3pPr>
            <a:lvl4pPr>
              <a:defRPr>
                <a:solidFill>
                  <a:schemeClr val="bg1"/>
                </a:solidFill>
                <a:effectLst/>
              </a:defRPr>
            </a:lvl4pPr>
            <a:lvl5pPr>
              <a:defRPr>
                <a:solidFill>
                  <a:schemeClr val="bg1"/>
                </a:solidFill>
                <a:effect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11" name="Text Placeholder 2"/>
          <p:cNvSpPr>
            <a:spLocks noGrp="1"/>
          </p:cNvSpPr>
          <p:nvPr>
            <p:ph type="body" idx="1" hasCustomPrompt="1"/>
          </p:nvPr>
        </p:nvSpPr>
        <p:spPr>
          <a:xfrm>
            <a:off x="550863" y="476673"/>
            <a:ext cx="11090275" cy="216024"/>
          </a:xfrm>
        </p:spPr>
        <p:txBody>
          <a:bodyPr anchor="ctr" anchorCtr="0"/>
          <a:lstStyle>
            <a:lvl1pPr marL="0" indent="0">
              <a:spcBef>
                <a:spcPts val="0"/>
              </a:spcBef>
              <a:buNone/>
              <a:defRPr sz="1200" b="0"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spTree>
    <p:extLst>
      <p:ext uri="{BB962C8B-B14F-4D97-AF65-F5344CB8AC3E}">
        <p14:creationId xmlns:p14="http://schemas.microsoft.com/office/powerpoint/2010/main" val="1518570425"/>
      </p:ext>
    </p:extLst>
  </p:cSld>
  <p:clrMapOvr>
    <a:masterClrMapping/>
  </p:clrMapOvr>
  <p:transition spd="med">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logan">
    <p:spTree>
      <p:nvGrpSpPr>
        <p:cNvPr id="1" name=""/>
        <p:cNvGrpSpPr/>
        <p:nvPr/>
      </p:nvGrpSpPr>
      <p:grpSpPr>
        <a:xfrm>
          <a:off x="0" y="0"/>
          <a:ext cx="0" cy="0"/>
          <a:chOff x="0" y="0"/>
          <a:chExt cx="0" cy="0"/>
        </a:xfrm>
      </p:grpSpPr>
      <p:sp>
        <p:nvSpPr>
          <p:cNvPr id="9" name="Picture Placeholder 7"/>
          <p:cNvSpPr>
            <a:spLocks noGrp="1"/>
          </p:cNvSpPr>
          <p:nvPr>
            <p:ph type="pic" sz="quarter" idx="14" hasCustomPrompt="1"/>
          </p:nvPr>
        </p:nvSpPr>
        <p:spPr>
          <a:xfrm>
            <a:off x="0" y="0"/>
            <a:ext cx="12192000" cy="6858000"/>
          </a:xfrm>
          <a:custGeom>
            <a:avLst/>
            <a:gdLst/>
            <a:ahLst/>
            <a:cxnLst/>
            <a:rect l="l" t="t" r="r" b="b"/>
            <a:pathLst>
              <a:path w="12192000" h="6858000">
                <a:moveTo>
                  <a:pt x="479425" y="0"/>
                </a:moveTo>
                <a:lnTo>
                  <a:pt x="12192000" y="0"/>
                </a:lnTo>
                <a:lnTo>
                  <a:pt x="12192000" y="6378572"/>
                </a:lnTo>
                <a:lnTo>
                  <a:pt x="11712572" y="6858000"/>
                </a:lnTo>
                <a:lnTo>
                  <a:pt x="0" y="6858000"/>
                </a:lnTo>
                <a:lnTo>
                  <a:pt x="0" y="479425"/>
                </a:lnTo>
                <a:close/>
              </a:path>
            </a:pathLst>
          </a:custGeom>
          <a:solidFill>
            <a:schemeClr val="accent2"/>
          </a:solidFill>
        </p:spPr>
        <p:txBody>
          <a:bodyPr/>
          <a:lstStyle>
            <a:lvl1pPr marL="0" marR="0" indent="0" algn="r" defTabSz="914400" rtl="0" eaLnBrk="1" fontAlgn="auto" latinLnBrk="0" hangingPunct="1">
              <a:lnSpc>
                <a:spcPct val="100000"/>
              </a:lnSpc>
              <a:spcBef>
                <a:spcPts val="600"/>
              </a:spcBef>
              <a:spcAft>
                <a:spcPts val="0"/>
              </a:spcAft>
              <a:buClrTx/>
              <a:buSzTx/>
              <a:buFontTx/>
              <a:buNone/>
              <a:tabLst/>
              <a:defRPr sz="1200">
                <a:solidFill>
                  <a:schemeClr val="bg1"/>
                </a:solidFill>
              </a:defRPr>
            </a:lvl1pPr>
          </a:lstStyle>
          <a:p>
            <a:r>
              <a:rPr lang="en-GB"/>
              <a:t> Click icon to change picture or select picture shape and insert picture (</a:t>
            </a:r>
            <a:r>
              <a:rPr lang="en-US"/>
              <a:t>Download more pictures from brand.qt.io</a:t>
            </a:r>
            <a:r>
              <a:rPr lang="en-GB"/>
              <a:t>)</a:t>
            </a:r>
          </a:p>
          <a:p>
            <a:r>
              <a:rPr lang="en-GB"/>
              <a:t>  </a:t>
            </a:r>
          </a:p>
        </p:txBody>
      </p:sp>
      <p:sp>
        <p:nvSpPr>
          <p:cNvPr id="2" name="Title 1"/>
          <p:cNvSpPr>
            <a:spLocks noGrp="1"/>
          </p:cNvSpPr>
          <p:nvPr>
            <p:ph type="ctrTitle"/>
          </p:nvPr>
        </p:nvSpPr>
        <p:spPr>
          <a:xfrm>
            <a:off x="550862" y="3032943"/>
            <a:ext cx="11090275" cy="792113"/>
          </a:xfrm>
        </p:spPr>
        <p:txBody>
          <a:bodyPr anchor="ctr" anchorCtr="0"/>
          <a:lstStyle>
            <a:lvl1pPr algn="ctr">
              <a:defRPr sz="4800" baseline="0">
                <a:solidFill>
                  <a:schemeClr val="bg1"/>
                </a:solidFill>
                <a:effectLst/>
              </a:defRPr>
            </a:lvl1pPr>
          </a:lstStyle>
          <a:p>
            <a:r>
              <a:rPr lang="en-US"/>
              <a:t>Click to edit Master title style</a:t>
            </a:r>
          </a:p>
        </p:txBody>
      </p:sp>
      <p:sp>
        <p:nvSpPr>
          <p:cNvPr id="4" name="Date Placeholder 3"/>
          <p:cNvSpPr>
            <a:spLocks noGrp="1"/>
          </p:cNvSpPr>
          <p:nvPr>
            <p:ph type="dt" sz="half" idx="10"/>
          </p:nvPr>
        </p:nvSpPr>
        <p:spPr/>
        <p:txBody>
          <a:bodyPr/>
          <a:lstStyle>
            <a:lvl1pPr>
              <a:defRPr>
                <a:noFill/>
              </a:defRPr>
            </a:lvl1pPr>
          </a:lstStyle>
          <a:p>
            <a:fld id="{4942363A-7844-4A5F-9151-324B2D147D09}" type="datetime3">
              <a:rPr lang="en-US" smtClean="0"/>
              <a:t>28 February 2023</a:t>
            </a:fld>
            <a:endParaRPr lang="en-US"/>
          </a:p>
        </p:txBody>
      </p:sp>
      <p:sp>
        <p:nvSpPr>
          <p:cNvPr id="5" name="Footer Placeholder 4"/>
          <p:cNvSpPr>
            <a:spLocks noGrp="1"/>
          </p:cNvSpPr>
          <p:nvPr>
            <p:ph type="ftr" sz="quarter" idx="11"/>
          </p:nvPr>
        </p:nvSpPr>
        <p:spPr/>
        <p:txBody>
          <a:bodyPr/>
          <a:lstStyle>
            <a:lvl1pPr>
              <a:defRPr>
                <a:noFill/>
              </a:defRPr>
            </a:lvl1pPr>
          </a:lstStyle>
          <a:p>
            <a:r>
              <a:rPr lang="en-US"/>
              <a:t>© The Qt Company</a:t>
            </a:r>
          </a:p>
        </p:txBody>
      </p:sp>
      <p:sp>
        <p:nvSpPr>
          <p:cNvPr id="6" name="Slide Number Placeholder 5"/>
          <p:cNvSpPr>
            <a:spLocks noGrp="1"/>
          </p:cNvSpPr>
          <p:nvPr>
            <p:ph type="sldNum" sz="quarter" idx="12"/>
          </p:nvPr>
        </p:nvSpPr>
        <p:spPr/>
        <p:txBody>
          <a:bodyPr/>
          <a:lstStyle>
            <a:lvl1pPr>
              <a:defRPr>
                <a:noFill/>
              </a:defRPr>
            </a:lvl1pPr>
          </a:lstStyle>
          <a:p>
            <a:fld id="{A683D178-98AA-4574-9EAA-8EB007C55176}" type="slidenum">
              <a:rPr lang="en-US" smtClean="0"/>
              <a:pPr/>
              <a:t>‹#›</a:t>
            </a:fld>
            <a:endParaRPr lang="en-US"/>
          </a:p>
        </p:txBody>
      </p:sp>
      <p:sp>
        <p:nvSpPr>
          <p:cNvPr id="11" name="Text Placeholder 14">
            <a:extLst>
              <a:ext uri="{C183D7F6-B498-43B3-948B-1728B52AA6E4}">
                <adec:decorative xmlns:adec="http://schemas.microsoft.com/office/drawing/2017/decorative" val="1"/>
              </a:ext>
            </a:extLst>
          </p:cNvPr>
          <p:cNvSpPr>
            <a:spLocks noGrp="1" noChangeAspect="1"/>
          </p:cNvSpPr>
          <p:nvPr>
            <p:ph type="body" sz="quarter" idx="15"/>
          </p:nvPr>
        </p:nvSpPr>
        <p:spPr>
          <a:xfrm>
            <a:off x="550863" y="549275"/>
            <a:ext cx="720000" cy="529200"/>
          </a:xfrm>
          <a:blipFill>
            <a:blip r:embed="rId2"/>
            <a:stretch>
              <a:fillRect/>
            </a:stretch>
          </a:blipFill>
        </p:spPr>
        <p:txBody>
          <a:bodyPr/>
          <a:lstStyle>
            <a:lvl1pPr marL="0" indent="0">
              <a:buFontTx/>
              <a:buNone/>
              <a:defRPr sz="200">
                <a:noFill/>
              </a:defRPr>
            </a:lvl1pPr>
          </a:lstStyle>
          <a:p>
            <a:pPr lvl="0"/>
            <a:r>
              <a:rPr lang="en-US"/>
              <a:t>Edit Master text styles</a:t>
            </a:r>
          </a:p>
        </p:txBody>
      </p:sp>
    </p:spTree>
    <p:extLst>
      <p:ext uri="{BB962C8B-B14F-4D97-AF65-F5344CB8AC3E}">
        <p14:creationId xmlns:p14="http://schemas.microsoft.com/office/powerpoint/2010/main" val="1791855574"/>
      </p:ext>
    </p:extLst>
  </p:cSld>
  <p:clrMapOvr>
    <a:masterClrMapping/>
  </p:clrMapOvr>
  <p:transition spd="med">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Case A">
    <p:spTree>
      <p:nvGrpSpPr>
        <p:cNvPr id="1" name=""/>
        <p:cNvGrpSpPr/>
        <p:nvPr/>
      </p:nvGrpSpPr>
      <p:grpSpPr>
        <a:xfrm>
          <a:off x="0" y="0"/>
          <a:ext cx="0" cy="0"/>
          <a:chOff x="0" y="0"/>
          <a:chExt cx="0" cy="0"/>
        </a:xfrm>
      </p:grpSpPr>
      <p:sp>
        <p:nvSpPr>
          <p:cNvPr id="2" name="Title 1"/>
          <p:cNvSpPr>
            <a:spLocks noGrp="1"/>
          </p:cNvSpPr>
          <p:nvPr>
            <p:ph type="title"/>
          </p:nvPr>
        </p:nvSpPr>
        <p:spPr>
          <a:xfrm>
            <a:off x="550863" y="692149"/>
            <a:ext cx="10297666" cy="936626"/>
          </a:xfrm>
        </p:spPr>
        <p:txBody>
          <a:bodyPr/>
          <a:lstStyle/>
          <a:p>
            <a:r>
              <a:rPr lang="en-US"/>
              <a:t>Click to edit Master title style</a:t>
            </a:r>
          </a:p>
        </p:txBody>
      </p:sp>
      <p:sp>
        <p:nvSpPr>
          <p:cNvPr id="3" name="Content Placeholder 2"/>
          <p:cNvSpPr>
            <a:spLocks noGrp="1"/>
          </p:cNvSpPr>
          <p:nvPr>
            <p:ph sz="half" idx="1"/>
          </p:nvPr>
        </p:nvSpPr>
        <p:spPr>
          <a:xfrm>
            <a:off x="550863" y="3429000"/>
            <a:ext cx="6481241" cy="27368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BE0A975-FD17-4437-B4A2-7C308A55AB12}" type="datetime3">
              <a:rPr lang="en-US" smtClean="0"/>
              <a:t>28 February 2023</a:t>
            </a:fld>
            <a:endParaRPr lang="en-US"/>
          </a:p>
        </p:txBody>
      </p:sp>
      <p:sp>
        <p:nvSpPr>
          <p:cNvPr id="6" name="Footer Placeholder 5"/>
          <p:cNvSpPr>
            <a:spLocks noGrp="1"/>
          </p:cNvSpPr>
          <p:nvPr>
            <p:ph type="ftr" sz="quarter" idx="11"/>
          </p:nvPr>
        </p:nvSpPr>
        <p:spPr/>
        <p:txBody>
          <a:bodyPr/>
          <a:lstStyle/>
          <a:p>
            <a:r>
              <a:rPr lang="en-US"/>
              <a:t>© The Qt Company</a:t>
            </a:r>
          </a:p>
        </p:txBody>
      </p:sp>
      <p:sp>
        <p:nvSpPr>
          <p:cNvPr id="7" name="Slide Number Placeholder 6"/>
          <p:cNvSpPr>
            <a:spLocks noGrp="1"/>
          </p:cNvSpPr>
          <p:nvPr>
            <p:ph type="sldNum" sz="quarter" idx="12"/>
          </p:nvPr>
        </p:nvSpPr>
        <p:spPr/>
        <p:txBody>
          <a:bodyPr/>
          <a:lstStyle/>
          <a:p>
            <a:fld id="{A683D178-98AA-4574-9EAA-8EB007C55176}" type="slidenum">
              <a:rPr lang="en-US" smtClean="0"/>
              <a:t>‹#›</a:t>
            </a:fld>
            <a:endParaRPr lang="en-US"/>
          </a:p>
        </p:txBody>
      </p:sp>
      <p:sp>
        <p:nvSpPr>
          <p:cNvPr id="8" name="Picture Placeholder 6"/>
          <p:cNvSpPr>
            <a:spLocks noGrp="1"/>
          </p:cNvSpPr>
          <p:nvPr>
            <p:ph type="pic" sz="quarter" idx="13"/>
          </p:nvPr>
        </p:nvSpPr>
        <p:spPr>
          <a:xfrm>
            <a:off x="7321138" y="1844675"/>
            <a:ext cx="4320000" cy="4321175"/>
          </a:xfrm>
          <a:prstGeom prst="snip2DiagRect">
            <a:avLst>
              <a:gd name="adj1" fmla="val 2308"/>
              <a:gd name="adj2" fmla="val 0"/>
            </a:avLst>
          </a:prstGeom>
        </p:spPr>
        <p:txBody>
          <a:bodyPr/>
          <a:lstStyle>
            <a:lvl1pPr marL="0" indent="0">
              <a:buFontTx/>
              <a:buNone/>
              <a:defRPr sz="1200"/>
            </a:lvl1pPr>
          </a:lstStyle>
          <a:p>
            <a:r>
              <a:rPr lang="en-US"/>
              <a:t>Click icon to add picture</a:t>
            </a:r>
            <a:endParaRPr lang="en-GB"/>
          </a:p>
        </p:txBody>
      </p:sp>
      <p:sp>
        <p:nvSpPr>
          <p:cNvPr id="9" name="Freeform 7">
            <a:extLst>
              <a:ext uri="{C183D7F6-B498-43B3-948B-1728B52AA6E4}">
                <adec:decorative xmlns:adec="http://schemas.microsoft.com/office/drawing/2017/decorative" val="1"/>
              </a:ext>
            </a:extLst>
          </p:cNvPr>
          <p:cNvSpPr>
            <a:spLocks noChangeAspect="1" noEditPoints="1"/>
          </p:cNvSpPr>
          <p:nvPr userDrawn="1"/>
        </p:nvSpPr>
        <p:spPr bwMode="auto">
          <a:xfrm>
            <a:off x="10987730" y="692150"/>
            <a:ext cx="648000" cy="648000"/>
          </a:xfrm>
          <a:custGeom>
            <a:avLst/>
            <a:gdLst>
              <a:gd name="T0" fmla="*/ 1730 w 2950"/>
              <a:gd name="T1" fmla="*/ 1159 h 2950"/>
              <a:gd name="T2" fmla="*/ 1685 w 2950"/>
              <a:gd name="T3" fmla="*/ 1188 h 2950"/>
              <a:gd name="T4" fmla="*/ 1676 w 2950"/>
              <a:gd name="T5" fmla="*/ 1246 h 2950"/>
              <a:gd name="T6" fmla="*/ 1703 w 2950"/>
              <a:gd name="T7" fmla="*/ 1283 h 2950"/>
              <a:gd name="T8" fmla="*/ 1866 w 2950"/>
              <a:gd name="T9" fmla="*/ 1345 h 2950"/>
              <a:gd name="T10" fmla="*/ 1966 w 2950"/>
              <a:gd name="T11" fmla="*/ 1393 h 2950"/>
              <a:gd name="T12" fmla="*/ 2010 w 2950"/>
              <a:gd name="T13" fmla="*/ 1439 h 2950"/>
              <a:gd name="T14" fmla="*/ 2032 w 2950"/>
              <a:gd name="T15" fmla="*/ 1507 h 2950"/>
              <a:gd name="T16" fmla="*/ 2032 w 2950"/>
              <a:gd name="T17" fmla="*/ 1591 h 2950"/>
              <a:gd name="T18" fmla="*/ 2007 w 2950"/>
              <a:gd name="T19" fmla="*/ 1672 h 2950"/>
              <a:gd name="T20" fmla="*/ 1955 w 2950"/>
              <a:gd name="T21" fmla="*/ 1732 h 2950"/>
              <a:gd name="T22" fmla="*/ 1883 w 2950"/>
              <a:gd name="T23" fmla="*/ 1770 h 2950"/>
              <a:gd name="T24" fmla="*/ 1794 w 2950"/>
              <a:gd name="T25" fmla="*/ 1784 h 2950"/>
              <a:gd name="T26" fmla="*/ 1632 w 2950"/>
              <a:gd name="T27" fmla="*/ 1770 h 2950"/>
              <a:gd name="T28" fmla="*/ 1677 w 2950"/>
              <a:gd name="T29" fmla="*/ 1650 h 2950"/>
              <a:gd name="T30" fmla="*/ 1810 w 2950"/>
              <a:gd name="T31" fmla="*/ 1651 h 2950"/>
              <a:gd name="T32" fmla="*/ 1864 w 2950"/>
              <a:gd name="T33" fmla="*/ 1624 h 2950"/>
              <a:gd name="T34" fmla="*/ 1886 w 2950"/>
              <a:gd name="T35" fmla="*/ 1571 h 2950"/>
              <a:gd name="T36" fmla="*/ 1878 w 2950"/>
              <a:gd name="T37" fmla="*/ 1525 h 2950"/>
              <a:gd name="T38" fmla="*/ 1832 w 2950"/>
              <a:gd name="T39" fmla="*/ 1490 h 2950"/>
              <a:gd name="T40" fmla="*/ 1710 w 2950"/>
              <a:gd name="T41" fmla="*/ 1449 h 2950"/>
              <a:gd name="T42" fmla="*/ 1599 w 2950"/>
              <a:gd name="T43" fmla="*/ 1396 h 2950"/>
              <a:gd name="T44" fmla="*/ 1550 w 2950"/>
              <a:gd name="T45" fmla="*/ 1343 h 2950"/>
              <a:gd name="T46" fmla="*/ 1529 w 2950"/>
              <a:gd name="T47" fmla="*/ 1282 h 2950"/>
              <a:gd name="T48" fmla="*/ 1528 w 2950"/>
              <a:gd name="T49" fmla="*/ 1201 h 2950"/>
              <a:gd name="T50" fmla="*/ 1552 w 2950"/>
              <a:gd name="T51" fmla="*/ 1124 h 2950"/>
              <a:gd name="T52" fmla="*/ 1593 w 2950"/>
              <a:gd name="T53" fmla="*/ 1076 h 2950"/>
              <a:gd name="T54" fmla="*/ 1661 w 2950"/>
              <a:gd name="T55" fmla="*/ 1039 h 2950"/>
              <a:gd name="T56" fmla="*/ 1748 w 2950"/>
              <a:gd name="T57" fmla="*/ 1022 h 2950"/>
              <a:gd name="T58" fmla="*/ 1894 w 2950"/>
              <a:gd name="T59" fmla="*/ 1030 h 2950"/>
              <a:gd name="T60" fmla="*/ 1937 w 2950"/>
              <a:gd name="T61" fmla="*/ 1161 h 2950"/>
              <a:gd name="T62" fmla="*/ 1083 w 2950"/>
              <a:gd name="T63" fmla="*/ 1508 h 2950"/>
              <a:gd name="T64" fmla="*/ 1491 w 2950"/>
              <a:gd name="T65" fmla="*/ 1771 h 2950"/>
              <a:gd name="T66" fmla="*/ 809 w 2950"/>
              <a:gd name="T67" fmla="*/ 1765 h 2950"/>
              <a:gd name="T68" fmla="*/ 631 w 2950"/>
              <a:gd name="T69" fmla="*/ 1784 h 2950"/>
              <a:gd name="T70" fmla="*/ 498 w 2950"/>
              <a:gd name="T71" fmla="*/ 1767 h 2950"/>
              <a:gd name="T72" fmla="*/ 414 w 2950"/>
              <a:gd name="T73" fmla="*/ 1712 h 2950"/>
              <a:gd name="T74" fmla="*/ 365 w 2950"/>
              <a:gd name="T75" fmla="*/ 1620 h 2950"/>
              <a:gd name="T76" fmla="*/ 344 w 2950"/>
              <a:gd name="T77" fmla="*/ 1496 h 2950"/>
              <a:gd name="T78" fmla="*/ 344 w 2950"/>
              <a:gd name="T79" fmla="*/ 1328 h 2950"/>
              <a:gd name="T80" fmla="*/ 365 w 2950"/>
              <a:gd name="T81" fmla="*/ 1187 h 2950"/>
              <a:gd name="T82" fmla="*/ 410 w 2950"/>
              <a:gd name="T83" fmla="*/ 1095 h 2950"/>
              <a:gd name="T84" fmla="*/ 487 w 2950"/>
              <a:gd name="T85" fmla="*/ 1043 h 2950"/>
              <a:gd name="T86" fmla="*/ 584 w 2950"/>
              <a:gd name="T87" fmla="*/ 1023 h 2950"/>
              <a:gd name="T88" fmla="*/ 751 w 2950"/>
              <a:gd name="T89" fmla="*/ 1033 h 2950"/>
              <a:gd name="T90" fmla="*/ 759 w 2950"/>
              <a:gd name="T91" fmla="*/ 1160 h 2950"/>
              <a:gd name="T92" fmla="*/ 609 w 2950"/>
              <a:gd name="T93" fmla="*/ 1156 h 2950"/>
              <a:gd name="T94" fmla="*/ 551 w 2950"/>
              <a:gd name="T95" fmla="*/ 1175 h 2950"/>
              <a:gd name="T96" fmla="*/ 523 w 2950"/>
              <a:gd name="T97" fmla="*/ 1210 h 2950"/>
              <a:gd name="T98" fmla="*/ 499 w 2950"/>
              <a:gd name="T99" fmla="*/ 1317 h 2950"/>
              <a:gd name="T100" fmla="*/ 496 w 2950"/>
              <a:gd name="T101" fmla="*/ 1471 h 2950"/>
              <a:gd name="T102" fmla="*/ 515 w 2950"/>
              <a:gd name="T103" fmla="*/ 1582 h 2950"/>
              <a:gd name="T104" fmla="*/ 544 w 2950"/>
              <a:gd name="T105" fmla="*/ 1625 h 2950"/>
              <a:gd name="T106" fmla="*/ 603 w 2950"/>
              <a:gd name="T107" fmla="*/ 1649 h 2950"/>
              <a:gd name="T108" fmla="*/ 713 w 2950"/>
              <a:gd name="T109" fmla="*/ 1650 h 2950"/>
              <a:gd name="T110" fmla="*/ 2133 w 2950"/>
              <a:gd name="T111" fmla="*/ 1771 h 2950"/>
              <a:gd name="T112" fmla="*/ 2545 w 2950"/>
              <a:gd name="T113" fmla="*/ 1465 h 2950"/>
              <a:gd name="T114" fmla="*/ 2564 w 2950"/>
              <a:gd name="T115" fmla="*/ 0 h 2950"/>
              <a:gd name="T116" fmla="*/ 0 w 2950"/>
              <a:gd name="T117" fmla="*/ 1482 h 2950"/>
              <a:gd name="T118" fmla="*/ 925 w 2950"/>
              <a:gd name="T119" fmla="*/ 2950 h 2950"/>
              <a:gd name="T120" fmla="*/ 2950 w 2950"/>
              <a:gd name="T121" fmla="*/ 932 h 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50" h="2950">
                <a:moveTo>
                  <a:pt x="1792" y="1152"/>
                </a:moveTo>
                <a:lnTo>
                  <a:pt x="1778" y="1152"/>
                </a:lnTo>
                <a:lnTo>
                  <a:pt x="1764" y="1153"/>
                </a:lnTo>
                <a:lnTo>
                  <a:pt x="1752" y="1154"/>
                </a:lnTo>
                <a:lnTo>
                  <a:pt x="1746" y="1155"/>
                </a:lnTo>
                <a:lnTo>
                  <a:pt x="1740" y="1156"/>
                </a:lnTo>
                <a:lnTo>
                  <a:pt x="1730" y="1159"/>
                </a:lnTo>
                <a:lnTo>
                  <a:pt x="1720" y="1163"/>
                </a:lnTo>
                <a:lnTo>
                  <a:pt x="1711" y="1167"/>
                </a:lnTo>
                <a:lnTo>
                  <a:pt x="1703" y="1171"/>
                </a:lnTo>
                <a:lnTo>
                  <a:pt x="1696" y="1176"/>
                </a:lnTo>
                <a:lnTo>
                  <a:pt x="1693" y="1179"/>
                </a:lnTo>
                <a:lnTo>
                  <a:pt x="1690" y="1182"/>
                </a:lnTo>
                <a:lnTo>
                  <a:pt x="1685" y="1188"/>
                </a:lnTo>
                <a:lnTo>
                  <a:pt x="1681" y="1195"/>
                </a:lnTo>
                <a:lnTo>
                  <a:pt x="1678" y="1203"/>
                </a:lnTo>
                <a:lnTo>
                  <a:pt x="1676" y="1211"/>
                </a:lnTo>
                <a:lnTo>
                  <a:pt x="1674" y="1220"/>
                </a:lnTo>
                <a:lnTo>
                  <a:pt x="1674" y="1230"/>
                </a:lnTo>
                <a:lnTo>
                  <a:pt x="1674" y="1238"/>
                </a:lnTo>
                <a:lnTo>
                  <a:pt x="1676" y="1246"/>
                </a:lnTo>
                <a:lnTo>
                  <a:pt x="1678" y="1253"/>
                </a:lnTo>
                <a:lnTo>
                  <a:pt x="1681" y="1260"/>
                </a:lnTo>
                <a:lnTo>
                  <a:pt x="1685" y="1267"/>
                </a:lnTo>
                <a:lnTo>
                  <a:pt x="1690" y="1273"/>
                </a:lnTo>
                <a:lnTo>
                  <a:pt x="1693" y="1275"/>
                </a:lnTo>
                <a:lnTo>
                  <a:pt x="1696" y="1278"/>
                </a:lnTo>
                <a:lnTo>
                  <a:pt x="1703" y="1283"/>
                </a:lnTo>
                <a:lnTo>
                  <a:pt x="1712" y="1288"/>
                </a:lnTo>
                <a:lnTo>
                  <a:pt x="1723" y="1293"/>
                </a:lnTo>
                <a:lnTo>
                  <a:pt x="1752" y="1305"/>
                </a:lnTo>
                <a:lnTo>
                  <a:pt x="1770" y="1312"/>
                </a:lnTo>
                <a:lnTo>
                  <a:pt x="1791" y="1320"/>
                </a:lnTo>
                <a:lnTo>
                  <a:pt x="1840" y="1336"/>
                </a:lnTo>
                <a:lnTo>
                  <a:pt x="1866" y="1345"/>
                </a:lnTo>
                <a:lnTo>
                  <a:pt x="1890" y="1354"/>
                </a:lnTo>
                <a:lnTo>
                  <a:pt x="1901" y="1358"/>
                </a:lnTo>
                <a:lnTo>
                  <a:pt x="1912" y="1363"/>
                </a:lnTo>
                <a:lnTo>
                  <a:pt x="1932" y="1373"/>
                </a:lnTo>
                <a:lnTo>
                  <a:pt x="1950" y="1383"/>
                </a:lnTo>
                <a:lnTo>
                  <a:pt x="1958" y="1388"/>
                </a:lnTo>
                <a:lnTo>
                  <a:pt x="1966" y="1393"/>
                </a:lnTo>
                <a:lnTo>
                  <a:pt x="1980" y="1404"/>
                </a:lnTo>
                <a:lnTo>
                  <a:pt x="1986" y="1409"/>
                </a:lnTo>
                <a:lnTo>
                  <a:pt x="1991" y="1414"/>
                </a:lnTo>
                <a:lnTo>
                  <a:pt x="1997" y="1420"/>
                </a:lnTo>
                <a:lnTo>
                  <a:pt x="2002" y="1426"/>
                </a:lnTo>
                <a:lnTo>
                  <a:pt x="2006" y="1433"/>
                </a:lnTo>
                <a:lnTo>
                  <a:pt x="2010" y="1439"/>
                </a:lnTo>
                <a:lnTo>
                  <a:pt x="2014" y="1446"/>
                </a:lnTo>
                <a:lnTo>
                  <a:pt x="2018" y="1454"/>
                </a:lnTo>
                <a:lnTo>
                  <a:pt x="2021" y="1462"/>
                </a:lnTo>
                <a:lnTo>
                  <a:pt x="2024" y="1470"/>
                </a:lnTo>
                <a:lnTo>
                  <a:pt x="2026" y="1479"/>
                </a:lnTo>
                <a:lnTo>
                  <a:pt x="2029" y="1488"/>
                </a:lnTo>
                <a:lnTo>
                  <a:pt x="2032" y="1507"/>
                </a:lnTo>
                <a:lnTo>
                  <a:pt x="2033" y="1517"/>
                </a:lnTo>
                <a:lnTo>
                  <a:pt x="2034" y="1527"/>
                </a:lnTo>
                <a:lnTo>
                  <a:pt x="2035" y="1538"/>
                </a:lnTo>
                <a:lnTo>
                  <a:pt x="2035" y="1549"/>
                </a:lnTo>
                <a:lnTo>
                  <a:pt x="2035" y="1564"/>
                </a:lnTo>
                <a:lnTo>
                  <a:pt x="2034" y="1577"/>
                </a:lnTo>
                <a:lnTo>
                  <a:pt x="2032" y="1591"/>
                </a:lnTo>
                <a:lnTo>
                  <a:pt x="2030" y="1604"/>
                </a:lnTo>
                <a:lnTo>
                  <a:pt x="2028" y="1616"/>
                </a:lnTo>
                <a:lnTo>
                  <a:pt x="2025" y="1628"/>
                </a:lnTo>
                <a:lnTo>
                  <a:pt x="2021" y="1640"/>
                </a:lnTo>
                <a:lnTo>
                  <a:pt x="2017" y="1651"/>
                </a:lnTo>
                <a:lnTo>
                  <a:pt x="2012" y="1662"/>
                </a:lnTo>
                <a:lnTo>
                  <a:pt x="2007" y="1672"/>
                </a:lnTo>
                <a:lnTo>
                  <a:pt x="2001" y="1682"/>
                </a:lnTo>
                <a:lnTo>
                  <a:pt x="1995" y="1692"/>
                </a:lnTo>
                <a:lnTo>
                  <a:pt x="1988" y="1701"/>
                </a:lnTo>
                <a:lnTo>
                  <a:pt x="1981" y="1709"/>
                </a:lnTo>
                <a:lnTo>
                  <a:pt x="1973" y="1717"/>
                </a:lnTo>
                <a:lnTo>
                  <a:pt x="1964" y="1725"/>
                </a:lnTo>
                <a:lnTo>
                  <a:pt x="1955" y="1732"/>
                </a:lnTo>
                <a:lnTo>
                  <a:pt x="1946" y="1739"/>
                </a:lnTo>
                <a:lnTo>
                  <a:pt x="1936" y="1745"/>
                </a:lnTo>
                <a:lnTo>
                  <a:pt x="1926" y="1751"/>
                </a:lnTo>
                <a:lnTo>
                  <a:pt x="1916" y="1756"/>
                </a:lnTo>
                <a:lnTo>
                  <a:pt x="1905" y="1761"/>
                </a:lnTo>
                <a:lnTo>
                  <a:pt x="1894" y="1766"/>
                </a:lnTo>
                <a:lnTo>
                  <a:pt x="1883" y="1770"/>
                </a:lnTo>
                <a:lnTo>
                  <a:pt x="1871" y="1773"/>
                </a:lnTo>
                <a:lnTo>
                  <a:pt x="1859" y="1776"/>
                </a:lnTo>
                <a:lnTo>
                  <a:pt x="1847" y="1779"/>
                </a:lnTo>
                <a:lnTo>
                  <a:pt x="1834" y="1781"/>
                </a:lnTo>
                <a:lnTo>
                  <a:pt x="1821" y="1782"/>
                </a:lnTo>
                <a:lnTo>
                  <a:pt x="1808" y="1784"/>
                </a:lnTo>
                <a:lnTo>
                  <a:pt x="1794" y="1784"/>
                </a:lnTo>
                <a:lnTo>
                  <a:pt x="1780" y="1784"/>
                </a:lnTo>
                <a:lnTo>
                  <a:pt x="1758" y="1784"/>
                </a:lnTo>
                <a:lnTo>
                  <a:pt x="1735" y="1783"/>
                </a:lnTo>
                <a:lnTo>
                  <a:pt x="1711" y="1781"/>
                </a:lnTo>
                <a:lnTo>
                  <a:pt x="1686" y="1778"/>
                </a:lnTo>
                <a:lnTo>
                  <a:pt x="1660" y="1774"/>
                </a:lnTo>
                <a:lnTo>
                  <a:pt x="1632" y="1770"/>
                </a:lnTo>
                <a:lnTo>
                  <a:pt x="1603" y="1765"/>
                </a:lnTo>
                <a:lnTo>
                  <a:pt x="1573" y="1758"/>
                </a:lnTo>
                <a:lnTo>
                  <a:pt x="1534" y="1751"/>
                </a:lnTo>
                <a:lnTo>
                  <a:pt x="1549" y="1635"/>
                </a:lnTo>
                <a:lnTo>
                  <a:pt x="1618" y="1643"/>
                </a:lnTo>
                <a:lnTo>
                  <a:pt x="1649" y="1647"/>
                </a:lnTo>
                <a:lnTo>
                  <a:pt x="1677" y="1650"/>
                </a:lnTo>
                <a:lnTo>
                  <a:pt x="1704" y="1652"/>
                </a:lnTo>
                <a:lnTo>
                  <a:pt x="1729" y="1653"/>
                </a:lnTo>
                <a:lnTo>
                  <a:pt x="1751" y="1654"/>
                </a:lnTo>
                <a:lnTo>
                  <a:pt x="1771" y="1654"/>
                </a:lnTo>
                <a:lnTo>
                  <a:pt x="1785" y="1654"/>
                </a:lnTo>
                <a:lnTo>
                  <a:pt x="1798" y="1653"/>
                </a:lnTo>
                <a:lnTo>
                  <a:pt x="1810" y="1651"/>
                </a:lnTo>
                <a:lnTo>
                  <a:pt x="1822" y="1648"/>
                </a:lnTo>
                <a:lnTo>
                  <a:pt x="1832" y="1645"/>
                </a:lnTo>
                <a:lnTo>
                  <a:pt x="1841" y="1641"/>
                </a:lnTo>
                <a:lnTo>
                  <a:pt x="1850" y="1636"/>
                </a:lnTo>
                <a:lnTo>
                  <a:pt x="1858" y="1631"/>
                </a:lnTo>
                <a:lnTo>
                  <a:pt x="1861" y="1628"/>
                </a:lnTo>
                <a:lnTo>
                  <a:pt x="1864" y="1624"/>
                </a:lnTo>
                <a:lnTo>
                  <a:pt x="1870" y="1617"/>
                </a:lnTo>
                <a:lnTo>
                  <a:pt x="1875" y="1609"/>
                </a:lnTo>
                <a:lnTo>
                  <a:pt x="1879" y="1601"/>
                </a:lnTo>
                <a:lnTo>
                  <a:pt x="1882" y="1591"/>
                </a:lnTo>
                <a:lnTo>
                  <a:pt x="1883" y="1587"/>
                </a:lnTo>
                <a:lnTo>
                  <a:pt x="1885" y="1581"/>
                </a:lnTo>
                <a:lnTo>
                  <a:pt x="1886" y="1571"/>
                </a:lnTo>
                <a:lnTo>
                  <a:pt x="1886" y="1559"/>
                </a:lnTo>
                <a:lnTo>
                  <a:pt x="1886" y="1551"/>
                </a:lnTo>
                <a:lnTo>
                  <a:pt x="1885" y="1543"/>
                </a:lnTo>
                <a:lnTo>
                  <a:pt x="1883" y="1535"/>
                </a:lnTo>
                <a:lnTo>
                  <a:pt x="1881" y="1532"/>
                </a:lnTo>
                <a:lnTo>
                  <a:pt x="1880" y="1528"/>
                </a:lnTo>
                <a:lnTo>
                  <a:pt x="1878" y="1525"/>
                </a:lnTo>
                <a:lnTo>
                  <a:pt x="1876" y="1522"/>
                </a:lnTo>
                <a:lnTo>
                  <a:pt x="1871" y="1516"/>
                </a:lnTo>
                <a:lnTo>
                  <a:pt x="1866" y="1510"/>
                </a:lnTo>
                <a:lnTo>
                  <a:pt x="1860" y="1505"/>
                </a:lnTo>
                <a:lnTo>
                  <a:pt x="1852" y="1500"/>
                </a:lnTo>
                <a:lnTo>
                  <a:pt x="1843" y="1495"/>
                </a:lnTo>
                <a:lnTo>
                  <a:pt x="1832" y="1490"/>
                </a:lnTo>
                <a:lnTo>
                  <a:pt x="1820" y="1485"/>
                </a:lnTo>
                <a:lnTo>
                  <a:pt x="1806" y="1479"/>
                </a:lnTo>
                <a:lnTo>
                  <a:pt x="1790" y="1474"/>
                </a:lnTo>
                <a:lnTo>
                  <a:pt x="1773" y="1468"/>
                </a:lnTo>
                <a:lnTo>
                  <a:pt x="1754" y="1463"/>
                </a:lnTo>
                <a:lnTo>
                  <a:pt x="1724" y="1453"/>
                </a:lnTo>
                <a:lnTo>
                  <a:pt x="1710" y="1449"/>
                </a:lnTo>
                <a:lnTo>
                  <a:pt x="1696" y="1444"/>
                </a:lnTo>
                <a:lnTo>
                  <a:pt x="1670" y="1434"/>
                </a:lnTo>
                <a:lnTo>
                  <a:pt x="1647" y="1423"/>
                </a:lnTo>
                <a:lnTo>
                  <a:pt x="1636" y="1418"/>
                </a:lnTo>
                <a:lnTo>
                  <a:pt x="1626" y="1413"/>
                </a:lnTo>
                <a:lnTo>
                  <a:pt x="1607" y="1401"/>
                </a:lnTo>
                <a:lnTo>
                  <a:pt x="1599" y="1396"/>
                </a:lnTo>
                <a:lnTo>
                  <a:pt x="1591" y="1390"/>
                </a:lnTo>
                <a:lnTo>
                  <a:pt x="1577" y="1378"/>
                </a:lnTo>
                <a:lnTo>
                  <a:pt x="1571" y="1371"/>
                </a:lnTo>
                <a:lnTo>
                  <a:pt x="1565" y="1365"/>
                </a:lnTo>
                <a:lnTo>
                  <a:pt x="1559" y="1358"/>
                </a:lnTo>
                <a:lnTo>
                  <a:pt x="1554" y="1350"/>
                </a:lnTo>
                <a:lnTo>
                  <a:pt x="1550" y="1343"/>
                </a:lnTo>
                <a:lnTo>
                  <a:pt x="1546" y="1335"/>
                </a:lnTo>
                <a:lnTo>
                  <a:pt x="1542" y="1327"/>
                </a:lnTo>
                <a:lnTo>
                  <a:pt x="1538" y="1319"/>
                </a:lnTo>
                <a:lnTo>
                  <a:pt x="1535" y="1310"/>
                </a:lnTo>
                <a:lnTo>
                  <a:pt x="1533" y="1301"/>
                </a:lnTo>
                <a:lnTo>
                  <a:pt x="1530" y="1292"/>
                </a:lnTo>
                <a:lnTo>
                  <a:pt x="1529" y="1282"/>
                </a:lnTo>
                <a:lnTo>
                  <a:pt x="1527" y="1272"/>
                </a:lnTo>
                <a:lnTo>
                  <a:pt x="1526" y="1262"/>
                </a:lnTo>
                <a:lnTo>
                  <a:pt x="1526" y="1251"/>
                </a:lnTo>
                <a:lnTo>
                  <a:pt x="1525" y="1240"/>
                </a:lnTo>
                <a:lnTo>
                  <a:pt x="1526" y="1227"/>
                </a:lnTo>
                <a:lnTo>
                  <a:pt x="1526" y="1214"/>
                </a:lnTo>
                <a:lnTo>
                  <a:pt x="1528" y="1201"/>
                </a:lnTo>
                <a:lnTo>
                  <a:pt x="1530" y="1189"/>
                </a:lnTo>
                <a:lnTo>
                  <a:pt x="1532" y="1177"/>
                </a:lnTo>
                <a:lnTo>
                  <a:pt x="1535" y="1165"/>
                </a:lnTo>
                <a:lnTo>
                  <a:pt x="1538" y="1155"/>
                </a:lnTo>
                <a:lnTo>
                  <a:pt x="1542" y="1144"/>
                </a:lnTo>
                <a:lnTo>
                  <a:pt x="1547" y="1134"/>
                </a:lnTo>
                <a:lnTo>
                  <a:pt x="1552" y="1124"/>
                </a:lnTo>
                <a:lnTo>
                  <a:pt x="1557" y="1115"/>
                </a:lnTo>
                <a:lnTo>
                  <a:pt x="1563" y="1106"/>
                </a:lnTo>
                <a:lnTo>
                  <a:pt x="1570" y="1098"/>
                </a:lnTo>
                <a:lnTo>
                  <a:pt x="1577" y="1090"/>
                </a:lnTo>
                <a:lnTo>
                  <a:pt x="1584" y="1083"/>
                </a:lnTo>
                <a:lnTo>
                  <a:pt x="1588" y="1079"/>
                </a:lnTo>
                <a:lnTo>
                  <a:pt x="1593" y="1076"/>
                </a:lnTo>
                <a:lnTo>
                  <a:pt x="1601" y="1069"/>
                </a:lnTo>
                <a:lnTo>
                  <a:pt x="1610" y="1063"/>
                </a:lnTo>
                <a:lnTo>
                  <a:pt x="1620" y="1057"/>
                </a:lnTo>
                <a:lnTo>
                  <a:pt x="1629" y="1052"/>
                </a:lnTo>
                <a:lnTo>
                  <a:pt x="1639" y="1047"/>
                </a:lnTo>
                <a:lnTo>
                  <a:pt x="1650" y="1043"/>
                </a:lnTo>
                <a:lnTo>
                  <a:pt x="1661" y="1039"/>
                </a:lnTo>
                <a:lnTo>
                  <a:pt x="1672" y="1035"/>
                </a:lnTo>
                <a:lnTo>
                  <a:pt x="1684" y="1032"/>
                </a:lnTo>
                <a:lnTo>
                  <a:pt x="1696" y="1029"/>
                </a:lnTo>
                <a:lnTo>
                  <a:pt x="1709" y="1027"/>
                </a:lnTo>
                <a:lnTo>
                  <a:pt x="1721" y="1025"/>
                </a:lnTo>
                <a:lnTo>
                  <a:pt x="1735" y="1023"/>
                </a:lnTo>
                <a:lnTo>
                  <a:pt x="1748" y="1022"/>
                </a:lnTo>
                <a:lnTo>
                  <a:pt x="1762" y="1022"/>
                </a:lnTo>
                <a:lnTo>
                  <a:pt x="1777" y="1022"/>
                </a:lnTo>
                <a:lnTo>
                  <a:pt x="1798" y="1022"/>
                </a:lnTo>
                <a:lnTo>
                  <a:pt x="1820" y="1023"/>
                </a:lnTo>
                <a:lnTo>
                  <a:pt x="1843" y="1025"/>
                </a:lnTo>
                <a:lnTo>
                  <a:pt x="1868" y="1027"/>
                </a:lnTo>
                <a:lnTo>
                  <a:pt x="1894" y="1030"/>
                </a:lnTo>
                <a:lnTo>
                  <a:pt x="1922" y="1034"/>
                </a:lnTo>
                <a:lnTo>
                  <a:pt x="1950" y="1038"/>
                </a:lnTo>
                <a:lnTo>
                  <a:pt x="1981" y="1043"/>
                </a:lnTo>
                <a:lnTo>
                  <a:pt x="2020" y="1051"/>
                </a:lnTo>
                <a:lnTo>
                  <a:pt x="2008" y="1169"/>
                </a:lnTo>
                <a:lnTo>
                  <a:pt x="1971" y="1165"/>
                </a:lnTo>
                <a:lnTo>
                  <a:pt x="1937" y="1161"/>
                </a:lnTo>
                <a:lnTo>
                  <a:pt x="1877" y="1156"/>
                </a:lnTo>
                <a:lnTo>
                  <a:pt x="1852" y="1154"/>
                </a:lnTo>
                <a:lnTo>
                  <a:pt x="1829" y="1153"/>
                </a:lnTo>
                <a:lnTo>
                  <a:pt x="1809" y="1152"/>
                </a:lnTo>
                <a:lnTo>
                  <a:pt x="1792" y="1152"/>
                </a:lnTo>
                <a:close/>
                <a:moveTo>
                  <a:pt x="1158" y="1158"/>
                </a:moveTo>
                <a:lnTo>
                  <a:pt x="1083" y="1508"/>
                </a:lnTo>
                <a:lnTo>
                  <a:pt x="1284" y="1508"/>
                </a:lnTo>
                <a:lnTo>
                  <a:pt x="1210" y="1158"/>
                </a:lnTo>
                <a:lnTo>
                  <a:pt x="1158" y="1158"/>
                </a:lnTo>
                <a:close/>
                <a:moveTo>
                  <a:pt x="876" y="1771"/>
                </a:moveTo>
                <a:lnTo>
                  <a:pt x="1042" y="1035"/>
                </a:lnTo>
                <a:lnTo>
                  <a:pt x="1326" y="1035"/>
                </a:lnTo>
                <a:lnTo>
                  <a:pt x="1491" y="1771"/>
                </a:lnTo>
                <a:lnTo>
                  <a:pt x="1342" y="1771"/>
                </a:lnTo>
                <a:lnTo>
                  <a:pt x="1313" y="1638"/>
                </a:lnTo>
                <a:lnTo>
                  <a:pt x="1055" y="1638"/>
                </a:lnTo>
                <a:lnTo>
                  <a:pt x="1025" y="1771"/>
                </a:lnTo>
                <a:lnTo>
                  <a:pt x="876" y="1771"/>
                </a:lnTo>
                <a:close/>
                <a:moveTo>
                  <a:pt x="838" y="1760"/>
                </a:moveTo>
                <a:lnTo>
                  <a:pt x="809" y="1765"/>
                </a:lnTo>
                <a:lnTo>
                  <a:pt x="782" y="1770"/>
                </a:lnTo>
                <a:lnTo>
                  <a:pt x="755" y="1775"/>
                </a:lnTo>
                <a:lnTo>
                  <a:pt x="729" y="1778"/>
                </a:lnTo>
                <a:lnTo>
                  <a:pt x="703" y="1781"/>
                </a:lnTo>
                <a:lnTo>
                  <a:pt x="678" y="1783"/>
                </a:lnTo>
                <a:lnTo>
                  <a:pt x="654" y="1784"/>
                </a:lnTo>
                <a:lnTo>
                  <a:pt x="631" y="1784"/>
                </a:lnTo>
                <a:lnTo>
                  <a:pt x="608" y="1784"/>
                </a:lnTo>
                <a:lnTo>
                  <a:pt x="587" y="1783"/>
                </a:lnTo>
                <a:lnTo>
                  <a:pt x="567" y="1781"/>
                </a:lnTo>
                <a:lnTo>
                  <a:pt x="548" y="1779"/>
                </a:lnTo>
                <a:lnTo>
                  <a:pt x="530" y="1776"/>
                </a:lnTo>
                <a:lnTo>
                  <a:pt x="513" y="1772"/>
                </a:lnTo>
                <a:lnTo>
                  <a:pt x="498" y="1767"/>
                </a:lnTo>
                <a:lnTo>
                  <a:pt x="483" y="1762"/>
                </a:lnTo>
                <a:lnTo>
                  <a:pt x="470" y="1756"/>
                </a:lnTo>
                <a:lnTo>
                  <a:pt x="457" y="1749"/>
                </a:lnTo>
                <a:lnTo>
                  <a:pt x="445" y="1741"/>
                </a:lnTo>
                <a:lnTo>
                  <a:pt x="434" y="1732"/>
                </a:lnTo>
                <a:lnTo>
                  <a:pt x="424" y="1723"/>
                </a:lnTo>
                <a:lnTo>
                  <a:pt x="414" y="1712"/>
                </a:lnTo>
                <a:lnTo>
                  <a:pt x="405" y="1701"/>
                </a:lnTo>
                <a:lnTo>
                  <a:pt x="397" y="1689"/>
                </a:lnTo>
                <a:lnTo>
                  <a:pt x="389" y="1676"/>
                </a:lnTo>
                <a:lnTo>
                  <a:pt x="382" y="1663"/>
                </a:lnTo>
                <a:lnTo>
                  <a:pt x="376" y="1649"/>
                </a:lnTo>
                <a:lnTo>
                  <a:pt x="370" y="1635"/>
                </a:lnTo>
                <a:lnTo>
                  <a:pt x="365" y="1620"/>
                </a:lnTo>
                <a:lnTo>
                  <a:pt x="361" y="1605"/>
                </a:lnTo>
                <a:lnTo>
                  <a:pt x="357" y="1589"/>
                </a:lnTo>
                <a:lnTo>
                  <a:pt x="353" y="1572"/>
                </a:lnTo>
                <a:lnTo>
                  <a:pt x="351" y="1555"/>
                </a:lnTo>
                <a:lnTo>
                  <a:pt x="348" y="1536"/>
                </a:lnTo>
                <a:lnTo>
                  <a:pt x="346" y="1517"/>
                </a:lnTo>
                <a:lnTo>
                  <a:pt x="344" y="1496"/>
                </a:lnTo>
                <a:lnTo>
                  <a:pt x="343" y="1475"/>
                </a:lnTo>
                <a:lnTo>
                  <a:pt x="341" y="1452"/>
                </a:lnTo>
                <a:lnTo>
                  <a:pt x="341" y="1428"/>
                </a:lnTo>
                <a:lnTo>
                  <a:pt x="340" y="1403"/>
                </a:lnTo>
                <a:lnTo>
                  <a:pt x="341" y="1377"/>
                </a:lnTo>
                <a:lnTo>
                  <a:pt x="341" y="1352"/>
                </a:lnTo>
                <a:lnTo>
                  <a:pt x="344" y="1328"/>
                </a:lnTo>
                <a:lnTo>
                  <a:pt x="345" y="1304"/>
                </a:lnTo>
                <a:lnTo>
                  <a:pt x="347" y="1282"/>
                </a:lnTo>
                <a:lnTo>
                  <a:pt x="350" y="1261"/>
                </a:lnTo>
                <a:lnTo>
                  <a:pt x="353" y="1241"/>
                </a:lnTo>
                <a:lnTo>
                  <a:pt x="357" y="1222"/>
                </a:lnTo>
                <a:lnTo>
                  <a:pt x="361" y="1204"/>
                </a:lnTo>
                <a:lnTo>
                  <a:pt x="365" y="1187"/>
                </a:lnTo>
                <a:lnTo>
                  <a:pt x="370" y="1171"/>
                </a:lnTo>
                <a:lnTo>
                  <a:pt x="375" y="1156"/>
                </a:lnTo>
                <a:lnTo>
                  <a:pt x="381" y="1142"/>
                </a:lnTo>
                <a:lnTo>
                  <a:pt x="388" y="1129"/>
                </a:lnTo>
                <a:lnTo>
                  <a:pt x="394" y="1117"/>
                </a:lnTo>
                <a:lnTo>
                  <a:pt x="402" y="1106"/>
                </a:lnTo>
                <a:lnTo>
                  <a:pt x="410" y="1095"/>
                </a:lnTo>
                <a:lnTo>
                  <a:pt x="418" y="1086"/>
                </a:lnTo>
                <a:lnTo>
                  <a:pt x="428" y="1077"/>
                </a:lnTo>
                <a:lnTo>
                  <a:pt x="438" y="1069"/>
                </a:lnTo>
                <a:lnTo>
                  <a:pt x="449" y="1061"/>
                </a:lnTo>
                <a:lnTo>
                  <a:pt x="461" y="1054"/>
                </a:lnTo>
                <a:lnTo>
                  <a:pt x="474" y="1048"/>
                </a:lnTo>
                <a:lnTo>
                  <a:pt x="487" y="1043"/>
                </a:lnTo>
                <a:lnTo>
                  <a:pt x="501" y="1038"/>
                </a:lnTo>
                <a:lnTo>
                  <a:pt x="516" y="1033"/>
                </a:lnTo>
                <a:lnTo>
                  <a:pt x="532" y="1030"/>
                </a:lnTo>
                <a:lnTo>
                  <a:pt x="549" y="1027"/>
                </a:lnTo>
                <a:lnTo>
                  <a:pt x="557" y="1026"/>
                </a:lnTo>
                <a:lnTo>
                  <a:pt x="566" y="1025"/>
                </a:lnTo>
                <a:lnTo>
                  <a:pt x="584" y="1023"/>
                </a:lnTo>
                <a:lnTo>
                  <a:pt x="603" y="1022"/>
                </a:lnTo>
                <a:lnTo>
                  <a:pt x="623" y="1022"/>
                </a:lnTo>
                <a:lnTo>
                  <a:pt x="647" y="1022"/>
                </a:lnTo>
                <a:lnTo>
                  <a:pt x="672" y="1023"/>
                </a:lnTo>
                <a:lnTo>
                  <a:pt x="697" y="1026"/>
                </a:lnTo>
                <a:lnTo>
                  <a:pt x="724" y="1029"/>
                </a:lnTo>
                <a:lnTo>
                  <a:pt x="751" y="1033"/>
                </a:lnTo>
                <a:lnTo>
                  <a:pt x="780" y="1038"/>
                </a:lnTo>
                <a:lnTo>
                  <a:pt x="809" y="1044"/>
                </a:lnTo>
                <a:lnTo>
                  <a:pt x="839" y="1051"/>
                </a:lnTo>
                <a:lnTo>
                  <a:pt x="835" y="1170"/>
                </a:lnTo>
                <a:lnTo>
                  <a:pt x="808" y="1166"/>
                </a:lnTo>
                <a:lnTo>
                  <a:pt x="783" y="1163"/>
                </a:lnTo>
                <a:lnTo>
                  <a:pt x="759" y="1160"/>
                </a:lnTo>
                <a:lnTo>
                  <a:pt x="736" y="1158"/>
                </a:lnTo>
                <a:lnTo>
                  <a:pt x="694" y="1155"/>
                </a:lnTo>
                <a:lnTo>
                  <a:pt x="675" y="1154"/>
                </a:lnTo>
                <a:lnTo>
                  <a:pt x="656" y="1154"/>
                </a:lnTo>
                <a:lnTo>
                  <a:pt x="639" y="1154"/>
                </a:lnTo>
                <a:lnTo>
                  <a:pt x="623" y="1155"/>
                </a:lnTo>
                <a:lnTo>
                  <a:pt x="609" y="1156"/>
                </a:lnTo>
                <a:lnTo>
                  <a:pt x="595" y="1159"/>
                </a:lnTo>
                <a:lnTo>
                  <a:pt x="583" y="1161"/>
                </a:lnTo>
                <a:lnTo>
                  <a:pt x="573" y="1164"/>
                </a:lnTo>
                <a:lnTo>
                  <a:pt x="563" y="1168"/>
                </a:lnTo>
                <a:lnTo>
                  <a:pt x="559" y="1170"/>
                </a:lnTo>
                <a:lnTo>
                  <a:pt x="555" y="1173"/>
                </a:lnTo>
                <a:lnTo>
                  <a:pt x="551" y="1175"/>
                </a:lnTo>
                <a:lnTo>
                  <a:pt x="548" y="1178"/>
                </a:lnTo>
                <a:lnTo>
                  <a:pt x="544" y="1181"/>
                </a:lnTo>
                <a:lnTo>
                  <a:pt x="541" y="1184"/>
                </a:lnTo>
                <a:lnTo>
                  <a:pt x="538" y="1188"/>
                </a:lnTo>
                <a:lnTo>
                  <a:pt x="534" y="1192"/>
                </a:lnTo>
                <a:lnTo>
                  <a:pt x="529" y="1200"/>
                </a:lnTo>
                <a:lnTo>
                  <a:pt x="523" y="1210"/>
                </a:lnTo>
                <a:lnTo>
                  <a:pt x="518" y="1220"/>
                </a:lnTo>
                <a:lnTo>
                  <a:pt x="514" y="1232"/>
                </a:lnTo>
                <a:lnTo>
                  <a:pt x="510" y="1245"/>
                </a:lnTo>
                <a:lnTo>
                  <a:pt x="507" y="1259"/>
                </a:lnTo>
                <a:lnTo>
                  <a:pt x="504" y="1276"/>
                </a:lnTo>
                <a:lnTo>
                  <a:pt x="501" y="1295"/>
                </a:lnTo>
                <a:lnTo>
                  <a:pt x="499" y="1317"/>
                </a:lnTo>
                <a:lnTo>
                  <a:pt x="498" y="1328"/>
                </a:lnTo>
                <a:lnTo>
                  <a:pt x="497" y="1340"/>
                </a:lnTo>
                <a:lnTo>
                  <a:pt x="496" y="1367"/>
                </a:lnTo>
                <a:lnTo>
                  <a:pt x="496" y="1395"/>
                </a:lnTo>
                <a:lnTo>
                  <a:pt x="495" y="1426"/>
                </a:lnTo>
                <a:lnTo>
                  <a:pt x="496" y="1457"/>
                </a:lnTo>
                <a:lnTo>
                  <a:pt x="496" y="1471"/>
                </a:lnTo>
                <a:lnTo>
                  <a:pt x="497" y="1485"/>
                </a:lnTo>
                <a:lnTo>
                  <a:pt x="498" y="1498"/>
                </a:lnTo>
                <a:lnTo>
                  <a:pt x="500" y="1511"/>
                </a:lnTo>
                <a:lnTo>
                  <a:pt x="503" y="1534"/>
                </a:lnTo>
                <a:lnTo>
                  <a:pt x="507" y="1555"/>
                </a:lnTo>
                <a:lnTo>
                  <a:pt x="512" y="1573"/>
                </a:lnTo>
                <a:lnTo>
                  <a:pt x="515" y="1582"/>
                </a:lnTo>
                <a:lnTo>
                  <a:pt x="518" y="1589"/>
                </a:lnTo>
                <a:lnTo>
                  <a:pt x="522" y="1596"/>
                </a:lnTo>
                <a:lnTo>
                  <a:pt x="525" y="1603"/>
                </a:lnTo>
                <a:lnTo>
                  <a:pt x="529" y="1609"/>
                </a:lnTo>
                <a:lnTo>
                  <a:pt x="534" y="1615"/>
                </a:lnTo>
                <a:lnTo>
                  <a:pt x="538" y="1620"/>
                </a:lnTo>
                <a:lnTo>
                  <a:pt x="544" y="1625"/>
                </a:lnTo>
                <a:lnTo>
                  <a:pt x="550" y="1629"/>
                </a:lnTo>
                <a:lnTo>
                  <a:pt x="556" y="1633"/>
                </a:lnTo>
                <a:lnTo>
                  <a:pt x="563" y="1637"/>
                </a:lnTo>
                <a:lnTo>
                  <a:pt x="570" y="1640"/>
                </a:lnTo>
                <a:lnTo>
                  <a:pt x="586" y="1645"/>
                </a:lnTo>
                <a:lnTo>
                  <a:pt x="594" y="1647"/>
                </a:lnTo>
                <a:lnTo>
                  <a:pt x="603" y="1649"/>
                </a:lnTo>
                <a:lnTo>
                  <a:pt x="613" y="1651"/>
                </a:lnTo>
                <a:lnTo>
                  <a:pt x="623" y="1651"/>
                </a:lnTo>
                <a:lnTo>
                  <a:pt x="633" y="1652"/>
                </a:lnTo>
                <a:lnTo>
                  <a:pt x="644" y="1652"/>
                </a:lnTo>
                <a:lnTo>
                  <a:pt x="667" y="1652"/>
                </a:lnTo>
                <a:lnTo>
                  <a:pt x="690" y="1651"/>
                </a:lnTo>
                <a:lnTo>
                  <a:pt x="713" y="1650"/>
                </a:lnTo>
                <a:lnTo>
                  <a:pt x="737" y="1648"/>
                </a:lnTo>
                <a:lnTo>
                  <a:pt x="761" y="1646"/>
                </a:lnTo>
                <a:lnTo>
                  <a:pt x="785" y="1644"/>
                </a:lnTo>
                <a:lnTo>
                  <a:pt x="810" y="1641"/>
                </a:lnTo>
                <a:lnTo>
                  <a:pt x="835" y="1637"/>
                </a:lnTo>
                <a:lnTo>
                  <a:pt x="838" y="1760"/>
                </a:lnTo>
                <a:close/>
                <a:moveTo>
                  <a:pt x="2133" y="1771"/>
                </a:moveTo>
                <a:lnTo>
                  <a:pt x="2133" y="1035"/>
                </a:lnTo>
                <a:lnTo>
                  <a:pt x="2610" y="1035"/>
                </a:lnTo>
                <a:lnTo>
                  <a:pt x="2610" y="1165"/>
                </a:lnTo>
                <a:lnTo>
                  <a:pt x="2283" y="1165"/>
                </a:lnTo>
                <a:lnTo>
                  <a:pt x="2283" y="1337"/>
                </a:lnTo>
                <a:lnTo>
                  <a:pt x="2545" y="1337"/>
                </a:lnTo>
                <a:lnTo>
                  <a:pt x="2545" y="1465"/>
                </a:lnTo>
                <a:lnTo>
                  <a:pt x="2283" y="1465"/>
                </a:lnTo>
                <a:lnTo>
                  <a:pt x="2283" y="1641"/>
                </a:lnTo>
                <a:lnTo>
                  <a:pt x="2610" y="1641"/>
                </a:lnTo>
                <a:lnTo>
                  <a:pt x="2610" y="1771"/>
                </a:lnTo>
                <a:lnTo>
                  <a:pt x="2133" y="1771"/>
                </a:lnTo>
                <a:close/>
                <a:moveTo>
                  <a:pt x="2667" y="0"/>
                </a:moveTo>
                <a:lnTo>
                  <a:pt x="2564" y="0"/>
                </a:lnTo>
                <a:lnTo>
                  <a:pt x="2024" y="0"/>
                </a:lnTo>
                <a:lnTo>
                  <a:pt x="1486" y="0"/>
                </a:lnTo>
                <a:lnTo>
                  <a:pt x="948" y="0"/>
                </a:lnTo>
                <a:lnTo>
                  <a:pt x="410" y="0"/>
                </a:lnTo>
                <a:lnTo>
                  <a:pt x="0" y="409"/>
                </a:lnTo>
                <a:lnTo>
                  <a:pt x="0" y="946"/>
                </a:lnTo>
                <a:lnTo>
                  <a:pt x="0" y="1482"/>
                </a:lnTo>
                <a:lnTo>
                  <a:pt x="0" y="2018"/>
                </a:lnTo>
                <a:lnTo>
                  <a:pt x="0" y="2555"/>
                </a:lnTo>
                <a:lnTo>
                  <a:pt x="0" y="2667"/>
                </a:lnTo>
                <a:lnTo>
                  <a:pt x="0" y="2950"/>
                </a:lnTo>
                <a:lnTo>
                  <a:pt x="284" y="2950"/>
                </a:lnTo>
                <a:lnTo>
                  <a:pt x="387" y="2950"/>
                </a:lnTo>
                <a:lnTo>
                  <a:pt x="925" y="2950"/>
                </a:lnTo>
                <a:lnTo>
                  <a:pt x="1464" y="2950"/>
                </a:lnTo>
                <a:lnTo>
                  <a:pt x="2002" y="2950"/>
                </a:lnTo>
                <a:lnTo>
                  <a:pt x="2542" y="2950"/>
                </a:lnTo>
                <a:lnTo>
                  <a:pt x="2950" y="2541"/>
                </a:lnTo>
                <a:lnTo>
                  <a:pt x="2950" y="2004"/>
                </a:lnTo>
                <a:lnTo>
                  <a:pt x="2950" y="1468"/>
                </a:lnTo>
                <a:lnTo>
                  <a:pt x="2950" y="932"/>
                </a:lnTo>
                <a:lnTo>
                  <a:pt x="2950" y="395"/>
                </a:lnTo>
                <a:lnTo>
                  <a:pt x="2950" y="283"/>
                </a:lnTo>
                <a:lnTo>
                  <a:pt x="2950" y="0"/>
                </a:lnTo>
                <a:lnTo>
                  <a:pt x="2667" y="0"/>
                </a:lnTo>
                <a:close/>
              </a:path>
            </a:pathLst>
          </a:custGeom>
          <a:solidFill>
            <a:srgbClr val="848895"/>
          </a:solidFill>
          <a:ln>
            <a:noFill/>
          </a:ln>
        </p:spPr>
        <p:txBody>
          <a:bodyPr vert="horz" wrap="square" lIns="91440" tIns="45720" rIns="91440" bIns="45720" numCol="1" anchor="t" anchorCtr="0" compatLnSpc="1">
            <a:prstTxWarp prst="textNoShape">
              <a:avLst/>
            </a:prstTxWarp>
          </a:bodyPr>
          <a:lstStyle/>
          <a:p>
            <a:endParaRPr lang="fi-FI"/>
          </a:p>
        </p:txBody>
      </p:sp>
      <p:sp>
        <p:nvSpPr>
          <p:cNvPr id="16" name="Text Placeholder 15"/>
          <p:cNvSpPr>
            <a:spLocks noGrp="1"/>
          </p:cNvSpPr>
          <p:nvPr>
            <p:ph type="body" sz="quarter" idx="14"/>
          </p:nvPr>
        </p:nvSpPr>
        <p:spPr>
          <a:xfrm>
            <a:off x="983431" y="1988840"/>
            <a:ext cx="6049193" cy="1152128"/>
          </a:xfrm>
        </p:spPr>
        <p:txBody>
          <a:bodyPr/>
          <a:lstStyle>
            <a:lvl1pPr marL="0" indent="0">
              <a:buFontTx/>
              <a:buNone/>
              <a:defRPr>
                <a:solidFill>
                  <a:schemeClr val="accent4"/>
                </a:solidFill>
              </a:defRPr>
            </a:lvl1pPr>
            <a:lvl2pPr marL="0" indent="0">
              <a:buFontTx/>
              <a:buNone/>
              <a:defRPr sz="1400"/>
            </a:lvl2pPr>
            <a:lvl3pPr marL="182563" indent="-182563">
              <a:defRPr sz="1400"/>
            </a:lvl3pPr>
          </a:lstStyle>
          <a:p>
            <a:pPr lvl="0"/>
            <a:r>
              <a:rPr lang="en-US"/>
              <a:t>Edit Master text styles</a:t>
            </a:r>
          </a:p>
          <a:p>
            <a:pPr lvl="1"/>
            <a:r>
              <a:rPr lang="en-US"/>
              <a:t>Second level</a:t>
            </a:r>
          </a:p>
          <a:p>
            <a:pPr lvl="2"/>
            <a:r>
              <a:rPr lang="en-US"/>
              <a:t>Third level</a:t>
            </a:r>
          </a:p>
        </p:txBody>
      </p:sp>
      <p:sp>
        <p:nvSpPr>
          <p:cNvPr id="12" name="Freeform 6">
            <a:extLst>
              <a:ext uri="{C183D7F6-B498-43B3-948B-1728B52AA6E4}">
                <adec:decorative xmlns:adec="http://schemas.microsoft.com/office/drawing/2017/decorative" val="1"/>
              </a:ext>
            </a:extLst>
          </p:cNvPr>
          <p:cNvSpPr>
            <a:spLocks noChangeAspect="1"/>
          </p:cNvSpPr>
          <p:nvPr userDrawn="1"/>
        </p:nvSpPr>
        <p:spPr bwMode="auto">
          <a:xfrm>
            <a:off x="550863" y="1838018"/>
            <a:ext cx="288000" cy="418108"/>
          </a:xfrm>
          <a:custGeom>
            <a:avLst/>
            <a:gdLst>
              <a:gd name="T0" fmla="*/ 749 w 1139"/>
              <a:gd name="T1" fmla="*/ 872 h 1654"/>
              <a:gd name="T2" fmla="*/ 0 w 1139"/>
              <a:gd name="T3" fmla="*/ 872 h 1654"/>
              <a:gd name="T4" fmla="*/ 0 w 1139"/>
              <a:gd name="T5" fmla="*/ 192 h 1654"/>
              <a:gd name="T6" fmla="*/ 191 w 1139"/>
              <a:gd name="T7" fmla="*/ 0 h 1654"/>
              <a:gd name="T8" fmla="*/ 1139 w 1139"/>
              <a:gd name="T9" fmla="*/ 0 h 1654"/>
              <a:gd name="T10" fmla="*/ 1139 w 1139"/>
              <a:gd name="T11" fmla="*/ 638 h 1654"/>
              <a:gd name="T12" fmla="*/ 1139 w 1139"/>
              <a:gd name="T13" fmla="*/ 681 h 1654"/>
              <a:gd name="T14" fmla="*/ 1139 w 1139"/>
              <a:gd name="T15" fmla="*/ 1463 h 1654"/>
              <a:gd name="T16" fmla="*/ 947 w 1139"/>
              <a:gd name="T17" fmla="*/ 1654 h 1654"/>
              <a:gd name="T18" fmla="*/ 749 w 1139"/>
              <a:gd name="T19" fmla="*/ 1654 h 1654"/>
              <a:gd name="T20" fmla="*/ 749 w 1139"/>
              <a:gd name="T21" fmla="*/ 872 h 1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9" h="1654">
                <a:moveTo>
                  <a:pt x="749" y="872"/>
                </a:moveTo>
                <a:lnTo>
                  <a:pt x="0" y="872"/>
                </a:lnTo>
                <a:lnTo>
                  <a:pt x="0" y="192"/>
                </a:lnTo>
                <a:lnTo>
                  <a:pt x="191" y="0"/>
                </a:lnTo>
                <a:lnTo>
                  <a:pt x="1139" y="0"/>
                </a:lnTo>
                <a:lnTo>
                  <a:pt x="1139" y="638"/>
                </a:lnTo>
                <a:lnTo>
                  <a:pt x="1139" y="681"/>
                </a:lnTo>
                <a:lnTo>
                  <a:pt x="1139" y="1463"/>
                </a:lnTo>
                <a:lnTo>
                  <a:pt x="947" y="1654"/>
                </a:lnTo>
                <a:lnTo>
                  <a:pt x="749" y="1654"/>
                </a:lnTo>
                <a:lnTo>
                  <a:pt x="749" y="87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fi-FI"/>
          </a:p>
        </p:txBody>
      </p:sp>
      <p:sp>
        <p:nvSpPr>
          <p:cNvPr id="11" name="Text Placeholder 2"/>
          <p:cNvSpPr>
            <a:spLocks noGrp="1"/>
          </p:cNvSpPr>
          <p:nvPr>
            <p:ph type="body" idx="15" hasCustomPrompt="1"/>
          </p:nvPr>
        </p:nvSpPr>
        <p:spPr>
          <a:xfrm>
            <a:off x="550863" y="476673"/>
            <a:ext cx="10297665" cy="216024"/>
          </a:xfrm>
        </p:spPr>
        <p:txBody>
          <a:bodyPr anchor="ctr" anchorCtr="0"/>
          <a:lstStyle>
            <a:lvl1pPr marL="0" indent="0">
              <a:spcBef>
                <a:spcPts val="0"/>
              </a:spcBef>
              <a:buNone/>
              <a:defRPr sz="12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spTree>
    <p:extLst>
      <p:ext uri="{BB962C8B-B14F-4D97-AF65-F5344CB8AC3E}">
        <p14:creationId xmlns:p14="http://schemas.microsoft.com/office/powerpoint/2010/main" val="1807733726"/>
      </p:ext>
    </p:extLst>
  </p:cSld>
  <p:clrMapOvr>
    <a:masterClrMapping/>
  </p:clrMapOvr>
  <p:transition spd="med">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ase F">
    <p:spTree>
      <p:nvGrpSpPr>
        <p:cNvPr id="1" name=""/>
        <p:cNvGrpSpPr/>
        <p:nvPr/>
      </p:nvGrpSpPr>
      <p:grpSpPr>
        <a:xfrm>
          <a:off x="0" y="0"/>
          <a:ext cx="0" cy="0"/>
          <a:chOff x="0" y="0"/>
          <a:chExt cx="0" cy="0"/>
        </a:xfrm>
      </p:grpSpPr>
      <p:sp>
        <p:nvSpPr>
          <p:cNvPr id="2" name="Title 1"/>
          <p:cNvSpPr>
            <a:spLocks noGrp="1"/>
          </p:cNvSpPr>
          <p:nvPr>
            <p:ph type="title"/>
          </p:nvPr>
        </p:nvSpPr>
        <p:spPr>
          <a:xfrm>
            <a:off x="550863" y="692149"/>
            <a:ext cx="10297666" cy="936626"/>
          </a:xfrm>
        </p:spPr>
        <p:txBody>
          <a:bodyPr/>
          <a:lstStyle/>
          <a:p>
            <a:r>
              <a:rPr lang="en-US"/>
              <a:t>Click to edit Master title style</a:t>
            </a:r>
          </a:p>
        </p:txBody>
      </p:sp>
      <p:sp>
        <p:nvSpPr>
          <p:cNvPr id="5" name="Date Placeholder 4"/>
          <p:cNvSpPr>
            <a:spLocks noGrp="1"/>
          </p:cNvSpPr>
          <p:nvPr>
            <p:ph type="dt" sz="half" idx="10"/>
          </p:nvPr>
        </p:nvSpPr>
        <p:spPr/>
        <p:txBody>
          <a:bodyPr/>
          <a:lstStyle/>
          <a:p>
            <a:fld id="{392E788B-C82A-46C9-BC41-1DF5D6B9F95E}" type="datetime3">
              <a:rPr lang="en-US" smtClean="0"/>
              <a:t>28 February 2023</a:t>
            </a:fld>
            <a:endParaRPr lang="en-US"/>
          </a:p>
        </p:txBody>
      </p:sp>
      <p:sp>
        <p:nvSpPr>
          <p:cNvPr id="6" name="Footer Placeholder 5"/>
          <p:cNvSpPr>
            <a:spLocks noGrp="1"/>
          </p:cNvSpPr>
          <p:nvPr>
            <p:ph type="ftr" sz="quarter" idx="11"/>
          </p:nvPr>
        </p:nvSpPr>
        <p:spPr/>
        <p:txBody>
          <a:bodyPr/>
          <a:lstStyle/>
          <a:p>
            <a:r>
              <a:rPr lang="en-US"/>
              <a:t>© The Qt Company</a:t>
            </a:r>
          </a:p>
        </p:txBody>
      </p:sp>
      <p:sp>
        <p:nvSpPr>
          <p:cNvPr id="7" name="Slide Number Placeholder 6"/>
          <p:cNvSpPr>
            <a:spLocks noGrp="1"/>
          </p:cNvSpPr>
          <p:nvPr>
            <p:ph type="sldNum" sz="quarter" idx="12"/>
          </p:nvPr>
        </p:nvSpPr>
        <p:spPr/>
        <p:txBody>
          <a:bodyPr/>
          <a:lstStyle/>
          <a:p>
            <a:fld id="{A683D178-98AA-4574-9EAA-8EB007C55176}" type="slidenum">
              <a:rPr lang="en-US" smtClean="0"/>
              <a:t>‹#›</a:t>
            </a:fld>
            <a:endParaRPr lang="en-US"/>
          </a:p>
        </p:txBody>
      </p:sp>
      <p:sp>
        <p:nvSpPr>
          <p:cNvPr id="8" name="Picture Placeholder 6"/>
          <p:cNvSpPr>
            <a:spLocks noGrp="1"/>
          </p:cNvSpPr>
          <p:nvPr>
            <p:ph type="pic" sz="quarter" idx="13"/>
          </p:nvPr>
        </p:nvSpPr>
        <p:spPr>
          <a:xfrm>
            <a:off x="7321138" y="1844675"/>
            <a:ext cx="4320000" cy="4321175"/>
          </a:xfrm>
          <a:prstGeom prst="snip2DiagRect">
            <a:avLst>
              <a:gd name="adj1" fmla="val 2308"/>
              <a:gd name="adj2" fmla="val 0"/>
            </a:avLst>
          </a:prstGeom>
        </p:spPr>
        <p:txBody>
          <a:bodyPr/>
          <a:lstStyle>
            <a:lvl1pPr marL="0" indent="0">
              <a:buFontTx/>
              <a:buNone/>
              <a:defRPr sz="1200"/>
            </a:lvl1pPr>
          </a:lstStyle>
          <a:p>
            <a:r>
              <a:rPr lang="en-US"/>
              <a:t>Click icon to add picture</a:t>
            </a:r>
            <a:endParaRPr lang="en-GB"/>
          </a:p>
        </p:txBody>
      </p:sp>
      <p:sp>
        <p:nvSpPr>
          <p:cNvPr id="9" name="Freeform 7">
            <a:extLst>
              <a:ext uri="{C183D7F6-B498-43B3-948B-1728B52AA6E4}">
                <adec:decorative xmlns:adec="http://schemas.microsoft.com/office/drawing/2017/decorative" val="1"/>
              </a:ext>
            </a:extLst>
          </p:cNvPr>
          <p:cNvSpPr>
            <a:spLocks noChangeAspect="1" noEditPoints="1"/>
          </p:cNvSpPr>
          <p:nvPr userDrawn="1"/>
        </p:nvSpPr>
        <p:spPr bwMode="auto">
          <a:xfrm>
            <a:off x="10987730" y="692150"/>
            <a:ext cx="648000" cy="648000"/>
          </a:xfrm>
          <a:custGeom>
            <a:avLst/>
            <a:gdLst>
              <a:gd name="T0" fmla="*/ 1730 w 2950"/>
              <a:gd name="T1" fmla="*/ 1159 h 2950"/>
              <a:gd name="T2" fmla="*/ 1685 w 2950"/>
              <a:gd name="T3" fmla="*/ 1188 h 2950"/>
              <a:gd name="T4" fmla="*/ 1676 w 2950"/>
              <a:gd name="T5" fmla="*/ 1246 h 2950"/>
              <a:gd name="T6" fmla="*/ 1703 w 2950"/>
              <a:gd name="T7" fmla="*/ 1283 h 2950"/>
              <a:gd name="T8" fmla="*/ 1866 w 2950"/>
              <a:gd name="T9" fmla="*/ 1345 h 2950"/>
              <a:gd name="T10" fmla="*/ 1966 w 2950"/>
              <a:gd name="T11" fmla="*/ 1393 h 2950"/>
              <a:gd name="T12" fmla="*/ 2010 w 2950"/>
              <a:gd name="T13" fmla="*/ 1439 h 2950"/>
              <a:gd name="T14" fmla="*/ 2032 w 2950"/>
              <a:gd name="T15" fmla="*/ 1507 h 2950"/>
              <a:gd name="T16" fmla="*/ 2032 w 2950"/>
              <a:gd name="T17" fmla="*/ 1591 h 2950"/>
              <a:gd name="T18" fmla="*/ 2007 w 2950"/>
              <a:gd name="T19" fmla="*/ 1672 h 2950"/>
              <a:gd name="T20" fmla="*/ 1955 w 2950"/>
              <a:gd name="T21" fmla="*/ 1732 h 2950"/>
              <a:gd name="T22" fmla="*/ 1883 w 2950"/>
              <a:gd name="T23" fmla="*/ 1770 h 2950"/>
              <a:gd name="T24" fmla="*/ 1794 w 2950"/>
              <a:gd name="T25" fmla="*/ 1784 h 2950"/>
              <a:gd name="T26" fmla="*/ 1632 w 2950"/>
              <a:gd name="T27" fmla="*/ 1770 h 2950"/>
              <a:gd name="T28" fmla="*/ 1677 w 2950"/>
              <a:gd name="T29" fmla="*/ 1650 h 2950"/>
              <a:gd name="T30" fmla="*/ 1810 w 2950"/>
              <a:gd name="T31" fmla="*/ 1651 h 2950"/>
              <a:gd name="T32" fmla="*/ 1864 w 2950"/>
              <a:gd name="T33" fmla="*/ 1624 h 2950"/>
              <a:gd name="T34" fmla="*/ 1886 w 2950"/>
              <a:gd name="T35" fmla="*/ 1571 h 2950"/>
              <a:gd name="T36" fmla="*/ 1878 w 2950"/>
              <a:gd name="T37" fmla="*/ 1525 h 2950"/>
              <a:gd name="T38" fmla="*/ 1832 w 2950"/>
              <a:gd name="T39" fmla="*/ 1490 h 2950"/>
              <a:gd name="T40" fmla="*/ 1710 w 2950"/>
              <a:gd name="T41" fmla="*/ 1449 h 2950"/>
              <a:gd name="T42" fmla="*/ 1599 w 2950"/>
              <a:gd name="T43" fmla="*/ 1396 h 2950"/>
              <a:gd name="T44" fmla="*/ 1550 w 2950"/>
              <a:gd name="T45" fmla="*/ 1343 h 2950"/>
              <a:gd name="T46" fmla="*/ 1529 w 2950"/>
              <a:gd name="T47" fmla="*/ 1282 h 2950"/>
              <a:gd name="T48" fmla="*/ 1528 w 2950"/>
              <a:gd name="T49" fmla="*/ 1201 h 2950"/>
              <a:gd name="T50" fmla="*/ 1552 w 2950"/>
              <a:gd name="T51" fmla="*/ 1124 h 2950"/>
              <a:gd name="T52" fmla="*/ 1593 w 2950"/>
              <a:gd name="T53" fmla="*/ 1076 h 2950"/>
              <a:gd name="T54" fmla="*/ 1661 w 2950"/>
              <a:gd name="T55" fmla="*/ 1039 h 2950"/>
              <a:gd name="T56" fmla="*/ 1748 w 2950"/>
              <a:gd name="T57" fmla="*/ 1022 h 2950"/>
              <a:gd name="T58" fmla="*/ 1894 w 2950"/>
              <a:gd name="T59" fmla="*/ 1030 h 2950"/>
              <a:gd name="T60" fmla="*/ 1937 w 2950"/>
              <a:gd name="T61" fmla="*/ 1161 h 2950"/>
              <a:gd name="T62" fmla="*/ 1083 w 2950"/>
              <a:gd name="T63" fmla="*/ 1508 h 2950"/>
              <a:gd name="T64" fmla="*/ 1491 w 2950"/>
              <a:gd name="T65" fmla="*/ 1771 h 2950"/>
              <a:gd name="T66" fmla="*/ 809 w 2950"/>
              <a:gd name="T67" fmla="*/ 1765 h 2950"/>
              <a:gd name="T68" fmla="*/ 631 w 2950"/>
              <a:gd name="T69" fmla="*/ 1784 h 2950"/>
              <a:gd name="T70" fmla="*/ 498 w 2950"/>
              <a:gd name="T71" fmla="*/ 1767 h 2950"/>
              <a:gd name="T72" fmla="*/ 414 w 2950"/>
              <a:gd name="T73" fmla="*/ 1712 h 2950"/>
              <a:gd name="T74" fmla="*/ 365 w 2950"/>
              <a:gd name="T75" fmla="*/ 1620 h 2950"/>
              <a:gd name="T76" fmla="*/ 344 w 2950"/>
              <a:gd name="T77" fmla="*/ 1496 h 2950"/>
              <a:gd name="T78" fmla="*/ 344 w 2950"/>
              <a:gd name="T79" fmla="*/ 1328 h 2950"/>
              <a:gd name="T80" fmla="*/ 365 w 2950"/>
              <a:gd name="T81" fmla="*/ 1187 h 2950"/>
              <a:gd name="T82" fmla="*/ 410 w 2950"/>
              <a:gd name="T83" fmla="*/ 1095 h 2950"/>
              <a:gd name="T84" fmla="*/ 487 w 2950"/>
              <a:gd name="T85" fmla="*/ 1043 h 2950"/>
              <a:gd name="T86" fmla="*/ 584 w 2950"/>
              <a:gd name="T87" fmla="*/ 1023 h 2950"/>
              <a:gd name="T88" fmla="*/ 751 w 2950"/>
              <a:gd name="T89" fmla="*/ 1033 h 2950"/>
              <a:gd name="T90" fmla="*/ 759 w 2950"/>
              <a:gd name="T91" fmla="*/ 1160 h 2950"/>
              <a:gd name="T92" fmla="*/ 609 w 2950"/>
              <a:gd name="T93" fmla="*/ 1156 h 2950"/>
              <a:gd name="T94" fmla="*/ 551 w 2950"/>
              <a:gd name="T95" fmla="*/ 1175 h 2950"/>
              <a:gd name="T96" fmla="*/ 523 w 2950"/>
              <a:gd name="T97" fmla="*/ 1210 h 2950"/>
              <a:gd name="T98" fmla="*/ 499 w 2950"/>
              <a:gd name="T99" fmla="*/ 1317 h 2950"/>
              <a:gd name="T100" fmla="*/ 496 w 2950"/>
              <a:gd name="T101" fmla="*/ 1471 h 2950"/>
              <a:gd name="T102" fmla="*/ 515 w 2950"/>
              <a:gd name="T103" fmla="*/ 1582 h 2950"/>
              <a:gd name="T104" fmla="*/ 544 w 2950"/>
              <a:gd name="T105" fmla="*/ 1625 h 2950"/>
              <a:gd name="T106" fmla="*/ 603 w 2950"/>
              <a:gd name="T107" fmla="*/ 1649 h 2950"/>
              <a:gd name="T108" fmla="*/ 713 w 2950"/>
              <a:gd name="T109" fmla="*/ 1650 h 2950"/>
              <a:gd name="T110" fmla="*/ 2133 w 2950"/>
              <a:gd name="T111" fmla="*/ 1771 h 2950"/>
              <a:gd name="T112" fmla="*/ 2545 w 2950"/>
              <a:gd name="T113" fmla="*/ 1465 h 2950"/>
              <a:gd name="T114" fmla="*/ 2564 w 2950"/>
              <a:gd name="T115" fmla="*/ 0 h 2950"/>
              <a:gd name="T116" fmla="*/ 0 w 2950"/>
              <a:gd name="T117" fmla="*/ 1482 h 2950"/>
              <a:gd name="T118" fmla="*/ 925 w 2950"/>
              <a:gd name="T119" fmla="*/ 2950 h 2950"/>
              <a:gd name="T120" fmla="*/ 2950 w 2950"/>
              <a:gd name="T121" fmla="*/ 932 h 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50" h="2950">
                <a:moveTo>
                  <a:pt x="1792" y="1152"/>
                </a:moveTo>
                <a:lnTo>
                  <a:pt x="1778" y="1152"/>
                </a:lnTo>
                <a:lnTo>
                  <a:pt x="1764" y="1153"/>
                </a:lnTo>
                <a:lnTo>
                  <a:pt x="1752" y="1154"/>
                </a:lnTo>
                <a:lnTo>
                  <a:pt x="1746" y="1155"/>
                </a:lnTo>
                <a:lnTo>
                  <a:pt x="1740" y="1156"/>
                </a:lnTo>
                <a:lnTo>
                  <a:pt x="1730" y="1159"/>
                </a:lnTo>
                <a:lnTo>
                  <a:pt x="1720" y="1163"/>
                </a:lnTo>
                <a:lnTo>
                  <a:pt x="1711" y="1167"/>
                </a:lnTo>
                <a:lnTo>
                  <a:pt x="1703" y="1171"/>
                </a:lnTo>
                <a:lnTo>
                  <a:pt x="1696" y="1176"/>
                </a:lnTo>
                <a:lnTo>
                  <a:pt x="1693" y="1179"/>
                </a:lnTo>
                <a:lnTo>
                  <a:pt x="1690" y="1182"/>
                </a:lnTo>
                <a:lnTo>
                  <a:pt x="1685" y="1188"/>
                </a:lnTo>
                <a:lnTo>
                  <a:pt x="1681" y="1195"/>
                </a:lnTo>
                <a:lnTo>
                  <a:pt x="1678" y="1203"/>
                </a:lnTo>
                <a:lnTo>
                  <a:pt x="1676" y="1211"/>
                </a:lnTo>
                <a:lnTo>
                  <a:pt x="1674" y="1220"/>
                </a:lnTo>
                <a:lnTo>
                  <a:pt x="1674" y="1230"/>
                </a:lnTo>
                <a:lnTo>
                  <a:pt x="1674" y="1238"/>
                </a:lnTo>
                <a:lnTo>
                  <a:pt x="1676" y="1246"/>
                </a:lnTo>
                <a:lnTo>
                  <a:pt x="1678" y="1253"/>
                </a:lnTo>
                <a:lnTo>
                  <a:pt x="1681" y="1260"/>
                </a:lnTo>
                <a:lnTo>
                  <a:pt x="1685" y="1267"/>
                </a:lnTo>
                <a:lnTo>
                  <a:pt x="1690" y="1273"/>
                </a:lnTo>
                <a:lnTo>
                  <a:pt x="1693" y="1275"/>
                </a:lnTo>
                <a:lnTo>
                  <a:pt x="1696" y="1278"/>
                </a:lnTo>
                <a:lnTo>
                  <a:pt x="1703" y="1283"/>
                </a:lnTo>
                <a:lnTo>
                  <a:pt x="1712" y="1288"/>
                </a:lnTo>
                <a:lnTo>
                  <a:pt x="1723" y="1293"/>
                </a:lnTo>
                <a:lnTo>
                  <a:pt x="1752" y="1305"/>
                </a:lnTo>
                <a:lnTo>
                  <a:pt x="1770" y="1312"/>
                </a:lnTo>
                <a:lnTo>
                  <a:pt x="1791" y="1320"/>
                </a:lnTo>
                <a:lnTo>
                  <a:pt x="1840" y="1336"/>
                </a:lnTo>
                <a:lnTo>
                  <a:pt x="1866" y="1345"/>
                </a:lnTo>
                <a:lnTo>
                  <a:pt x="1890" y="1354"/>
                </a:lnTo>
                <a:lnTo>
                  <a:pt x="1901" y="1358"/>
                </a:lnTo>
                <a:lnTo>
                  <a:pt x="1912" y="1363"/>
                </a:lnTo>
                <a:lnTo>
                  <a:pt x="1932" y="1373"/>
                </a:lnTo>
                <a:lnTo>
                  <a:pt x="1950" y="1383"/>
                </a:lnTo>
                <a:lnTo>
                  <a:pt x="1958" y="1388"/>
                </a:lnTo>
                <a:lnTo>
                  <a:pt x="1966" y="1393"/>
                </a:lnTo>
                <a:lnTo>
                  <a:pt x="1980" y="1404"/>
                </a:lnTo>
                <a:lnTo>
                  <a:pt x="1986" y="1409"/>
                </a:lnTo>
                <a:lnTo>
                  <a:pt x="1991" y="1414"/>
                </a:lnTo>
                <a:lnTo>
                  <a:pt x="1997" y="1420"/>
                </a:lnTo>
                <a:lnTo>
                  <a:pt x="2002" y="1426"/>
                </a:lnTo>
                <a:lnTo>
                  <a:pt x="2006" y="1433"/>
                </a:lnTo>
                <a:lnTo>
                  <a:pt x="2010" y="1439"/>
                </a:lnTo>
                <a:lnTo>
                  <a:pt x="2014" y="1446"/>
                </a:lnTo>
                <a:lnTo>
                  <a:pt x="2018" y="1454"/>
                </a:lnTo>
                <a:lnTo>
                  <a:pt x="2021" y="1462"/>
                </a:lnTo>
                <a:lnTo>
                  <a:pt x="2024" y="1470"/>
                </a:lnTo>
                <a:lnTo>
                  <a:pt x="2026" y="1479"/>
                </a:lnTo>
                <a:lnTo>
                  <a:pt x="2029" y="1488"/>
                </a:lnTo>
                <a:lnTo>
                  <a:pt x="2032" y="1507"/>
                </a:lnTo>
                <a:lnTo>
                  <a:pt x="2033" y="1517"/>
                </a:lnTo>
                <a:lnTo>
                  <a:pt x="2034" y="1527"/>
                </a:lnTo>
                <a:lnTo>
                  <a:pt x="2035" y="1538"/>
                </a:lnTo>
                <a:lnTo>
                  <a:pt x="2035" y="1549"/>
                </a:lnTo>
                <a:lnTo>
                  <a:pt x="2035" y="1564"/>
                </a:lnTo>
                <a:lnTo>
                  <a:pt x="2034" y="1577"/>
                </a:lnTo>
                <a:lnTo>
                  <a:pt x="2032" y="1591"/>
                </a:lnTo>
                <a:lnTo>
                  <a:pt x="2030" y="1604"/>
                </a:lnTo>
                <a:lnTo>
                  <a:pt x="2028" y="1616"/>
                </a:lnTo>
                <a:lnTo>
                  <a:pt x="2025" y="1628"/>
                </a:lnTo>
                <a:lnTo>
                  <a:pt x="2021" y="1640"/>
                </a:lnTo>
                <a:lnTo>
                  <a:pt x="2017" y="1651"/>
                </a:lnTo>
                <a:lnTo>
                  <a:pt x="2012" y="1662"/>
                </a:lnTo>
                <a:lnTo>
                  <a:pt x="2007" y="1672"/>
                </a:lnTo>
                <a:lnTo>
                  <a:pt x="2001" y="1682"/>
                </a:lnTo>
                <a:lnTo>
                  <a:pt x="1995" y="1692"/>
                </a:lnTo>
                <a:lnTo>
                  <a:pt x="1988" y="1701"/>
                </a:lnTo>
                <a:lnTo>
                  <a:pt x="1981" y="1709"/>
                </a:lnTo>
                <a:lnTo>
                  <a:pt x="1973" y="1717"/>
                </a:lnTo>
                <a:lnTo>
                  <a:pt x="1964" y="1725"/>
                </a:lnTo>
                <a:lnTo>
                  <a:pt x="1955" y="1732"/>
                </a:lnTo>
                <a:lnTo>
                  <a:pt x="1946" y="1739"/>
                </a:lnTo>
                <a:lnTo>
                  <a:pt x="1936" y="1745"/>
                </a:lnTo>
                <a:lnTo>
                  <a:pt x="1926" y="1751"/>
                </a:lnTo>
                <a:lnTo>
                  <a:pt x="1916" y="1756"/>
                </a:lnTo>
                <a:lnTo>
                  <a:pt x="1905" y="1761"/>
                </a:lnTo>
                <a:lnTo>
                  <a:pt x="1894" y="1766"/>
                </a:lnTo>
                <a:lnTo>
                  <a:pt x="1883" y="1770"/>
                </a:lnTo>
                <a:lnTo>
                  <a:pt x="1871" y="1773"/>
                </a:lnTo>
                <a:lnTo>
                  <a:pt x="1859" y="1776"/>
                </a:lnTo>
                <a:lnTo>
                  <a:pt x="1847" y="1779"/>
                </a:lnTo>
                <a:lnTo>
                  <a:pt x="1834" y="1781"/>
                </a:lnTo>
                <a:lnTo>
                  <a:pt x="1821" y="1782"/>
                </a:lnTo>
                <a:lnTo>
                  <a:pt x="1808" y="1784"/>
                </a:lnTo>
                <a:lnTo>
                  <a:pt x="1794" y="1784"/>
                </a:lnTo>
                <a:lnTo>
                  <a:pt x="1780" y="1784"/>
                </a:lnTo>
                <a:lnTo>
                  <a:pt x="1758" y="1784"/>
                </a:lnTo>
                <a:lnTo>
                  <a:pt x="1735" y="1783"/>
                </a:lnTo>
                <a:lnTo>
                  <a:pt x="1711" y="1781"/>
                </a:lnTo>
                <a:lnTo>
                  <a:pt x="1686" y="1778"/>
                </a:lnTo>
                <a:lnTo>
                  <a:pt x="1660" y="1774"/>
                </a:lnTo>
                <a:lnTo>
                  <a:pt x="1632" y="1770"/>
                </a:lnTo>
                <a:lnTo>
                  <a:pt x="1603" y="1765"/>
                </a:lnTo>
                <a:lnTo>
                  <a:pt x="1573" y="1758"/>
                </a:lnTo>
                <a:lnTo>
                  <a:pt x="1534" y="1751"/>
                </a:lnTo>
                <a:lnTo>
                  <a:pt x="1549" y="1635"/>
                </a:lnTo>
                <a:lnTo>
                  <a:pt x="1618" y="1643"/>
                </a:lnTo>
                <a:lnTo>
                  <a:pt x="1649" y="1647"/>
                </a:lnTo>
                <a:lnTo>
                  <a:pt x="1677" y="1650"/>
                </a:lnTo>
                <a:lnTo>
                  <a:pt x="1704" y="1652"/>
                </a:lnTo>
                <a:lnTo>
                  <a:pt x="1729" y="1653"/>
                </a:lnTo>
                <a:lnTo>
                  <a:pt x="1751" y="1654"/>
                </a:lnTo>
                <a:lnTo>
                  <a:pt x="1771" y="1654"/>
                </a:lnTo>
                <a:lnTo>
                  <a:pt x="1785" y="1654"/>
                </a:lnTo>
                <a:lnTo>
                  <a:pt x="1798" y="1653"/>
                </a:lnTo>
                <a:lnTo>
                  <a:pt x="1810" y="1651"/>
                </a:lnTo>
                <a:lnTo>
                  <a:pt x="1822" y="1648"/>
                </a:lnTo>
                <a:lnTo>
                  <a:pt x="1832" y="1645"/>
                </a:lnTo>
                <a:lnTo>
                  <a:pt x="1841" y="1641"/>
                </a:lnTo>
                <a:lnTo>
                  <a:pt x="1850" y="1636"/>
                </a:lnTo>
                <a:lnTo>
                  <a:pt x="1858" y="1631"/>
                </a:lnTo>
                <a:lnTo>
                  <a:pt x="1861" y="1628"/>
                </a:lnTo>
                <a:lnTo>
                  <a:pt x="1864" y="1624"/>
                </a:lnTo>
                <a:lnTo>
                  <a:pt x="1870" y="1617"/>
                </a:lnTo>
                <a:lnTo>
                  <a:pt x="1875" y="1609"/>
                </a:lnTo>
                <a:lnTo>
                  <a:pt x="1879" y="1601"/>
                </a:lnTo>
                <a:lnTo>
                  <a:pt x="1882" y="1591"/>
                </a:lnTo>
                <a:lnTo>
                  <a:pt x="1883" y="1587"/>
                </a:lnTo>
                <a:lnTo>
                  <a:pt x="1885" y="1581"/>
                </a:lnTo>
                <a:lnTo>
                  <a:pt x="1886" y="1571"/>
                </a:lnTo>
                <a:lnTo>
                  <a:pt x="1886" y="1559"/>
                </a:lnTo>
                <a:lnTo>
                  <a:pt x="1886" y="1551"/>
                </a:lnTo>
                <a:lnTo>
                  <a:pt x="1885" y="1543"/>
                </a:lnTo>
                <a:lnTo>
                  <a:pt x="1883" y="1535"/>
                </a:lnTo>
                <a:lnTo>
                  <a:pt x="1881" y="1532"/>
                </a:lnTo>
                <a:lnTo>
                  <a:pt x="1880" y="1528"/>
                </a:lnTo>
                <a:lnTo>
                  <a:pt x="1878" y="1525"/>
                </a:lnTo>
                <a:lnTo>
                  <a:pt x="1876" y="1522"/>
                </a:lnTo>
                <a:lnTo>
                  <a:pt x="1871" y="1516"/>
                </a:lnTo>
                <a:lnTo>
                  <a:pt x="1866" y="1510"/>
                </a:lnTo>
                <a:lnTo>
                  <a:pt x="1860" y="1505"/>
                </a:lnTo>
                <a:lnTo>
                  <a:pt x="1852" y="1500"/>
                </a:lnTo>
                <a:lnTo>
                  <a:pt x="1843" y="1495"/>
                </a:lnTo>
                <a:lnTo>
                  <a:pt x="1832" y="1490"/>
                </a:lnTo>
                <a:lnTo>
                  <a:pt x="1820" y="1485"/>
                </a:lnTo>
                <a:lnTo>
                  <a:pt x="1806" y="1479"/>
                </a:lnTo>
                <a:lnTo>
                  <a:pt x="1790" y="1474"/>
                </a:lnTo>
                <a:lnTo>
                  <a:pt x="1773" y="1468"/>
                </a:lnTo>
                <a:lnTo>
                  <a:pt x="1754" y="1463"/>
                </a:lnTo>
                <a:lnTo>
                  <a:pt x="1724" y="1453"/>
                </a:lnTo>
                <a:lnTo>
                  <a:pt x="1710" y="1449"/>
                </a:lnTo>
                <a:lnTo>
                  <a:pt x="1696" y="1444"/>
                </a:lnTo>
                <a:lnTo>
                  <a:pt x="1670" y="1434"/>
                </a:lnTo>
                <a:lnTo>
                  <a:pt x="1647" y="1423"/>
                </a:lnTo>
                <a:lnTo>
                  <a:pt x="1636" y="1418"/>
                </a:lnTo>
                <a:lnTo>
                  <a:pt x="1626" y="1413"/>
                </a:lnTo>
                <a:lnTo>
                  <a:pt x="1607" y="1401"/>
                </a:lnTo>
                <a:lnTo>
                  <a:pt x="1599" y="1396"/>
                </a:lnTo>
                <a:lnTo>
                  <a:pt x="1591" y="1390"/>
                </a:lnTo>
                <a:lnTo>
                  <a:pt x="1577" y="1378"/>
                </a:lnTo>
                <a:lnTo>
                  <a:pt x="1571" y="1371"/>
                </a:lnTo>
                <a:lnTo>
                  <a:pt x="1565" y="1365"/>
                </a:lnTo>
                <a:lnTo>
                  <a:pt x="1559" y="1358"/>
                </a:lnTo>
                <a:lnTo>
                  <a:pt x="1554" y="1350"/>
                </a:lnTo>
                <a:lnTo>
                  <a:pt x="1550" y="1343"/>
                </a:lnTo>
                <a:lnTo>
                  <a:pt x="1546" y="1335"/>
                </a:lnTo>
                <a:lnTo>
                  <a:pt x="1542" y="1327"/>
                </a:lnTo>
                <a:lnTo>
                  <a:pt x="1538" y="1319"/>
                </a:lnTo>
                <a:lnTo>
                  <a:pt x="1535" y="1310"/>
                </a:lnTo>
                <a:lnTo>
                  <a:pt x="1533" y="1301"/>
                </a:lnTo>
                <a:lnTo>
                  <a:pt x="1530" y="1292"/>
                </a:lnTo>
                <a:lnTo>
                  <a:pt x="1529" y="1282"/>
                </a:lnTo>
                <a:lnTo>
                  <a:pt x="1527" y="1272"/>
                </a:lnTo>
                <a:lnTo>
                  <a:pt x="1526" y="1262"/>
                </a:lnTo>
                <a:lnTo>
                  <a:pt x="1526" y="1251"/>
                </a:lnTo>
                <a:lnTo>
                  <a:pt x="1525" y="1240"/>
                </a:lnTo>
                <a:lnTo>
                  <a:pt x="1526" y="1227"/>
                </a:lnTo>
                <a:lnTo>
                  <a:pt x="1526" y="1214"/>
                </a:lnTo>
                <a:lnTo>
                  <a:pt x="1528" y="1201"/>
                </a:lnTo>
                <a:lnTo>
                  <a:pt x="1530" y="1189"/>
                </a:lnTo>
                <a:lnTo>
                  <a:pt x="1532" y="1177"/>
                </a:lnTo>
                <a:lnTo>
                  <a:pt x="1535" y="1165"/>
                </a:lnTo>
                <a:lnTo>
                  <a:pt x="1538" y="1155"/>
                </a:lnTo>
                <a:lnTo>
                  <a:pt x="1542" y="1144"/>
                </a:lnTo>
                <a:lnTo>
                  <a:pt x="1547" y="1134"/>
                </a:lnTo>
                <a:lnTo>
                  <a:pt x="1552" y="1124"/>
                </a:lnTo>
                <a:lnTo>
                  <a:pt x="1557" y="1115"/>
                </a:lnTo>
                <a:lnTo>
                  <a:pt x="1563" y="1106"/>
                </a:lnTo>
                <a:lnTo>
                  <a:pt x="1570" y="1098"/>
                </a:lnTo>
                <a:lnTo>
                  <a:pt x="1577" y="1090"/>
                </a:lnTo>
                <a:lnTo>
                  <a:pt x="1584" y="1083"/>
                </a:lnTo>
                <a:lnTo>
                  <a:pt x="1588" y="1079"/>
                </a:lnTo>
                <a:lnTo>
                  <a:pt x="1593" y="1076"/>
                </a:lnTo>
                <a:lnTo>
                  <a:pt x="1601" y="1069"/>
                </a:lnTo>
                <a:lnTo>
                  <a:pt x="1610" y="1063"/>
                </a:lnTo>
                <a:lnTo>
                  <a:pt x="1620" y="1057"/>
                </a:lnTo>
                <a:lnTo>
                  <a:pt x="1629" y="1052"/>
                </a:lnTo>
                <a:lnTo>
                  <a:pt x="1639" y="1047"/>
                </a:lnTo>
                <a:lnTo>
                  <a:pt x="1650" y="1043"/>
                </a:lnTo>
                <a:lnTo>
                  <a:pt x="1661" y="1039"/>
                </a:lnTo>
                <a:lnTo>
                  <a:pt x="1672" y="1035"/>
                </a:lnTo>
                <a:lnTo>
                  <a:pt x="1684" y="1032"/>
                </a:lnTo>
                <a:lnTo>
                  <a:pt x="1696" y="1029"/>
                </a:lnTo>
                <a:lnTo>
                  <a:pt x="1709" y="1027"/>
                </a:lnTo>
                <a:lnTo>
                  <a:pt x="1721" y="1025"/>
                </a:lnTo>
                <a:lnTo>
                  <a:pt x="1735" y="1023"/>
                </a:lnTo>
                <a:lnTo>
                  <a:pt x="1748" y="1022"/>
                </a:lnTo>
                <a:lnTo>
                  <a:pt x="1762" y="1022"/>
                </a:lnTo>
                <a:lnTo>
                  <a:pt x="1777" y="1022"/>
                </a:lnTo>
                <a:lnTo>
                  <a:pt x="1798" y="1022"/>
                </a:lnTo>
                <a:lnTo>
                  <a:pt x="1820" y="1023"/>
                </a:lnTo>
                <a:lnTo>
                  <a:pt x="1843" y="1025"/>
                </a:lnTo>
                <a:lnTo>
                  <a:pt x="1868" y="1027"/>
                </a:lnTo>
                <a:lnTo>
                  <a:pt x="1894" y="1030"/>
                </a:lnTo>
                <a:lnTo>
                  <a:pt x="1922" y="1034"/>
                </a:lnTo>
                <a:lnTo>
                  <a:pt x="1950" y="1038"/>
                </a:lnTo>
                <a:lnTo>
                  <a:pt x="1981" y="1043"/>
                </a:lnTo>
                <a:lnTo>
                  <a:pt x="2020" y="1051"/>
                </a:lnTo>
                <a:lnTo>
                  <a:pt x="2008" y="1169"/>
                </a:lnTo>
                <a:lnTo>
                  <a:pt x="1971" y="1165"/>
                </a:lnTo>
                <a:lnTo>
                  <a:pt x="1937" y="1161"/>
                </a:lnTo>
                <a:lnTo>
                  <a:pt x="1877" y="1156"/>
                </a:lnTo>
                <a:lnTo>
                  <a:pt x="1852" y="1154"/>
                </a:lnTo>
                <a:lnTo>
                  <a:pt x="1829" y="1153"/>
                </a:lnTo>
                <a:lnTo>
                  <a:pt x="1809" y="1152"/>
                </a:lnTo>
                <a:lnTo>
                  <a:pt x="1792" y="1152"/>
                </a:lnTo>
                <a:close/>
                <a:moveTo>
                  <a:pt x="1158" y="1158"/>
                </a:moveTo>
                <a:lnTo>
                  <a:pt x="1083" y="1508"/>
                </a:lnTo>
                <a:lnTo>
                  <a:pt x="1284" y="1508"/>
                </a:lnTo>
                <a:lnTo>
                  <a:pt x="1210" y="1158"/>
                </a:lnTo>
                <a:lnTo>
                  <a:pt x="1158" y="1158"/>
                </a:lnTo>
                <a:close/>
                <a:moveTo>
                  <a:pt x="876" y="1771"/>
                </a:moveTo>
                <a:lnTo>
                  <a:pt x="1042" y="1035"/>
                </a:lnTo>
                <a:lnTo>
                  <a:pt x="1326" y="1035"/>
                </a:lnTo>
                <a:lnTo>
                  <a:pt x="1491" y="1771"/>
                </a:lnTo>
                <a:lnTo>
                  <a:pt x="1342" y="1771"/>
                </a:lnTo>
                <a:lnTo>
                  <a:pt x="1313" y="1638"/>
                </a:lnTo>
                <a:lnTo>
                  <a:pt x="1055" y="1638"/>
                </a:lnTo>
                <a:lnTo>
                  <a:pt x="1025" y="1771"/>
                </a:lnTo>
                <a:lnTo>
                  <a:pt x="876" y="1771"/>
                </a:lnTo>
                <a:close/>
                <a:moveTo>
                  <a:pt x="838" y="1760"/>
                </a:moveTo>
                <a:lnTo>
                  <a:pt x="809" y="1765"/>
                </a:lnTo>
                <a:lnTo>
                  <a:pt x="782" y="1770"/>
                </a:lnTo>
                <a:lnTo>
                  <a:pt x="755" y="1775"/>
                </a:lnTo>
                <a:lnTo>
                  <a:pt x="729" y="1778"/>
                </a:lnTo>
                <a:lnTo>
                  <a:pt x="703" y="1781"/>
                </a:lnTo>
                <a:lnTo>
                  <a:pt x="678" y="1783"/>
                </a:lnTo>
                <a:lnTo>
                  <a:pt x="654" y="1784"/>
                </a:lnTo>
                <a:lnTo>
                  <a:pt x="631" y="1784"/>
                </a:lnTo>
                <a:lnTo>
                  <a:pt x="608" y="1784"/>
                </a:lnTo>
                <a:lnTo>
                  <a:pt x="587" y="1783"/>
                </a:lnTo>
                <a:lnTo>
                  <a:pt x="567" y="1781"/>
                </a:lnTo>
                <a:lnTo>
                  <a:pt x="548" y="1779"/>
                </a:lnTo>
                <a:lnTo>
                  <a:pt x="530" y="1776"/>
                </a:lnTo>
                <a:lnTo>
                  <a:pt x="513" y="1772"/>
                </a:lnTo>
                <a:lnTo>
                  <a:pt x="498" y="1767"/>
                </a:lnTo>
                <a:lnTo>
                  <a:pt x="483" y="1762"/>
                </a:lnTo>
                <a:lnTo>
                  <a:pt x="470" y="1756"/>
                </a:lnTo>
                <a:lnTo>
                  <a:pt x="457" y="1749"/>
                </a:lnTo>
                <a:lnTo>
                  <a:pt x="445" y="1741"/>
                </a:lnTo>
                <a:lnTo>
                  <a:pt x="434" y="1732"/>
                </a:lnTo>
                <a:lnTo>
                  <a:pt x="424" y="1723"/>
                </a:lnTo>
                <a:lnTo>
                  <a:pt x="414" y="1712"/>
                </a:lnTo>
                <a:lnTo>
                  <a:pt x="405" y="1701"/>
                </a:lnTo>
                <a:lnTo>
                  <a:pt x="397" y="1689"/>
                </a:lnTo>
                <a:lnTo>
                  <a:pt x="389" y="1676"/>
                </a:lnTo>
                <a:lnTo>
                  <a:pt x="382" y="1663"/>
                </a:lnTo>
                <a:lnTo>
                  <a:pt x="376" y="1649"/>
                </a:lnTo>
                <a:lnTo>
                  <a:pt x="370" y="1635"/>
                </a:lnTo>
                <a:lnTo>
                  <a:pt x="365" y="1620"/>
                </a:lnTo>
                <a:lnTo>
                  <a:pt x="361" y="1605"/>
                </a:lnTo>
                <a:lnTo>
                  <a:pt x="357" y="1589"/>
                </a:lnTo>
                <a:lnTo>
                  <a:pt x="353" y="1572"/>
                </a:lnTo>
                <a:lnTo>
                  <a:pt x="351" y="1555"/>
                </a:lnTo>
                <a:lnTo>
                  <a:pt x="348" y="1536"/>
                </a:lnTo>
                <a:lnTo>
                  <a:pt x="346" y="1517"/>
                </a:lnTo>
                <a:lnTo>
                  <a:pt x="344" y="1496"/>
                </a:lnTo>
                <a:lnTo>
                  <a:pt x="343" y="1475"/>
                </a:lnTo>
                <a:lnTo>
                  <a:pt x="341" y="1452"/>
                </a:lnTo>
                <a:lnTo>
                  <a:pt x="341" y="1428"/>
                </a:lnTo>
                <a:lnTo>
                  <a:pt x="340" y="1403"/>
                </a:lnTo>
                <a:lnTo>
                  <a:pt x="341" y="1377"/>
                </a:lnTo>
                <a:lnTo>
                  <a:pt x="341" y="1352"/>
                </a:lnTo>
                <a:lnTo>
                  <a:pt x="344" y="1328"/>
                </a:lnTo>
                <a:lnTo>
                  <a:pt x="345" y="1304"/>
                </a:lnTo>
                <a:lnTo>
                  <a:pt x="347" y="1282"/>
                </a:lnTo>
                <a:lnTo>
                  <a:pt x="350" y="1261"/>
                </a:lnTo>
                <a:lnTo>
                  <a:pt x="353" y="1241"/>
                </a:lnTo>
                <a:lnTo>
                  <a:pt x="357" y="1222"/>
                </a:lnTo>
                <a:lnTo>
                  <a:pt x="361" y="1204"/>
                </a:lnTo>
                <a:lnTo>
                  <a:pt x="365" y="1187"/>
                </a:lnTo>
                <a:lnTo>
                  <a:pt x="370" y="1171"/>
                </a:lnTo>
                <a:lnTo>
                  <a:pt x="375" y="1156"/>
                </a:lnTo>
                <a:lnTo>
                  <a:pt x="381" y="1142"/>
                </a:lnTo>
                <a:lnTo>
                  <a:pt x="388" y="1129"/>
                </a:lnTo>
                <a:lnTo>
                  <a:pt x="394" y="1117"/>
                </a:lnTo>
                <a:lnTo>
                  <a:pt x="402" y="1106"/>
                </a:lnTo>
                <a:lnTo>
                  <a:pt x="410" y="1095"/>
                </a:lnTo>
                <a:lnTo>
                  <a:pt x="418" y="1086"/>
                </a:lnTo>
                <a:lnTo>
                  <a:pt x="428" y="1077"/>
                </a:lnTo>
                <a:lnTo>
                  <a:pt x="438" y="1069"/>
                </a:lnTo>
                <a:lnTo>
                  <a:pt x="449" y="1061"/>
                </a:lnTo>
                <a:lnTo>
                  <a:pt x="461" y="1054"/>
                </a:lnTo>
                <a:lnTo>
                  <a:pt x="474" y="1048"/>
                </a:lnTo>
                <a:lnTo>
                  <a:pt x="487" y="1043"/>
                </a:lnTo>
                <a:lnTo>
                  <a:pt x="501" y="1038"/>
                </a:lnTo>
                <a:lnTo>
                  <a:pt x="516" y="1033"/>
                </a:lnTo>
                <a:lnTo>
                  <a:pt x="532" y="1030"/>
                </a:lnTo>
                <a:lnTo>
                  <a:pt x="549" y="1027"/>
                </a:lnTo>
                <a:lnTo>
                  <a:pt x="557" y="1026"/>
                </a:lnTo>
                <a:lnTo>
                  <a:pt x="566" y="1025"/>
                </a:lnTo>
                <a:lnTo>
                  <a:pt x="584" y="1023"/>
                </a:lnTo>
                <a:lnTo>
                  <a:pt x="603" y="1022"/>
                </a:lnTo>
                <a:lnTo>
                  <a:pt x="623" y="1022"/>
                </a:lnTo>
                <a:lnTo>
                  <a:pt x="647" y="1022"/>
                </a:lnTo>
                <a:lnTo>
                  <a:pt x="672" y="1023"/>
                </a:lnTo>
                <a:lnTo>
                  <a:pt x="697" y="1026"/>
                </a:lnTo>
                <a:lnTo>
                  <a:pt x="724" y="1029"/>
                </a:lnTo>
                <a:lnTo>
                  <a:pt x="751" y="1033"/>
                </a:lnTo>
                <a:lnTo>
                  <a:pt x="780" y="1038"/>
                </a:lnTo>
                <a:lnTo>
                  <a:pt x="809" y="1044"/>
                </a:lnTo>
                <a:lnTo>
                  <a:pt x="839" y="1051"/>
                </a:lnTo>
                <a:lnTo>
                  <a:pt x="835" y="1170"/>
                </a:lnTo>
                <a:lnTo>
                  <a:pt x="808" y="1166"/>
                </a:lnTo>
                <a:lnTo>
                  <a:pt x="783" y="1163"/>
                </a:lnTo>
                <a:lnTo>
                  <a:pt x="759" y="1160"/>
                </a:lnTo>
                <a:lnTo>
                  <a:pt x="736" y="1158"/>
                </a:lnTo>
                <a:lnTo>
                  <a:pt x="694" y="1155"/>
                </a:lnTo>
                <a:lnTo>
                  <a:pt x="675" y="1154"/>
                </a:lnTo>
                <a:lnTo>
                  <a:pt x="656" y="1154"/>
                </a:lnTo>
                <a:lnTo>
                  <a:pt x="639" y="1154"/>
                </a:lnTo>
                <a:lnTo>
                  <a:pt x="623" y="1155"/>
                </a:lnTo>
                <a:lnTo>
                  <a:pt x="609" y="1156"/>
                </a:lnTo>
                <a:lnTo>
                  <a:pt x="595" y="1159"/>
                </a:lnTo>
                <a:lnTo>
                  <a:pt x="583" y="1161"/>
                </a:lnTo>
                <a:lnTo>
                  <a:pt x="573" y="1164"/>
                </a:lnTo>
                <a:lnTo>
                  <a:pt x="563" y="1168"/>
                </a:lnTo>
                <a:lnTo>
                  <a:pt x="559" y="1170"/>
                </a:lnTo>
                <a:lnTo>
                  <a:pt x="555" y="1173"/>
                </a:lnTo>
                <a:lnTo>
                  <a:pt x="551" y="1175"/>
                </a:lnTo>
                <a:lnTo>
                  <a:pt x="548" y="1178"/>
                </a:lnTo>
                <a:lnTo>
                  <a:pt x="544" y="1181"/>
                </a:lnTo>
                <a:lnTo>
                  <a:pt x="541" y="1184"/>
                </a:lnTo>
                <a:lnTo>
                  <a:pt x="538" y="1188"/>
                </a:lnTo>
                <a:lnTo>
                  <a:pt x="534" y="1192"/>
                </a:lnTo>
                <a:lnTo>
                  <a:pt x="529" y="1200"/>
                </a:lnTo>
                <a:lnTo>
                  <a:pt x="523" y="1210"/>
                </a:lnTo>
                <a:lnTo>
                  <a:pt x="518" y="1220"/>
                </a:lnTo>
                <a:lnTo>
                  <a:pt x="514" y="1232"/>
                </a:lnTo>
                <a:lnTo>
                  <a:pt x="510" y="1245"/>
                </a:lnTo>
                <a:lnTo>
                  <a:pt x="507" y="1259"/>
                </a:lnTo>
                <a:lnTo>
                  <a:pt x="504" y="1276"/>
                </a:lnTo>
                <a:lnTo>
                  <a:pt x="501" y="1295"/>
                </a:lnTo>
                <a:lnTo>
                  <a:pt x="499" y="1317"/>
                </a:lnTo>
                <a:lnTo>
                  <a:pt x="498" y="1328"/>
                </a:lnTo>
                <a:lnTo>
                  <a:pt x="497" y="1340"/>
                </a:lnTo>
                <a:lnTo>
                  <a:pt x="496" y="1367"/>
                </a:lnTo>
                <a:lnTo>
                  <a:pt x="496" y="1395"/>
                </a:lnTo>
                <a:lnTo>
                  <a:pt x="495" y="1426"/>
                </a:lnTo>
                <a:lnTo>
                  <a:pt x="496" y="1457"/>
                </a:lnTo>
                <a:lnTo>
                  <a:pt x="496" y="1471"/>
                </a:lnTo>
                <a:lnTo>
                  <a:pt x="497" y="1485"/>
                </a:lnTo>
                <a:lnTo>
                  <a:pt x="498" y="1498"/>
                </a:lnTo>
                <a:lnTo>
                  <a:pt x="500" y="1511"/>
                </a:lnTo>
                <a:lnTo>
                  <a:pt x="503" y="1534"/>
                </a:lnTo>
                <a:lnTo>
                  <a:pt x="507" y="1555"/>
                </a:lnTo>
                <a:lnTo>
                  <a:pt x="512" y="1573"/>
                </a:lnTo>
                <a:lnTo>
                  <a:pt x="515" y="1582"/>
                </a:lnTo>
                <a:lnTo>
                  <a:pt x="518" y="1589"/>
                </a:lnTo>
                <a:lnTo>
                  <a:pt x="522" y="1596"/>
                </a:lnTo>
                <a:lnTo>
                  <a:pt x="525" y="1603"/>
                </a:lnTo>
                <a:lnTo>
                  <a:pt x="529" y="1609"/>
                </a:lnTo>
                <a:lnTo>
                  <a:pt x="534" y="1615"/>
                </a:lnTo>
                <a:lnTo>
                  <a:pt x="538" y="1620"/>
                </a:lnTo>
                <a:lnTo>
                  <a:pt x="544" y="1625"/>
                </a:lnTo>
                <a:lnTo>
                  <a:pt x="550" y="1629"/>
                </a:lnTo>
                <a:lnTo>
                  <a:pt x="556" y="1633"/>
                </a:lnTo>
                <a:lnTo>
                  <a:pt x="563" y="1637"/>
                </a:lnTo>
                <a:lnTo>
                  <a:pt x="570" y="1640"/>
                </a:lnTo>
                <a:lnTo>
                  <a:pt x="586" y="1645"/>
                </a:lnTo>
                <a:lnTo>
                  <a:pt x="594" y="1647"/>
                </a:lnTo>
                <a:lnTo>
                  <a:pt x="603" y="1649"/>
                </a:lnTo>
                <a:lnTo>
                  <a:pt x="613" y="1651"/>
                </a:lnTo>
                <a:lnTo>
                  <a:pt x="623" y="1651"/>
                </a:lnTo>
                <a:lnTo>
                  <a:pt x="633" y="1652"/>
                </a:lnTo>
                <a:lnTo>
                  <a:pt x="644" y="1652"/>
                </a:lnTo>
                <a:lnTo>
                  <a:pt x="667" y="1652"/>
                </a:lnTo>
                <a:lnTo>
                  <a:pt x="690" y="1651"/>
                </a:lnTo>
                <a:lnTo>
                  <a:pt x="713" y="1650"/>
                </a:lnTo>
                <a:lnTo>
                  <a:pt x="737" y="1648"/>
                </a:lnTo>
                <a:lnTo>
                  <a:pt x="761" y="1646"/>
                </a:lnTo>
                <a:lnTo>
                  <a:pt x="785" y="1644"/>
                </a:lnTo>
                <a:lnTo>
                  <a:pt x="810" y="1641"/>
                </a:lnTo>
                <a:lnTo>
                  <a:pt x="835" y="1637"/>
                </a:lnTo>
                <a:lnTo>
                  <a:pt x="838" y="1760"/>
                </a:lnTo>
                <a:close/>
                <a:moveTo>
                  <a:pt x="2133" y="1771"/>
                </a:moveTo>
                <a:lnTo>
                  <a:pt x="2133" y="1035"/>
                </a:lnTo>
                <a:lnTo>
                  <a:pt x="2610" y="1035"/>
                </a:lnTo>
                <a:lnTo>
                  <a:pt x="2610" y="1165"/>
                </a:lnTo>
                <a:lnTo>
                  <a:pt x="2283" y="1165"/>
                </a:lnTo>
                <a:lnTo>
                  <a:pt x="2283" y="1337"/>
                </a:lnTo>
                <a:lnTo>
                  <a:pt x="2545" y="1337"/>
                </a:lnTo>
                <a:lnTo>
                  <a:pt x="2545" y="1465"/>
                </a:lnTo>
                <a:lnTo>
                  <a:pt x="2283" y="1465"/>
                </a:lnTo>
                <a:lnTo>
                  <a:pt x="2283" y="1641"/>
                </a:lnTo>
                <a:lnTo>
                  <a:pt x="2610" y="1641"/>
                </a:lnTo>
                <a:lnTo>
                  <a:pt x="2610" y="1771"/>
                </a:lnTo>
                <a:lnTo>
                  <a:pt x="2133" y="1771"/>
                </a:lnTo>
                <a:close/>
                <a:moveTo>
                  <a:pt x="2667" y="0"/>
                </a:moveTo>
                <a:lnTo>
                  <a:pt x="2564" y="0"/>
                </a:lnTo>
                <a:lnTo>
                  <a:pt x="2024" y="0"/>
                </a:lnTo>
                <a:lnTo>
                  <a:pt x="1486" y="0"/>
                </a:lnTo>
                <a:lnTo>
                  <a:pt x="948" y="0"/>
                </a:lnTo>
                <a:lnTo>
                  <a:pt x="410" y="0"/>
                </a:lnTo>
                <a:lnTo>
                  <a:pt x="0" y="409"/>
                </a:lnTo>
                <a:lnTo>
                  <a:pt x="0" y="946"/>
                </a:lnTo>
                <a:lnTo>
                  <a:pt x="0" y="1482"/>
                </a:lnTo>
                <a:lnTo>
                  <a:pt x="0" y="2018"/>
                </a:lnTo>
                <a:lnTo>
                  <a:pt x="0" y="2555"/>
                </a:lnTo>
                <a:lnTo>
                  <a:pt x="0" y="2667"/>
                </a:lnTo>
                <a:lnTo>
                  <a:pt x="0" y="2950"/>
                </a:lnTo>
                <a:lnTo>
                  <a:pt x="284" y="2950"/>
                </a:lnTo>
                <a:lnTo>
                  <a:pt x="387" y="2950"/>
                </a:lnTo>
                <a:lnTo>
                  <a:pt x="925" y="2950"/>
                </a:lnTo>
                <a:lnTo>
                  <a:pt x="1464" y="2950"/>
                </a:lnTo>
                <a:lnTo>
                  <a:pt x="2002" y="2950"/>
                </a:lnTo>
                <a:lnTo>
                  <a:pt x="2542" y="2950"/>
                </a:lnTo>
                <a:lnTo>
                  <a:pt x="2950" y="2541"/>
                </a:lnTo>
                <a:lnTo>
                  <a:pt x="2950" y="2004"/>
                </a:lnTo>
                <a:lnTo>
                  <a:pt x="2950" y="1468"/>
                </a:lnTo>
                <a:lnTo>
                  <a:pt x="2950" y="932"/>
                </a:lnTo>
                <a:lnTo>
                  <a:pt x="2950" y="395"/>
                </a:lnTo>
                <a:lnTo>
                  <a:pt x="2950" y="283"/>
                </a:lnTo>
                <a:lnTo>
                  <a:pt x="2950" y="0"/>
                </a:lnTo>
                <a:lnTo>
                  <a:pt x="2667" y="0"/>
                </a:lnTo>
                <a:close/>
              </a:path>
            </a:pathLst>
          </a:custGeom>
          <a:solidFill>
            <a:srgbClr val="848895"/>
          </a:solidFill>
          <a:ln>
            <a:noFill/>
          </a:ln>
        </p:spPr>
        <p:txBody>
          <a:bodyPr vert="horz" wrap="square" lIns="91440" tIns="45720" rIns="91440" bIns="45720" numCol="1" anchor="t" anchorCtr="0" compatLnSpc="1">
            <a:prstTxWarp prst="textNoShape">
              <a:avLst/>
            </a:prstTxWarp>
          </a:bodyPr>
          <a:lstStyle/>
          <a:p>
            <a:endParaRPr lang="fi-FI"/>
          </a:p>
        </p:txBody>
      </p:sp>
      <p:sp>
        <p:nvSpPr>
          <p:cNvPr id="16" name="Text Placeholder 15"/>
          <p:cNvSpPr>
            <a:spLocks noGrp="1"/>
          </p:cNvSpPr>
          <p:nvPr>
            <p:ph type="body" sz="quarter" idx="14"/>
          </p:nvPr>
        </p:nvSpPr>
        <p:spPr>
          <a:xfrm>
            <a:off x="983431" y="1988840"/>
            <a:ext cx="6049193" cy="4177010"/>
          </a:xfrm>
        </p:spPr>
        <p:txBody>
          <a:bodyPr/>
          <a:lstStyle>
            <a:lvl1pPr marL="0" indent="0">
              <a:buFontTx/>
              <a:buNone/>
              <a:defRPr>
                <a:solidFill>
                  <a:schemeClr val="accent4"/>
                </a:solidFill>
              </a:defRPr>
            </a:lvl1pPr>
            <a:lvl2pPr marL="0" indent="0">
              <a:buFontTx/>
              <a:buNone/>
              <a:defRPr sz="1400"/>
            </a:lvl2pPr>
            <a:lvl3pPr marL="182563" indent="-182563">
              <a:defRPr sz="1400"/>
            </a:lvl3pPr>
          </a:lstStyle>
          <a:p>
            <a:pPr lvl="0"/>
            <a:r>
              <a:rPr lang="en-US"/>
              <a:t>Edit Master text styles</a:t>
            </a:r>
          </a:p>
          <a:p>
            <a:pPr lvl="1"/>
            <a:r>
              <a:rPr lang="en-US"/>
              <a:t>Second level</a:t>
            </a:r>
          </a:p>
          <a:p>
            <a:pPr lvl="2"/>
            <a:r>
              <a:rPr lang="en-US"/>
              <a:t>Third level</a:t>
            </a:r>
          </a:p>
        </p:txBody>
      </p:sp>
      <p:sp>
        <p:nvSpPr>
          <p:cNvPr id="11" name="Freeform 6">
            <a:extLst>
              <a:ext uri="{C183D7F6-B498-43B3-948B-1728B52AA6E4}">
                <adec:decorative xmlns:adec="http://schemas.microsoft.com/office/drawing/2017/decorative" val="1"/>
              </a:ext>
            </a:extLst>
          </p:cNvPr>
          <p:cNvSpPr>
            <a:spLocks noChangeAspect="1"/>
          </p:cNvSpPr>
          <p:nvPr userDrawn="1"/>
        </p:nvSpPr>
        <p:spPr bwMode="auto">
          <a:xfrm>
            <a:off x="550863" y="1838018"/>
            <a:ext cx="288000" cy="418108"/>
          </a:xfrm>
          <a:custGeom>
            <a:avLst/>
            <a:gdLst>
              <a:gd name="T0" fmla="*/ 749 w 1139"/>
              <a:gd name="T1" fmla="*/ 872 h 1654"/>
              <a:gd name="T2" fmla="*/ 0 w 1139"/>
              <a:gd name="T3" fmla="*/ 872 h 1654"/>
              <a:gd name="T4" fmla="*/ 0 w 1139"/>
              <a:gd name="T5" fmla="*/ 192 h 1654"/>
              <a:gd name="T6" fmla="*/ 191 w 1139"/>
              <a:gd name="T7" fmla="*/ 0 h 1654"/>
              <a:gd name="T8" fmla="*/ 1139 w 1139"/>
              <a:gd name="T9" fmla="*/ 0 h 1654"/>
              <a:gd name="T10" fmla="*/ 1139 w 1139"/>
              <a:gd name="T11" fmla="*/ 638 h 1654"/>
              <a:gd name="T12" fmla="*/ 1139 w 1139"/>
              <a:gd name="T13" fmla="*/ 681 h 1654"/>
              <a:gd name="T14" fmla="*/ 1139 w 1139"/>
              <a:gd name="T15" fmla="*/ 1463 h 1654"/>
              <a:gd name="T16" fmla="*/ 947 w 1139"/>
              <a:gd name="T17" fmla="*/ 1654 h 1654"/>
              <a:gd name="T18" fmla="*/ 749 w 1139"/>
              <a:gd name="T19" fmla="*/ 1654 h 1654"/>
              <a:gd name="T20" fmla="*/ 749 w 1139"/>
              <a:gd name="T21" fmla="*/ 872 h 1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9" h="1654">
                <a:moveTo>
                  <a:pt x="749" y="872"/>
                </a:moveTo>
                <a:lnTo>
                  <a:pt x="0" y="872"/>
                </a:lnTo>
                <a:lnTo>
                  <a:pt x="0" y="192"/>
                </a:lnTo>
                <a:lnTo>
                  <a:pt x="191" y="0"/>
                </a:lnTo>
                <a:lnTo>
                  <a:pt x="1139" y="0"/>
                </a:lnTo>
                <a:lnTo>
                  <a:pt x="1139" y="638"/>
                </a:lnTo>
                <a:lnTo>
                  <a:pt x="1139" y="681"/>
                </a:lnTo>
                <a:lnTo>
                  <a:pt x="1139" y="1463"/>
                </a:lnTo>
                <a:lnTo>
                  <a:pt x="947" y="1654"/>
                </a:lnTo>
                <a:lnTo>
                  <a:pt x="749" y="1654"/>
                </a:lnTo>
                <a:lnTo>
                  <a:pt x="749" y="87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fi-FI"/>
          </a:p>
        </p:txBody>
      </p:sp>
      <p:sp>
        <p:nvSpPr>
          <p:cNvPr id="10" name="Text Placeholder 2"/>
          <p:cNvSpPr>
            <a:spLocks noGrp="1"/>
          </p:cNvSpPr>
          <p:nvPr>
            <p:ph type="body" idx="1" hasCustomPrompt="1"/>
          </p:nvPr>
        </p:nvSpPr>
        <p:spPr>
          <a:xfrm>
            <a:off x="550863" y="476673"/>
            <a:ext cx="10297665" cy="216024"/>
          </a:xfrm>
        </p:spPr>
        <p:txBody>
          <a:bodyPr anchor="ctr" anchorCtr="0"/>
          <a:lstStyle>
            <a:lvl1pPr marL="0" indent="0">
              <a:spcBef>
                <a:spcPts val="0"/>
              </a:spcBef>
              <a:buNone/>
              <a:defRPr sz="12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spTree>
    <p:extLst>
      <p:ext uri="{BB962C8B-B14F-4D97-AF65-F5344CB8AC3E}">
        <p14:creationId xmlns:p14="http://schemas.microsoft.com/office/powerpoint/2010/main" val="820866630"/>
      </p:ext>
    </p:extLst>
  </p:cSld>
  <p:clrMapOvr>
    <a:masterClrMapping/>
  </p:clrMapOvr>
  <p:transition spd="med">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ase B">
    <p:spTree>
      <p:nvGrpSpPr>
        <p:cNvPr id="1" name=""/>
        <p:cNvGrpSpPr/>
        <p:nvPr/>
      </p:nvGrpSpPr>
      <p:grpSpPr>
        <a:xfrm>
          <a:off x="0" y="0"/>
          <a:ext cx="0" cy="0"/>
          <a:chOff x="0" y="0"/>
          <a:chExt cx="0" cy="0"/>
        </a:xfrm>
      </p:grpSpPr>
      <p:sp>
        <p:nvSpPr>
          <p:cNvPr id="2" name="Title 1"/>
          <p:cNvSpPr>
            <a:spLocks noGrp="1"/>
          </p:cNvSpPr>
          <p:nvPr>
            <p:ph type="title"/>
          </p:nvPr>
        </p:nvSpPr>
        <p:spPr>
          <a:xfrm>
            <a:off x="550863" y="692149"/>
            <a:ext cx="10297666" cy="936626"/>
          </a:xfrm>
        </p:spPr>
        <p:txBody>
          <a:bodyPr/>
          <a:lstStyle/>
          <a:p>
            <a:r>
              <a:rPr lang="en-US"/>
              <a:t>Click to edit Master title style</a:t>
            </a:r>
          </a:p>
        </p:txBody>
      </p:sp>
      <p:sp>
        <p:nvSpPr>
          <p:cNvPr id="5" name="Date Placeholder 4"/>
          <p:cNvSpPr>
            <a:spLocks noGrp="1"/>
          </p:cNvSpPr>
          <p:nvPr>
            <p:ph type="dt" sz="half" idx="10"/>
          </p:nvPr>
        </p:nvSpPr>
        <p:spPr/>
        <p:txBody>
          <a:bodyPr/>
          <a:lstStyle/>
          <a:p>
            <a:fld id="{82AF339D-7708-49DA-897D-8FF11C5BE98B}" type="datetime3">
              <a:rPr lang="en-US" smtClean="0"/>
              <a:t>28 February 2023</a:t>
            </a:fld>
            <a:endParaRPr lang="en-US"/>
          </a:p>
        </p:txBody>
      </p:sp>
      <p:sp>
        <p:nvSpPr>
          <p:cNvPr id="6" name="Footer Placeholder 5"/>
          <p:cNvSpPr>
            <a:spLocks noGrp="1"/>
          </p:cNvSpPr>
          <p:nvPr>
            <p:ph type="ftr" sz="quarter" idx="11"/>
          </p:nvPr>
        </p:nvSpPr>
        <p:spPr/>
        <p:txBody>
          <a:bodyPr/>
          <a:lstStyle/>
          <a:p>
            <a:r>
              <a:rPr lang="en-US"/>
              <a:t>© The Qt Company</a:t>
            </a:r>
          </a:p>
        </p:txBody>
      </p:sp>
      <p:sp>
        <p:nvSpPr>
          <p:cNvPr id="7" name="Slide Number Placeholder 6"/>
          <p:cNvSpPr>
            <a:spLocks noGrp="1"/>
          </p:cNvSpPr>
          <p:nvPr>
            <p:ph type="sldNum" sz="quarter" idx="12"/>
          </p:nvPr>
        </p:nvSpPr>
        <p:spPr/>
        <p:txBody>
          <a:bodyPr/>
          <a:lstStyle/>
          <a:p>
            <a:fld id="{A683D178-98AA-4574-9EAA-8EB007C55176}" type="slidenum">
              <a:rPr lang="en-US" smtClean="0"/>
              <a:t>‹#›</a:t>
            </a:fld>
            <a:endParaRPr lang="en-US"/>
          </a:p>
        </p:txBody>
      </p:sp>
      <p:sp>
        <p:nvSpPr>
          <p:cNvPr id="8" name="Picture Placeholder 6"/>
          <p:cNvSpPr>
            <a:spLocks noGrp="1"/>
          </p:cNvSpPr>
          <p:nvPr>
            <p:ph type="pic" sz="quarter" idx="13"/>
          </p:nvPr>
        </p:nvSpPr>
        <p:spPr>
          <a:xfrm>
            <a:off x="7321138" y="1844676"/>
            <a:ext cx="4320000" cy="2160588"/>
          </a:xfrm>
          <a:prstGeom prst="snip2DiagRect">
            <a:avLst>
              <a:gd name="adj1" fmla="val 4616"/>
              <a:gd name="adj2" fmla="val 0"/>
            </a:avLst>
          </a:prstGeom>
        </p:spPr>
        <p:txBody>
          <a:bodyPr/>
          <a:lstStyle>
            <a:lvl1pPr marL="0" indent="0">
              <a:buFontTx/>
              <a:buNone/>
              <a:defRPr sz="1200"/>
            </a:lvl1pPr>
          </a:lstStyle>
          <a:p>
            <a:r>
              <a:rPr lang="en-US"/>
              <a:t>Click icon to add picture</a:t>
            </a:r>
            <a:endParaRPr lang="en-GB"/>
          </a:p>
        </p:txBody>
      </p:sp>
      <p:sp>
        <p:nvSpPr>
          <p:cNvPr id="9" name="Freeform 7">
            <a:extLst>
              <a:ext uri="{C183D7F6-B498-43B3-948B-1728B52AA6E4}">
                <adec:decorative xmlns:adec="http://schemas.microsoft.com/office/drawing/2017/decorative" val="1"/>
              </a:ext>
            </a:extLst>
          </p:cNvPr>
          <p:cNvSpPr>
            <a:spLocks noChangeAspect="1" noEditPoints="1"/>
          </p:cNvSpPr>
          <p:nvPr userDrawn="1"/>
        </p:nvSpPr>
        <p:spPr bwMode="auto">
          <a:xfrm>
            <a:off x="10987730" y="692150"/>
            <a:ext cx="648000" cy="648000"/>
          </a:xfrm>
          <a:custGeom>
            <a:avLst/>
            <a:gdLst>
              <a:gd name="T0" fmla="*/ 1730 w 2950"/>
              <a:gd name="T1" fmla="*/ 1159 h 2950"/>
              <a:gd name="T2" fmla="*/ 1685 w 2950"/>
              <a:gd name="T3" fmla="*/ 1188 h 2950"/>
              <a:gd name="T4" fmla="*/ 1676 w 2950"/>
              <a:gd name="T5" fmla="*/ 1246 h 2950"/>
              <a:gd name="T6" fmla="*/ 1703 w 2950"/>
              <a:gd name="T7" fmla="*/ 1283 h 2950"/>
              <a:gd name="T8" fmla="*/ 1866 w 2950"/>
              <a:gd name="T9" fmla="*/ 1345 h 2950"/>
              <a:gd name="T10" fmla="*/ 1966 w 2950"/>
              <a:gd name="T11" fmla="*/ 1393 h 2950"/>
              <a:gd name="T12" fmla="*/ 2010 w 2950"/>
              <a:gd name="T13" fmla="*/ 1439 h 2950"/>
              <a:gd name="T14" fmla="*/ 2032 w 2950"/>
              <a:gd name="T15" fmla="*/ 1507 h 2950"/>
              <a:gd name="T16" fmla="*/ 2032 w 2950"/>
              <a:gd name="T17" fmla="*/ 1591 h 2950"/>
              <a:gd name="T18" fmla="*/ 2007 w 2950"/>
              <a:gd name="T19" fmla="*/ 1672 h 2950"/>
              <a:gd name="T20" fmla="*/ 1955 w 2950"/>
              <a:gd name="T21" fmla="*/ 1732 h 2950"/>
              <a:gd name="T22" fmla="*/ 1883 w 2950"/>
              <a:gd name="T23" fmla="*/ 1770 h 2950"/>
              <a:gd name="T24" fmla="*/ 1794 w 2950"/>
              <a:gd name="T25" fmla="*/ 1784 h 2950"/>
              <a:gd name="T26" fmla="*/ 1632 w 2950"/>
              <a:gd name="T27" fmla="*/ 1770 h 2950"/>
              <a:gd name="T28" fmla="*/ 1677 w 2950"/>
              <a:gd name="T29" fmla="*/ 1650 h 2950"/>
              <a:gd name="T30" fmla="*/ 1810 w 2950"/>
              <a:gd name="T31" fmla="*/ 1651 h 2950"/>
              <a:gd name="T32" fmla="*/ 1864 w 2950"/>
              <a:gd name="T33" fmla="*/ 1624 h 2950"/>
              <a:gd name="T34" fmla="*/ 1886 w 2950"/>
              <a:gd name="T35" fmla="*/ 1571 h 2950"/>
              <a:gd name="T36" fmla="*/ 1878 w 2950"/>
              <a:gd name="T37" fmla="*/ 1525 h 2950"/>
              <a:gd name="T38" fmla="*/ 1832 w 2950"/>
              <a:gd name="T39" fmla="*/ 1490 h 2950"/>
              <a:gd name="T40" fmla="*/ 1710 w 2950"/>
              <a:gd name="T41" fmla="*/ 1449 h 2950"/>
              <a:gd name="T42" fmla="*/ 1599 w 2950"/>
              <a:gd name="T43" fmla="*/ 1396 h 2950"/>
              <a:gd name="T44" fmla="*/ 1550 w 2950"/>
              <a:gd name="T45" fmla="*/ 1343 h 2950"/>
              <a:gd name="T46" fmla="*/ 1529 w 2950"/>
              <a:gd name="T47" fmla="*/ 1282 h 2950"/>
              <a:gd name="T48" fmla="*/ 1528 w 2950"/>
              <a:gd name="T49" fmla="*/ 1201 h 2950"/>
              <a:gd name="T50" fmla="*/ 1552 w 2950"/>
              <a:gd name="T51" fmla="*/ 1124 h 2950"/>
              <a:gd name="T52" fmla="*/ 1593 w 2950"/>
              <a:gd name="T53" fmla="*/ 1076 h 2950"/>
              <a:gd name="T54" fmla="*/ 1661 w 2950"/>
              <a:gd name="T55" fmla="*/ 1039 h 2950"/>
              <a:gd name="T56" fmla="*/ 1748 w 2950"/>
              <a:gd name="T57" fmla="*/ 1022 h 2950"/>
              <a:gd name="T58" fmla="*/ 1894 w 2950"/>
              <a:gd name="T59" fmla="*/ 1030 h 2950"/>
              <a:gd name="T60" fmla="*/ 1937 w 2950"/>
              <a:gd name="T61" fmla="*/ 1161 h 2950"/>
              <a:gd name="T62" fmla="*/ 1083 w 2950"/>
              <a:gd name="T63" fmla="*/ 1508 h 2950"/>
              <a:gd name="T64" fmla="*/ 1491 w 2950"/>
              <a:gd name="T65" fmla="*/ 1771 h 2950"/>
              <a:gd name="T66" fmla="*/ 809 w 2950"/>
              <a:gd name="T67" fmla="*/ 1765 h 2950"/>
              <a:gd name="T68" fmla="*/ 631 w 2950"/>
              <a:gd name="T69" fmla="*/ 1784 h 2950"/>
              <a:gd name="T70" fmla="*/ 498 w 2950"/>
              <a:gd name="T71" fmla="*/ 1767 h 2950"/>
              <a:gd name="T72" fmla="*/ 414 w 2950"/>
              <a:gd name="T73" fmla="*/ 1712 h 2950"/>
              <a:gd name="T74" fmla="*/ 365 w 2950"/>
              <a:gd name="T75" fmla="*/ 1620 h 2950"/>
              <a:gd name="T76" fmla="*/ 344 w 2950"/>
              <a:gd name="T77" fmla="*/ 1496 h 2950"/>
              <a:gd name="T78" fmla="*/ 344 w 2950"/>
              <a:gd name="T79" fmla="*/ 1328 h 2950"/>
              <a:gd name="T80" fmla="*/ 365 w 2950"/>
              <a:gd name="T81" fmla="*/ 1187 h 2950"/>
              <a:gd name="T82" fmla="*/ 410 w 2950"/>
              <a:gd name="T83" fmla="*/ 1095 h 2950"/>
              <a:gd name="T84" fmla="*/ 487 w 2950"/>
              <a:gd name="T85" fmla="*/ 1043 h 2950"/>
              <a:gd name="T86" fmla="*/ 584 w 2950"/>
              <a:gd name="T87" fmla="*/ 1023 h 2950"/>
              <a:gd name="T88" fmla="*/ 751 w 2950"/>
              <a:gd name="T89" fmla="*/ 1033 h 2950"/>
              <a:gd name="T90" fmla="*/ 759 w 2950"/>
              <a:gd name="T91" fmla="*/ 1160 h 2950"/>
              <a:gd name="T92" fmla="*/ 609 w 2950"/>
              <a:gd name="T93" fmla="*/ 1156 h 2950"/>
              <a:gd name="T94" fmla="*/ 551 w 2950"/>
              <a:gd name="T95" fmla="*/ 1175 h 2950"/>
              <a:gd name="T96" fmla="*/ 523 w 2950"/>
              <a:gd name="T97" fmla="*/ 1210 h 2950"/>
              <a:gd name="T98" fmla="*/ 499 w 2950"/>
              <a:gd name="T99" fmla="*/ 1317 h 2950"/>
              <a:gd name="T100" fmla="*/ 496 w 2950"/>
              <a:gd name="T101" fmla="*/ 1471 h 2950"/>
              <a:gd name="T102" fmla="*/ 515 w 2950"/>
              <a:gd name="T103" fmla="*/ 1582 h 2950"/>
              <a:gd name="T104" fmla="*/ 544 w 2950"/>
              <a:gd name="T105" fmla="*/ 1625 h 2950"/>
              <a:gd name="T106" fmla="*/ 603 w 2950"/>
              <a:gd name="T107" fmla="*/ 1649 h 2950"/>
              <a:gd name="T108" fmla="*/ 713 w 2950"/>
              <a:gd name="T109" fmla="*/ 1650 h 2950"/>
              <a:gd name="T110" fmla="*/ 2133 w 2950"/>
              <a:gd name="T111" fmla="*/ 1771 h 2950"/>
              <a:gd name="T112" fmla="*/ 2545 w 2950"/>
              <a:gd name="T113" fmla="*/ 1465 h 2950"/>
              <a:gd name="T114" fmla="*/ 2564 w 2950"/>
              <a:gd name="T115" fmla="*/ 0 h 2950"/>
              <a:gd name="T116" fmla="*/ 0 w 2950"/>
              <a:gd name="T117" fmla="*/ 1482 h 2950"/>
              <a:gd name="T118" fmla="*/ 925 w 2950"/>
              <a:gd name="T119" fmla="*/ 2950 h 2950"/>
              <a:gd name="T120" fmla="*/ 2950 w 2950"/>
              <a:gd name="T121" fmla="*/ 932 h 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50" h="2950">
                <a:moveTo>
                  <a:pt x="1792" y="1152"/>
                </a:moveTo>
                <a:lnTo>
                  <a:pt x="1778" y="1152"/>
                </a:lnTo>
                <a:lnTo>
                  <a:pt x="1764" y="1153"/>
                </a:lnTo>
                <a:lnTo>
                  <a:pt x="1752" y="1154"/>
                </a:lnTo>
                <a:lnTo>
                  <a:pt x="1746" y="1155"/>
                </a:lnTo>
                <a:lnTo>
                  <a:pt x="1740" y="1156"/>
                </a:lnTo>
                <a:lnTo>
                  <a:pt x="1730" y="1159"/>
                </a:lnTo>
                <a:lnTo>
                  <a:pt x="1720" y="1163"/>
                </a:lnTo>
                <a:lnTo>
                  <a:pt x="1711" y="1167"/>
                </a:lnTo>
                <a:lnTo>
                  <a:pt x="1703" y="1171"/>
                </a:lnTo>
                <a:lnTo>
                  <a:pt x="1696" y="1176"/>
                </a:lnTo>
                <a:lnTo>
                  <a:pt x="1693" y="1179"/>
                </a:lnTo>
                <a:lnTo>
                  <a:pt x="1690" y="1182"/>
                </a:lnTo>
                <a:lnTo>
                  <a:pt x="1685" y="1188"/>
                </a:lnTo>
                <a:lnTo>
                  <a:pt x="1681" y="1195"/>
                </a:lnTo>
                <a:lnTo>
                  <a:pt x="1678" y="1203"/>
                </a:lnTo>
                <a:lnTo>
                  <a:pt x="1676" y="1211"/>
                </a:lnTo>
                <a:lnTo>
                  <a:pt x="1674" y="1220"/>
                </a:lnTo>
                <a:lnTo>
                  <a:pt x="1674" y="1230"/>
                </a:lnTo>
                <a:lnTo>
                  <a:pt x="1674" y="1238"/>
                </a:lnTo>
                <a:lnTo>
                  <a:pt x="1676" y="1246"/>
                </a:lnTo>
                <a:lnTo>
                  <a:pt x="1678" y="1253"/>
                </a:lnTo>
                <a:lnTo>
                  <a:pt x="1681" y="1260"/>
                </a:lnTo>
                <a:lnTo>
                  <a:pt x="1685" y="1267"/>
                </a:lnTo>
                <a:lnTo>
                  <a:pt x="1690" y="1273"/>
                </a:lnTo>
                <a:lnTo>
                  <a:pt x="1693" y="1275"/>
                </a:lnTo>
                <a:lnTo>
                  <a:pt x="1696" y="1278"/>
                </a:lnTo>
                <a:lnTo>
                  <a:pt x="1703" y="1283"/>
                </a:lnTo>
                <a:lnTo>
                  <a:pt x="1712" y="1288"/>
                </a:lnTo>
                <a:lnTo>
                  <a:pt x="1723" y="1293"/>
                </a:lnTo>
                <a:lnTo>
                  <a:pt x="1752" y="1305"/>
                </a:lnTo>
                <a:lnTo>
                  <a:pt x="1770" y="1312"/>
                </a:lnTo>
                <a:lnTo>
                  <a:pt x="1791" y="1320"/>
                </a:lnTo>
                <a:lnTo>
                  <a:pt x="1840" y="1336"/>
                </a:lnTo>
                <a:lnTo>
                  <a:pt x="1866" y="1345"/>
                </a:lnTo>
                <a:lnTo>
                  <a:pt x="1890" y="1354"/>
                </a:lnTo>
                <a:lnTo>
                  <a:pt x="1901" y="1358"/>
                </a:lnTo>
                <a:lnTo>
                  <a:pt x="1912" y="1363"/>
                </a:lnTo>
                <a:lnTo>
                  <a:pt x="1932" y="1373"/>
                </a:lnTo>
                <a:lnTo>
                  <a:pt x="1950" y="1383"/>
                </a:lnTo>
                <a:lnTo>
                  <a:pt x="1958" y="1388"/>
                </a:lnTo>
                <a:lnTo>
                  <a:pt x="1966" y="1393"/>
                </a:lnTo>
                <a:lnTo>
                  <a:pt x="1980" y="1404"/>
                </a:lnTo>
                <a:lnTo>
                  <a:pt x="1986" y="1409"/>
                </a:lnTo>
                <a:lnTo>
                  <a:pt x="1991" y="1414"/>
                </a:lnTo>
                <a:lnTo>
                  <a:pt x="1997" y="1420"/>
                </a:lnTo>
                <a:lnTo>
                  <a:pt x="2002" y="1426"/>
                </a:lnTo>
                <a:lnTo>
                  <a:pt x="2006" y="1433"/>
                </a:lnTo>
                <a:lnTo>
                  <a:pt x="2010" y="1439"/>
                </a:lnTo>
                <a:lnTo>
                  <a:pt x="2014" y="1446"/>
                </a:lnTo>
                <a:lnTo>
                  <a:pt x="2018" y="1454"/>
                </a:lnTo>
                <a:lnTo>
                  <a:pt x="2021" y="1462"/>
                </a:lnTo>
                <a:lnTo>
                  <a:pt x="2024" y="1470"/>
                </a:lnTo>
                <a:lnTo>
                  <a:pt x="2026" y="1479"/>
                </a:lnTo>
                <a:lnTo>
                  <a:pt x="2029" y="1488"/>
                </a:lnTo>
                <a:lnTo>
                  <a:pt x="2032" y="1507"/>
                </a:lnTo>
                <a:lnTo>
                  <a:pt x="2033" y="1517"/>
                </a:lnTo>
                <a:lnTo>
                  <a:pt x="2034" y="1527"/>
                </a:lnTo>
                <a:lnTo>
                  <a:pt x="2035" y="1538"/>
                </a:lnTo>
                <a:lnTo>
                  <a:pt x="2035" y="1549"/>
                </a:lnTo>
                <a:lnTo>
                  <a:pt x="2035" y="1564"/>
                </a:lnTo>
                <a:lnTo>
                  <a:pt x="2034" y="1577"/>
                </a:lnTo>
                <a:lnTo>
                  <a:pt x="2032" y="1591"/>
                </a:lnTo>
                <a:lnTo>
                  <a:pt x="2030" y="1604"/>
                </a:lnTo>
                <a:lnTo>
                  <a:pt x="2028" y="1616"/>
                </a:lnTo>
                <a:lnTo>
                  <a:pt x="2025" y="1628"/>
                </a:lnTo>
                <a:lnTo>
                  <a:pt x="2021" y="1640"/>
                </a:lnTo>
                <a:lnTo>
                  <a:pt x="2017" y="1651"/>
                </a:lnTo>
                <a:lnTo>
                  <a:pt x="2012" y="1662"/>
                </a:lnTo>
                <a:lnTo>
                  <a:pt x="2007" y="1672"/>
                </a:lnTo>
                <a:lnTo>
                  <a:pt x="2001" y="1682"/>
                </a:lnTo>
                <a:lnTo>
                  <a:pt x="1995" y="1692"/>
                </a:lnTo>
                <a:lnTo>
                  <a:pt x="1988" y="1701"/>
                </a:lnTo>
                <a:lnTo>
                  <a:pt x="1981" y="1709"/>
                </a:lnTo>
                <a:lnTo>
                  <a:pt x="1973" y="1717"/>
                </a:lnTo>
                <a:lnTo>
                  <a:pt x="1964" y="1725"/>
                </a:lnTo>
                <a:lnTo>
                  <a:pt x="1955" y="1732"/>
                </a:lnTo>
                <a:lnTo>
                  <a:pt x="1946" y="1739"/>
                </a:lnTo>
                <a:lnTo>
                  <a:pt x="1936" y="1745"/>
                </a:lnTo>
                <a:lnTo>
                  <a:pt x="1926" y="1751"/>
                </a:lnTo>
                <a:lnTo>
                  <a:pt x="1916" y="1756"/>
                </a:lnTo>
                <a:lnTo>
                  <a:pt x="1905" y="1761"/>
                </a:lnTo>
                <a:lnTo>
                  <a:pt x="1894" y="1766"/>
                </a:lnTo>
                <a:lnTo>
                  <a:pt x="1883" y="1770"/>
                </a:lnTo>
                <a:lnTo>
                  <a:pt x="1871" y="1773"/>
                </a:lnTo>
                <a:lnTo>
                  <a:pt x="1859" y="1776"/>
                </a:lnTo>
                <a:lnTo>
                  <a:pt x="1847" y="1779"/>
                </a:lnTo>
                <a:lnTo>
                  <a:pt x="1834" y="1781"/>
                </a:lnTo>
                <a:lnTo>
                  <a:pt x="1821" y="1782"/>
                </a:lnTo>
                <a:lnTo>
                  <a:pt x="1808" y="1784"/>
                </a:lnTo>
                <a:lnTo>
                  <a:pt x="1794" y="1784"/>
                </a:lnTo>
                <a:lnTo>
                  <a:pt x="1780" y="1784"/>
                </a:lnTo>
                <a:lnTo>
                  <a:pt x="1758" y="1784"/>
                </a:lnTo>
                <a:lnTo>
                  <a:pt x="1735" y="1783"/>
                </a:lnTo>
                <a:lnTo>
                  <a:pt x="1711" y="1781"/>
                </a:lnTo>
                <a:lnTo>
                  <a:pt x="1686" y="1778"/>
                </a:lnTo>
                <a:lnTo>
                  <a:pt x="1660" y="1774"/>
                </a:lnTo>
                <a:lnTo>
                  <a:pt x="1632" y="1770"/>
                </a:lnTo>
                <a:lnTo>
                  <a:pt x="1603" y="1765"/>
                </a:lnTo>
                <a:lnTo>
                  <a:pt x="1573" y="1758"/>
                </a:lnTo>
                <a:lnTo>
                  <a:pt x="1534" y="1751"/>
                </a:lnTo>
                <a:lnTo>
                  <a:pt x="1549" y="1635"/>
                </a:lnTo>
                <a:lnTo>
                  <a:pt x="1618" y="1643"/>
                </a:lnTo>
                <a:lnTo>
                  <a:pt x="1649" y="1647"/>
                </a:lnTo>
                <a:lnTo>
                  <a:pt x="1677" y="1650"/>
                </a:lnTo>
                <a:lnTo>
                  <a:pt x="1704" y="1652"/>
                </a:lnTo>
                <a:lnTo>
                  <a:pt x="1729" y="1653"/>
                </a:lnTo>
                <a:lnTo>
                  <a:pt x="1751" y="1654"/>
                </a:lnTo>
                <a:lnTo>
                  <a:pt x="1771" y="1654"/>
                </a:lnTo>
                <a:lnTo>
                  <a:pt x="1785" y="1654"/>
                </a:lnTo>
                <a:lnTo>
                  <a:pt x="1798" y="1653"/>
                </a:lnTo>
                <a:lnTo>
                  <a:pt x="1810" y="1651"/>
                </a:lnTo>
                <a:lnTo>
                  <a:pt x="1822" y="1648"/>
                </a:lnTo>
                <a:lnTo>
                  <a:pt x="1832" y="1645"/>
                </a:lnTo>
                <a:lnTo>
                  <a:pt x="1841" y="1641"/>
                </a:lnTo>
                <a:lnTo>
                  <a:pt x="1850" y="1636"/>
                </a:lnTo>
                <a:lnTo>
                  <a:pt x="1858" y="1631"/>
                </a:lnTo>
                <a:lnTo>
                  <a:pt x="1861" y="1628"/>
                </a:lnTo>
                <a:lnTo>
                  <a:pt x="1864" y="1624"/>
                </a:lnTo>
                <a:lnTo>
                  <a:pt x="1870" y="1617"/>
                </a:lnTo>
                <a:lnTo>
                  <a:pt x="1875" y="1609"/>
                </a:lnTo>
                <a:lnTo>
                  <a:pt x="1879" y="1601"/>
                </a:lnTo>
                <a:lnTo>
                  <a:pt x="1882" y="1591"/>
                </a:lnTo>
                <a:lnTo>
                  <a:pt x="1883" y="1587"/>
                </a:lnTo>
                <a:lnTo>
                  <a:pt x="1885" y="1581"/>
                </a:lnTo>
                <a:lnTo>
                  <a:pt x="1886" y="1571"/>
                </a:lnTo>
                <a:lnTo>
                  <a:pt x="1886" y="1559"/>
                </a:lnTo>
                <a:lnTo>
                  <a:pt x="1886" y="1551"/>
                </a:lnTo>
                <a:lnTo>
                  <a:pt x="1885" y="1543"/>
                </a:lnTo>
                <a:lnTo>
                  <a:pt x="1883" y="1535"/>
                </a:lnTo>
                <a:lnTo>
                  <a:pt x="1881" y="1532"/>
                </a:lnTo>
                <a:lnTo>
                  <a:pt x="1880" y="1528"/>
                </a:lnTo>
                <a:lnTo>
                  <a:pt x="1878" y="1525"/>
                </a:lnTo>
                <a:lnTo>
                  <a:pt x="1876" y="1522"/>
                </a:lnTo>
                <a:lnTo>
                  <a:pt x="1871" y="1516"/>
                </a:lnTo>
                <a:lnTo>
                  <a:pt x="1866" y="1510"/>
                </a:lnTo>
                <a:lnTo>
                  <a:pt x="1860" y="1505"/>
                </a:lnTo>
                <a:lnTo>
                  <a:pt x="1852" y="1500"/>
                </a:lnTo>
                <a:lnTo>
                  <a:pt x="1843" y="1495"/>
                </a:lnTo>
                <a:lnTo>
                  <a:pt x="1832" y="1490"/>
                </a:lnTo>
                <a:lnTo>
                  <a:pt x="1820" y="1485"/>
                </a:lnTo>
                <a:lnTo>
                  <a:pt x="1806" y="1479"/>
                </a:lnTo>
                <a:lnTo>
                  <a:pt x="1790" y="1474"/>
                </a:lnTo>
                <a:lnTo>
                  <a:pt x="1773" y="1468"/>
                </a:lnTo>
                <a:lnTo>
                  <a:pt x="1754" y="1463"/>
                </a:lnTo>
                <a:lnTo>
                  <a:pt x="1724" y="1453"/>
                </a:lnTo>
                <a:lnTo>
                  <a:pt x="1710" y="1449"/>
                </a:lnTo>
                <a:lnTo>
                  <a:pt x="1696" y="1444"/>
                </a:lnTo>
                <a:lnTo>
                  <a:pt x="1670" y="1434"/>
                </a:lnTo>
                <a:lnTo>
                  <a:pt x="1647" y="1423"/>
                </a:lnTo>
                <a:lnTo>
                  <a:pt x="1636" y="1418"/>
                </a:lnTo>
                <a:lnTo>
                  <a:pt x="1626" y="1413"/>
                </a:lnTo>
                <a:lnTo>
                  <a:pt x="1607" y="1401"/>
                </a:lnTo>
                <a:lnTo>
                  <a:pt x="1599" y="1396"/>
                </a:lnTo>
                <a:lnTo>
                  <a:pt x="1591" y="1390"/>
                </a:lnTo>
                <a:lnTo>
                  <a:pt x="1577" y="1378"/>
                </a:lnTo>
                <a:lnTo>
                  <a:pt x="1571" y="1371"/>
                </a:lnTo>
                <a:lnTo>
                  <a:pt x="1565" y="1365"/>
                </a:lnTo>
                <a:lnTo>
                  <a:pt x="1559" y="1358"/>
                </a:lnTo>
                <a:lnTo>
                  <a:pt x="1554" y="1350"/>
                </a:lnTo>
                <a:lnTo>
                  <a:pt x="1550" y="1343"/>
                </a:lnTo>
                <a:lnTo>
                  <a:pt x="1546" y="1335"/>
                </a:lnTo>
                <a:lnTo>
                  <a:pt x="1542" y="1327"/>
                </a:lnTo>
                <a:lnTo>
                  <a:pt x="1538" y="1319"/>
                </a:lnTo>
                <a:lnTo>
                  <a:pt x="1535" y="1310"/>
                </a:lnTo>
                <a:lnTo>
                  <a:pt x="1533" y="1301"/>
                </a:lnTo>
                <a:lnTo>
                  <a:pt x="1530" y="1292"/>
                </a:lnTo>
                <a:lnTo>
                  <a:pt x="1529" y="1282"/>
                </a:lnTo>
                <a:lnTo>
                  <a:pt x="1527" y="1272"/>
                </a:lnTo>
                <a:lnTo>
                  <a:pt x="1526" y="1262"/>
                </a:lnTo>
                <a:lnTo>
                  <a:pt x="1526" y="1251"/>
                </a:lnTo>
                <a:lnTo>
                  <a:pt x="1525" y="1240"/>
                </a:lnTo>
                <a:lnTo>
                  <a:pt x="1526" y="1227"/>
                </a:lnTo>
                <a:lnTo>
                  <a:pt x="1526" y="1214"/>
                </a:lnTo>
                <a:lnTo>
                  <a:pt x="1528" y="1201"/>
                </a:lnTo>
                <a:lnTo>
                  <a:pt x="1530" y="1189"/>
                </a:lnTo>
                <a:lnTo>
                  <a:pt x="1532" y="1177"/>
                </a:lnTo>
                <a:lnTo>
                  <a:pt x="1535" y="1165"/>
                </a:lnTo>
                <a:lnTo>
                  <a:pt x="1538" y="1155"/>
                </a:lnTo>
                <a:lnTo>
                  <a:pt x="1542" y="1144"/>
                </a:lnTo>
                <a:lnTo>
                  <a:pt x="1547" y="1134"/>
                </a:lnTo>
                <a:lnTo>
                  <a:pt x="1552" y="1124"/>
                </a:lnTo>
                <a:lnTo>
                  <a:pt x="1557" y="1115"/>
                </a:lnTo>
                <a:lnTo>
                  <a:pt x="1563" y="1106"/>
                </a:lnTo>
                <a:lnTo>
                  <a:pt x="1570" y="1098"/>
                </a:lnTo>
                <a:lnTo>
                  <a:pt x="1577" y="1090"/>
                </a:lnTo>
                <a:lnTo>
                  <a:pt x="1584" y="1083"/>
                </a:lnTo>
                <a:lnTo>
                  <a:pt x="1588" y="1079"/>
                </a:lnTo>
                <a:lnTo>
                  <a:pt x="1593" y="1076"/>
                </a:lnTo>
                <a:lnTo>
                  <a:pt x="1601" y="1069"/>
                </a:lnTo>
                <a:lnTo>
                  <a:pt x="1610" y="1063"/>
                </a:lnTo>
                <a:lnTo>
                  <a:pt x="1620" y="1057"/>
                </a:lnTo>
                <a:lnTo>
                  <a:pt x="1629" y="1052"/>
                </a:lnTo>
                <a:lnTo>
                  <a:pt x="1639" y="1047"/>
                </a:lnTo>
                <a:lnTo>
                  <a:pt x="1650" y="1043"/>
                </a:lnTo>
                <a:lnTo>
                  <a:pt x="1661" y="1039"/>
                </a:lnTo>
                <a:lnTo>
                  <a:pt x="1672" y="1035"/>
                </a:lnTo>
                <a:lnTo>
                  <a:pt x="1684" y="1032"/>
                </a:lnTo>
                <a:lnTo>
                  <a:pt x="1696" y="1029"/>
                </a:lnTo>
                <a:lnTo>
                  <a:pt x="1709" y="1027"/>
                </a:lnTo>
                <a:lnTo>
                  <a:pt x="1721" y="1025"/>
                </a:lnTo>
                <a:lnTo>
                  <a:pt x="1735" y="1023"/>
                </a:lnTo>
                <a:lnTo>
                  <a:pt x="1748" y="1022"/>
                </a:lnTo>
                <a:lnTo>
                  <a:pt x="1762" y="1022"/>
                </a:lnTo>
                <a:lnTo>
                  <a:pt x="1777" y="1022"/>
                </a:lnTo>
                <a:lnTo>
                  <a:pt x="1798" y="1022"/>
                </a:lnTo>
                <a:lnTo>
                  <a:pt x="1820" y="1023"/>
                </a:lnTo>
                <a:lnTo>
                  <a:pt x="1843" y="1025"/>
                </a:lnTo>
                <a:lnTo>
                  <a:pt x="1868" y="1027"/>
                </a:lnTo>
                <a:lnTo>
                  <a:pt x="1894" y="1030"/>
                </a:lnTo>
                <a:lnTo>
                  <a:pt x="1922" y="1034"/>
                </a:lnTo>
                <a:lnTo>
                  <a:pt x="1950" y="1038"/>
                </a:lnTo>
                <a:lnTo>
                  <a:pt x="1981" y="1043"/>
                </a:lnTo>
                <a:lnTo>
                  <a:pt x="2020" y="1051"/>
                </a:lnTo>
                <a:lnTo>
                  <a:pt x="2008" y="1169"/>
                </a:lnTo>
                <a:lnTo>
                  <a:pt x="1971" y="1165"/>
                </a:lnTo>
                <a:lnTo>
                  <a:pt x="1937" y="1161"/>
                </a:lnTo>
                <a:lnTo>
                  <a:pt x="1877" y="1156"/>
                </a:lnTo>
                <a:lnTo>
                  <a:pt x="1852" y="1154"/>
                </a:lnTo>
                <a:lnTo>
                  <a:pt x="1829" y="1153"/>
                </a:lnTo>
                <a:lnTo>
                  <a:pt x="1809" y="1152"/>
                </a:lnTo>
                <a:lnTo>
                  <a:pt x="1792" y="1152"/>
                </a:lnTo>
                <a:close/>
                <a:moveTo>
                  <a:pt x="1158" y="1158"/>
                </a:moveTo>
                <a:lnTo>
                  <a:pt x="1083" y="1508"/>
                </a:lnTo>
                <a:lnTo>
                  <a:pt x="1284" y="1508"/>
                </a:lnTo>
                <a:lnTo>
                  <a:pt x="1210" y="1158"/>
                </a:lnTo>
                <a:lnTo>
                  <a:pt x="1158" y="1158"/>
                </a:lnTo>
                <a:close/>
                <a:moveTo>
                  <a:pt x="876" y="1771"/>
                </a:moveTo>
                <a:lnTo>
                  <a:pt x="1042" y="1035"/>
                </a:lnTo>
                <a:lnTo>
                  <a:pt x="1326" y="1035"/>
                </a:lnTo>
                <a:lnTo>
                  <a:pt x="1491" y="1771"/>
                </a:lnTo>
                <a:lnTo>
                  <a:pt x="1342" y="1771"/>
                </a:lnTo>
                <a:lnTo>
                  <a:pt x="1313" y="1638"/>
                </a:lnTo>
                <a:lnTo>
                  <a:pt x="1055" y="1638"/>
                </a:lnTo>
                <a:lnTo>
                  <a:pt x="1025" y="1771"/>
                </a:lnTo>
                <a:lnTo>
                  <a:pt x="876" y="1771"/>
                </a:lnTo>
                <a:close/>
                <a:moveTo>
                  <a:pt x="838" y="1760"/>
                </a:moveTo>
                <a:lnTo>
                  <a:pt x="809" y="1765"/>
                </a:lnTo>
                <a:lnTo>
                  <a:pt x="782" y="1770"/>
                </a:lnTo>
                <a:lnTo>
                  <a:pt x="755" y="1775"/>
                </a:lnTo>
                <a:lnTo>
                  <a:pt x="729" y="1778"/>
                </a:lnTo>
                <a:lnTo>
                  <a:pt x="703" y="1781"/>
                </a:lnTo>
                <a:lnTo>
                  <a:pt x="678" y="1783"/>
                </a:lnTo>
                <a:lnTo>
                  <a:pt x="654" y="1784"/>
                </a:lnTo>
                <a:lnTo>
                  <a:pt x="631" y="1784"/>
                </a:lnTo>
                <a:lnTo>
                  <a:pt x="608" y="1784"/>
                </a:lnTo>
                <a:lnTo>
                  <a:pt x="587" y="1783"/>
                </a:lnTo>
                <a:lnTo>
                  <a:pt x="567" y="1781"/>
                </a:lnTo>
                <a:lnTo>
                  <a:pt x="548" y="1779"/>
                </a:lnTo>
                <a:lnTo>
                  <a:pt x="530" y="1776"/>
                </a:lnTo>
                <a:lnTo>
                  <a:pt x="513" y="1772"/>
                </a:lnTo>
                <a:lnTo>
                  <a:pt x="498" y="1767"/>
                </a:lnTo>
                <a:lnTo>
                  <a:pt x="483" y="1762"/>
                </a:lnTo>
                <a:lnTo>
                  <a:pt x="470" y="1756"/>
                </a:lnTo>
                <a:lnTo>
                  <a:pt x="457" y="1749"/>
                </a:lnTo>
                <a:lnTo>
                  <a:pt x="445" y="1741"/>
                </a:lnTo>
                <a:lnTo>
                  <a:pt x="434" y="1732"/>
                </a:lnTo>
                <a:lnTo>
                  <a:pt x="424" y="1723"/>
                </a:lnTo>
                <a:lnTo>
                  <a:pt x="414" y="1712"/>
                </a:lnTo>
                <a:lnTo>
                  <a:pt x="405" y="1701"/>
                </a:lnTo>
                <a:lnTo>
                  <a:pt x="397" y="1689"/>
                </a:lnTo>
                <a:lnTo>
                  <a:pt x="389" y="1676"/>
                </a:lnTo>
                <a:lnTo>
                  <a:pt x="382" y="1663"/>
                </a:lnTo>
                <a:lnTo>
                  <a:pt x="376" y="1649"/>
                </a:lnTo>
                <a:lnTo>
                  <a:pt x="370" y="1635"/>
                </a:lnTo>
                <a:lnTo>
                  <a:pt x="365" y="1620"/>
                </a:lnTo>
                <a:lnTo>
                  <a:pt x="361" y="1605"/>
                </a:lnTo>
                <a:lnTo>
                  <a:pt x="357" y="1589"/>
                </a:lnTo>
                <a:lnTo>
                  <a:pt x="353" y="1572"/>
                </a:lnTo>
                <a:lnTo>
                  <a:pt x="351" y="1555"/>
                </a:lnTo>
                <a:lnTo>
                  <a:pt x="348" y="1536"/>
                </a:lnTo>
                <a:lnTo>
                  <a:pt x="346" y="1517"/>
                </a:lnTo>
                <a:lnTo>
                  <a:pt x="344" y="1496"/>
                </a:lnTo>
                <a:lnTo>
                  <a:pt x="343" y="1475"/>
                </a:lnTo>
                <a:lnTo>
                  <a:pt x="341" y="1452"/>
                </a:lnTo>
                <a:lnTo>
                  <a:pt x="341" y="1428"/>
                </a:lnTo>
                <a:lnTo>
                  <a:pt x="340" y="1403"/>
                </a:lnTo>
                <a:lnTo>
                  <a:pt x="341" y="1377"/>
                </a:lnTo>
                <a:lnTo>
                  <a:pt x="341" y="1352"/>
                </a:lnTo>
                <a:lnTo>
                  <a:pt x="344" y="1328"/>
                </a:lnTo>
                <a:lnTo>
                  <a:pt x="345" y="1304"/>
                </a:lnTo>
                <a:lnTo>
                  <a:pt x="347" y="1282"/>
                </a:lnTo>
                <a:lnTo>
                  <a:pt x="350" y="1261"/>
                </a:lnTo>
                <a:lnTo>
                  <a:pt x="353" y="1241"/>
                </a:lnTo>
                <a:lnTo>
                  <a:pt x="357" y="1222"/>
                </a:lnTo>
                <a:lnTo>
                  <a:pt x="361" y="1204"/>
                </a:lnTo>
                <a:lnTo>
                  <a:pt x="365" y="1187"/>
                </a:lnTo>
                <a:lnTo>
                  <a:pt x="370" y="1171"/>
                </a:lnTo>
                <a:lnTo>
                  <a:pt x="375" y="1156"/>
                </a:lnTo>
                <a:lnTo>
                  <a:pt x="381" y="1142"/>
                </a:lnTo>
                <a:lnTo>
                  <a:pt x="388" y="1129"/>
                </a:lnTo>
                <a:lnTo>
                  <a:pt x="394" y="1117"/>
                </a:lnTo>
                <a:lnTo>
                  <a:pt x="402" y="1106"/>
                </a:lnTo>
                <a:lnTo>
                  <a:pt x="410" y="1095"/>
                </a:lnTo>
                <a:lnTo>
                  <a:pt x="418" y="1086"/>
                </a:lnTo>
                <a:lnTo>
                  <a:pt x="428" y="1077"/>
                </a:lnTo>
                <a:lnTo>
                  <a:pt x="438" y="1069"/>
                </a:lnTo>
                <a:lnTo>
                  <a:pt x="449" y="1061"/>
                </a:lnTo>
                <a:lnTo>
                  <a:pt x="461" y="1054"/>
                </a:lnTo>
                <a:lnTo>
                  <a:pt x="474" y="1048"/>
                </a:lnTo>
                <a:lnTo>
                  <a:pt x="487" y="1043"/>
                </a:lnTo>
                <a:lnTo>
                  <a:pt x="501" y="1038"/>
                </a:lnTo>
                <a:lnTo>
                  <a:pt x="516" y="1033"/>
                </a:lnTo>
                <a:lnTo>
                  <a:pt x="532" y="1030"/>
                </a:lnTo>
                <a:lnTo>
                  <a:pt x="549" y="1027"/>
                </a:lnTo>
                <a:lnTo>
                  <a:pt x="557" y="1026"/>
                </a:lnTo>
                <a:lnTo>
                  <a:pt x="566" y="1025"/>
                </a:lnTo>
                <a:lnTo>
                  <a:pt x="584" y="1023"/>
                </a:lnTo>
                <a:lnTo>
                  <a:pt x="603" y="1022"/>
                </a:lnTo>
                <a:lnTo>
                  <a:pt x="623" y="1022"/>
                </a:lnTo>
                <a:lnTo>
                  <a:pt x="647" y="1022"/>
                </a:lnTo>
                <a:lnTo>
                  <a:pt x="672" y="1023"/>
                </a:lnTo>
                <a:lnTo>
                  <a:pt x="697" y="1026"/>
                </a:lnTo>
                <a:lnTo>
                  <a:pt x="724" y="1029"/>
                </a:lnTo>
                <a:lnTo>
                  <a:pt x="751" y="1033"/>
                </a:lnTo>
                <a:lnTo>
                  <a:pt x="780" y="1038"/>
                </a:lnTo>
                <a:lnTo>
                  <a:pt x="809" y="1044"/>
                </a:lnTo>
                <a:lnTo>
                  <a:pt x="839" y="1051"/>
                </a:lnTo>
                <a:lnTo>
                  <a:pt x="835" y="1170"/>
                </a:lnTo>
                <a:lnTo>
                  <a:pt x="808" y="1166"/>
                </a:lnTo>
                <a:lnTo>
                  <a:pt x="783" y="1163"/>
                </a:lnTo>
                <a:lnTo>
                  <a:pt x="759" y="1160"/>
                </a:lnTo>
                <a:lnTo>
                  <a:pt x="736" y="1158"/>
                </a:lnTo>
                <a:lnTo>
                  <a:pt x="694" y="1155"/>
                </a:lnTo>
                <a:lnTo>
                  <a:pt x="675" y="1154"/>
                </a:lnTo>
                <a:lnTo>
                  <a:pt x="656" y="1154"/>
                </a:lnTo>
                <a:lnTo>
                  <a:pt x="639" y="1154"/>
                </a:lnTo>
                <a:lnTo>
                  <a:pt x="623" y="1155"/>
                </a:lnTo>
                <a:lnTo>
                  <a:pt x="609" y="1156"/>
                </a:lnTo>
                <a:lnTo>
                  <a:pt x="595" y="1159"/>
                </a:lnTo>
                <a:lnTo>
                  <a:pt x="583" y="1161"/>
                </a:lnTo>
                <a:lnTo>
                  <a:pt x="573" y="1164"/>
                </a:lnTo>
                <a:lnTo>
                  <a:pt x="563" y="1168"/>
                </a:lnTo>
                <a:lnTo>
                  <a:pt x="559" y="1170"/>
                </a:lnTo>
                <a:lnTo>
                  <a:pt x="555" y="1173"/>
                </a:lnTo>
                <a:lnTo>
                  <a:pt x="551" y="1175"/>
                </a:lnTo>
                <a:lnTo>
                  <a:pt x="548" y="1178"/>
                </a:lnTo>
                <a:lnTo>
                  <a:pt x="544" y="1181"/>
                </a:lnTo>
                <a:lnTo>
                  <a:pt x="541" y="1184"/>
                </a:lnTo>
                <a:lnTo>
                  <a:pt x="538" y="1188"/>
                </a:lnTo>
                <a:lnTo>
                  <a:pt x="534" y="1192"/>
                </a:lnTo>
                <a:lnTo>
                  <a:pt x="529" y="1200"/>
                </a:lnTo>
                <a:lnTo>
                  <a:pt x="523" y="1210"/>
                </a:lnTo>
                <a:lnTo>
                  <a:pt x="518" y="1220"/>
                </a:lnTo>
                <a:lnTo>
                  <a:pt x="514" y="1232"/>
                </a:lnTo>
                <a:lnTo>
                  <a:pt x="510" y="1245"/>
                </a:lnTo>
                <a:lnTo>
                  <a:pt x="507" y="1259"/>
                </a:lnTo>
                <a:lnTo>
                  <a:pt x="504" y="1276"/>
                </a:lnTo>
                <a:lnTo>
                  <a:pt x="501" y="1295"/>
                </a:lnTo>
                <a:lnTo>
                  <a:pt x="499" y="1317"/>
                </a:lnTo>
                <a:lnTo>
                  <a:pt x="498" y="1328"/>
                </a:lnTo>
                <a:lnTo>
                  <a:pt x="497" y="1340"/>
                </a:lnTo>
                <a:lnTo>
                  <a:pt x="496" y="1367"/>
                </a:lnTo>
                <a:lnTo>
                  <a:pt x="496" y="1395"/>
                </a:lnTo>
                <a:lnTo>
                  <a:pt x="495" y="1426"/>
                </a:lnTo>
                <a:lnTo>
                  <a:pt x="496" y="1457"/>
                </a:lnTo>
                <a:lnTo>
                  <a:pt x="496" y="1471"/>
                </a:lnTo>
                <a:lnTo>
                  <a:pt x="497" y="1485"/>
                </a:lnTo>
                <a:lnTo>
                  <a:pt x="498" y="1498"/>
                </a:lnTo>
                <a:lnTo>
                  <a:pt x="500" y="1511"/>
                </a:lnTo>
                <a:lnTo>
                  <a:pt x="503" y="1534"/>
                </a:lnTo>
                <a:lnTo>
                  <a:pt x="507" y="1555"/>
                </a:lnTo>
                <a:lnTo>
                  <a:pt x="512" y="1573"/>
                </a:lnTo>
                <a:lnTo>
                  <a:pt x="515" y="1582"/>
                </a:lnTo>
                <a:lnTo>
                  <a:pt x="518" y="1589"/>
                </a:lnTo>
                <a:lnTo>
                  <a:pt x="522" y="1596"/>
                </a:lnTo>
                <a:lnTo>
                  <a:pt x="525" y="1603"/>
                </a:lnTo>
                <a:lnTo>
                  <a:pt x="529" y="1609"/>
                </a:lnTo>
                <a:lnTo>
                  <a:pt x="534" y="1615"/>
                </a:lnTo>
                <a:lnTo>
                  <a:pt x="538" y="1620"/>
                </a:lnTo>
                <a:lnTo>
                  <a:pt x="544" y="1625"/>
                </a:lnTo>
                <a:lnTo>
                  <a:pt x="550" y="1629"/>
                </a:lnTo>
                <a:lnTo>
                  <a:pt x="556" y="1633"/>
                </a:lnTo>
                <a:lnTo>
                  <a:pt x="563" y="1637"/>
                </a:lnTo>
                <a:lnTo>
                  <a:pt x="570" y="1640"/>
                </a:lnTo>
                <a:lnTo>
                  <a:pt x="586" y="1645"/>
                </a:lnTo>
                <a:lnTo>
                  <a:pt x="594" y="1647"/>
                </a:lnTo>
                <a:lnTo>
                  <a:pt x="603" y="1649"/>
                </a:lnTo>
                <a:lnTo>
                  <a:pt x="613" y="1651"/>
                </a:lnTo>
                <a:lnTo>
                  <a:pt x="623" y="1651"/>
                </a:lnTo>
                <a:lnTo>
                  <a:pt x="633" y="1652"/>
                </a:lnTo>
                <a:lnTo>
                  <a:pt x="644" y="1652"/>
                </a:lnTo>
                <a:lnTo>
                  <a:pt x="667" y="1652"/>
                </a:lnTo>
                <a:lnTo>
                  <a:pt x="690" y="1651"/>
                </a:lnTo>
                <a:lnTo>
                  <a:pt x="713" y="1650"/>
                </a:lnTo>
                <a:lnTo>
                  <a:pt x="737" y="1648"/>
                </a:lnTo>
                <a:lnTo>
                  <a:pt x="761" y="1646"/>
                </a:lnTo>
                <a:lnTo>
                  <a:pt x="785" y="1644"/>
                </a:lnTo>
                <a:lnTo>
                  <a:pt x="810" y="1641"/>
                </a:lnTo>
                <a:lnTo>
                  <a:pt x="835" y="1637"/>
                </a:lnTo>
                <a:lnTo>
                  <a:pt x="838" y="1760"/>
                </a:lnTo>
                <a:close/>
                <a:moveTo>
                  <a:pt x="2133" y="1771"/>
                </a:moveTo>
                <a:lnTo>
                  <a:pt x="2133" y="1035"/>
                </a:lnTo>
                <a:lnTo>
                  <a:pt x="2610" y="1035"/>
                </a:lnTo>
                <a:lnTo>
                  <a:pt x="2610" y="1165"/>
                </a:lnTo>
                <a:lnTo>
                  <a:pt x="2283" y="1165"/>
                </a:lnTo>
                <a:lnTo>
                  <a:pt x="2283" y="1337"/>
                </a:lnTo>
                <a:lnTo>
                  <a:pt x="2545" y="1337"/>
                </a:lnTo>
                <a:lnTo>
                  <a:pt x="2545" y="1465"/>
                </a:lnTo>
                <a:lnTo>
                  <a:pt x="2283" y="1465"/>
                </a:lnTo>
                <a:lnTo>
                  <a:pt x="2283" y="1641"/>
                </a:lnTo>
                <a:lnTo>
                  <a:pt x="2610" y="1641"/>
                </a:lnTo>
                <a:lnTo>
                  <a:pt x="2610" y="1771"/>
                </a:lnTo>
                <a:lnTo>
                  <a:pt x="2133" y="1771"/>
                </a:lnTo>
                <a:close/>
                <a:moveTo>
                  <a:pt x="2667" y="0"/>
                </a:moveTo>
                <a:lnTo>
                  <a:pt x="2564" y="0"/>
                </a:lnTo>
                <a:lnTo>
                  <a:pt x="2024" y="0"/>
                </a:lnTo>
                <a:lnTo>
                  <a:pt x="1486" y="0"/>
                </a:lnTo>
                <a:lnTo>
                  <a:pt x="948" y="0"/>
                </a:lnTo>
                <a:lnTo>
                  <a:pt x="410" y="0"/>
                </a:lnTo>
                <a:lnTo>
                  <a:pt x="0" y="409"/>
                </a:lnTo>
                <a:lnTo>
                  <a:pt x="0" y="946"/>
                </a:lnTo>
                <a:lnTo>
                  <a:pt x="0" y="1482"/>
                </a:lnTo>
                <a:lnTo>
                  <a:pt x="0" y="2018"/>
                </a:lnTo>
                <a:lnTo>
                  <a:pt x="0" y="2555"/>
                </a:lnTo>
                <a:lnTo>
                  <a:pt x="0" y="2667"/>
                </a:lnTo>
                <a:lnTo>
                  <a:pt x="0" y="2950"/>
                </a:lnTo>
                <a:lnTo>
                  <a:pt x="284" y="2950"/>
                </a:lnTo>
                <a:lnTo>
                  <a:pt x="387" y="2950"/>
                </a:lnTo>
                <a:lnTo>
                  <a:pt x="925" y="2950"/>
                </a:lnTo>
                <a:lnTo>
                  <a:pt x="1464" y="2950"/>
                </a:lnTo>
                <a:lnTo>
                  <a:pt x="2002" y="2950"/>
                </a:lnTo>
                <a:lnTo>
                  <a:pt x="2542" y="2950"/>
                </a:lnTo>
                <a:lnTo>
                  <a:pt x="2950" y="2541"/>
                </a:lnTo>
                <a:lnTo>
                  <a:pt x="2950" y="2004"/>
                </a:lnTo>
                <a:lnTo>
                  <a:pt x="2950" y="1468"/>
                </a:lnTo>
                <a:lnTo>
                  <a:pt x="2950" y="932"/>
                </a:lnTo>
                <a:lnTo>
                  <a:pt x="2950" y="395"/>
                </a:lnTo>
                <a:lnTo>
                  <a:pt x="2950" y="283"/>
                </a:lnTo>
                <a:lnTo>
                  <a:pt x="2950" y="0"/>
                </a:lnTo>
                <a:lnTo>
                  <a:pt x="2667" y="0"/>
                </a:lnTo>
                <a:close/>
              </a:path>
            </a:pathLst>
          </a:custGeom>
          <a:solidFill>
            <a:srgbClr val="848895"/>
          </a:solidFill>
          <a:ln>
            <a:noFill/>
          </a:ln>
        </p:spPr>
        <p:txBody>
          <a:bodyPr vert="horz" wrap="square" lIns="91440" tIns="45720" rIns="91440" bIns="45720" numCol="1" anchor="t" anchorCtr="0" compatLnSpc="1">
            <a:prstTxWarp prst="textNoShape">
              <a:avLst/>
            </a:prstTxWarp>
          </a:bodyPr>
          <a:lstStyle/>
          <a:p>
            <a:endParaRPr lang="fi-FI"/>
          </a:p>
        </p:txBody>
      </p:sp>
      <p:sp>
        <p:nvSpPr>
          <p:cNvPr id="15" name="Content Placeholder 2"/>
          <p:cNvSpPr>
            <a:spLocks noGrp="1"/>
          </p:cNvSpPr>
          <p:nvPr>
            <p:ph sz="half" idx="1"/>
          </p:nvPr>
        </p:nvSpPr>
        <p:spPr>
          <a:xfrm>
            <a:off x="550863" y="1844675"/>
            <a:ext cx="6481241" cy="43211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ext Placeholder 15"/>
          <p:cNvSpPr>
            <a:spLocks noGrp="1"/>
          </p:cNvSpPr>
          <p:nvPr>
            <p:ph type="body" sz="quarter" idx="16"/>
          </p:nvPr>
        </p:nvSpPr>
        <p:spPr>
          <a:xfrm>
            <a:off x="7752230" y="4401108"/>
            <a:ext cx="3888908" cy="1764742"/>
          </a:xfrm>
        </p:spPr>
        <p:txBody>
          <a:bodyPr/>
          <a:lstStyle>
            <a:lvl1pPr marL="0" indent="0">
              <a:buFontTx/>
              <a:buNone/>
              <a:defRPr>
                <a:solidFill>
                  <a:schemeClr val="accent4"/>
                </a:solidFill>
              </a:defRPr>
            </a:lvl1pPr>
            <a:lvl2pPr marL="0" indent="0">
              <a:buFontTx/>
              <a:buNone/>
              <a:defRPr sz="1400"/>
            </a:lvl2pPr>
            <a:lvl3pPr marL="182563" indent="-182563">
              <a:defRPr sz="1400"/>
            </a:lvl3pPr>
          </a:lstStyle>
          <a:p>
            <a:pPr lvl="0"/>
            <a:r>
              <a:rPr lang="en-US"/>
              <a:t>Edit Master text styles</a:t>
            </a:r>
          </a:p>
          <a:p>
            <a:pPr lvl="1"/>
            <a:r>
              <a:rPr lang="en-US"/>
              <a:t>Second level</a:t>
            </a:r>
          </a:p>
          <a:p>
            <a:pPr lvl="2"/>
            <a:r>
              <a:rPr lang="en-US"/>
              <a:t>Third level</a:t>
            </a:r>
          </a:p>
        </p:txBody>
      </p:sp>
      <p:sp>
        <p:nvSpPr>
          <p:cNvPr id="11" name="Freeform 6">
            <a:extLst>
              <a:ext uri="{C183D7F6-B498-43B3-948B-1728B52AA6E4}">
                <adec:decorative xmlns:adec="http://schemas.microsoft.com/office/drawing/2017/decorative" val="1"/>
              </a:ext>
            </a:extLst>
          </p:cNvPr>
          <p:cNvSpPr>
            <a:spLocks noChangeAspect="1"/>
          </p:cNvSpPr>
          <p:nvPr userDrawn="1"/>
        </p:nvSpPr>
        <p:spPr bwMode="auto">
          <a:xfrm>
            <a:off x="7320170" y="4221110"/>
            <a:ext cx="288000" cy="418108"/>
          </a:xfrm>
          <a:custGeom>
            <a:avLst/>
            <a:gdLst>
              <a:gd name="T0" fmla="*/ 749 w 1139"/>
              <a:gd name="T1" fmla="*/ 872 h 1654"/>
              <a:gd name="T2" fmla="*/ 0 w 1139"/>
              <a:gd name="T3" fmla="*/ 872 h 1654"/>
              <a:gd name="T4" fmla="*/ 0 w 1139"/>
              <a:gd name="T5" fmla="*/ 192 h 1654"/>
              <a:gd name="T6" fmla="*/ 191 w 1139"/>
              <a:gd name="T7" fmla="*/ 0 h 1654"/>
              <a:gd name="T8" fmla="*/ 1139 w 1139"/>
              <a:gd name="T9" fmla="*/ 0 h 1654"/>
              <a:gd name="T10" fmla="*/ 1139 w 1139"/>
              <a:gd name="T11" fmla="*/ 638 h 1654"/>
              <a:gd name="T12" fmla="*/ 1139 w 1139"/>
              <a:gd name="T13" fmla="*/ 681 h 1654"/>
              <a:gd name="T14" fmla="*/ 1139 w 1139"/>
              <a:gd name="T15" fmla="*/ 1463 h 1654"/>
              <a:gd name="T16" fmla="*/ 947 w 1139"/>
              <a:gd name="T17" fmla="*/ 1654 h 1654"/>
              <a:gd name="T18" fmla="*/ 749 w 1139"/>
              <a:gd name="T19" fmla="*/ 1654 h 1654"/>
              <a:gd name="T20" fmla="*/ 749 w 1139"/>
              <a:gd name="T21" fmla="*/ 872 h 1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9" h="1654">
                <a:moveTo>
                  <a:pt x="749" y="872"/>
                </a:moveTo>
                <a:lnTo>
                  <a:pt x="0" y="872"/>
                </a:lnTo>
                <a:lnTo>
                  <a:pt x="0" y="192"/>
                </a:lnTo>
                <a:lnTo>
                  <a:pt x="191" y="0"/>
                </a:lnTo>
                <a:lnTo>
                  <a:pt x="1139" y="0"/>
                </a:lnTo>
                <a:lnTo>
                  <a:pt x="1139" y="638"/>
                </a:lnTo>
                <a:lnTo>
                  <a:pt x="1139" y="681"/>
                </a:lnTo>
                <a:lnTo>
                  <a:pt x="1139" y="1463"/>
                </a:lnTo>
                <a:lnTo>
                  <a:pt x="947" y="1654"/>
                </a:lnTo>
                <a:lnTo>
                  <a:pt x="749" y="1654"/>
                </a:lnTo>
                <a:lnTo>
                  <a:pt x="749" y="87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fi-FI"/>
          </a:p>
        </p:txBody>
      </p:sp>
      <p:sp>
        <p:nvSpPr>
          <p:cNvPr id="13" name="Text Placeholder 2"/>
          <p:cNvSpPr>
            <a:spLocks noGrp="1"/>
          </p:cNvSpPr>
          <p:nvPr>
            <p:ph type="body" idx="17" hasCustomPrompt="1"/>
          </p:nvPr>
        </p:nvSpPr>
        <p:spPr>
          <a:xfrm>
            <a:off x="550863" y="476673"/>
            <a:ext cx="10297665" cy="216024"/>
          </a:xfrm>
        </p:spPr>
        <p:txBody>
          <a:bodyPr anchor="ctr" anchorCtr="0"/>
          <a:lstStyle>
            <a:lvl1pPr marL="0" indent="0">
              <a:spcBef>
                <a:spcPts val="0"/>
              </a:spcBef>
              <a:buNone/>
              <a:defRPr sz="12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spTree>
    <p:extLst>
      <p:ext uri="{BB962C8B-B14F-4D97-AF65-F5344CB8AC3E}">
        <p14:creationId xmlns:p14="http://schemas.microsoft.com/office/powerpoint/2010/main" val="2346524264"/>
      </p:ext>
    </p:extLst>
  </p:cSld>
  <p:clrMapOvr>
    <a:masterClrMapping/>
  </p:clrMapOvr>
  <p:transition spd="med">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ase C">
    <p:spTree>
      <p:nvGrpSpPr>
        <p:cNvPr id="1" name=""/>
        <p:cNvGrpSpPr/>
        <p:nvPr/>
      </p:nvGrpSpPr>
      <p:grpSpPr>
        <a:xfrm>
          <a:off x="0" y="0"/>
          <a:ext cx="0" cy="0"/>
          <a:chOff x="0" y="0"/>
          <a:chExt cx="0" cy="0"/>
        </a:xfrm>
      </p:grpSpPr>
      <p:sp>
        <p:nvSpPr>
          <p:cNvPr id="2" name="Title 1"/>
          <p:cNvSpPr>
            <a:spLocks noGrp="1"/>
          </p:cNvSpPr>
          <p:nvPr>
            <p:ph type="title"/>
          </p:nvPr>
        </p:nvSpPr>
        <p:spPr>
          <a:xfrm>
            <a:off x="550863" y="692149"/>
            <a:ext cx="10297666" cy="936626"/>
          </a:xfrm>
        </p:spPr>
        <p:txBody>
          <a:bodyPr/>
          <a:lstStyle/>
          <a:p>
            <a:r>
              <a:rPr lang="en-US"/>
              <a:t>Click to edit Master title style</a:t>
            </a:r>
          </a:p>
        </p:txBody>
      </p:sp>
      <p:sp>
        <p:nvSpPr>
          <p:cNvPr id="5" name="Date Placeholder 4"/>
          <p:cNvSpPr>
            <a:spLocks noGrp="1"/>
          </p:cNvSpPr>
          <p:nvPr>
            <p:ph type="dt" sz="half" idx="10"/>
          </p:nvPr>
        </p:nvSpPr>
        <p:spPr/>
        <p:txBody>
          <a:bodyPr/>
          <a:lstStyle/>
          <a:p>
            <a:fld id="{3C6929E9-C5A0-4B9C-8C37-BAC743793C36}" type="datetime3">
              <a:rPr lang="en-US" smtClean="0"/>
              <a:t>28 February 2023</a:t>
            </a:fld>
            <a:endParaRPr lang="en-US"/>
          </a:p>
        </p:txBody>
      </p:sp>
      <p:sp>
        <p:nvSpPr>
          <p:cNvPr id="6" name="Footer Placeholder 5"/>
          <p:cNvSpPr>
            <a:spLocks noGrp="1"/>
          </p:cNvSpPr>
          <p:nvPr>
            <p:ph type="ftr" sz="quarter" idx="11"/>
          </p:nvPr>
        </p:nvSpPr>
        <p:spPr/>
        <p:txBody>
          <a:bodyPr/>
          <a:lstStyle/>
          <a:p>
            <a:r>
              <a:rPr lang="en-US"/>
              <a:t>© The Qt Company</a:t>
            </a:r>
          </a:p>
        </p:txBody>
      </p:sp>
      <p:sp>
        <p:nvSpPr>
          <p:cNvPr id="7" name="Slide Number Placeholder 6"/>
          <p:cNvSpPr>
            <a:spLocks noGrp="1"/>
          </p:cNvSpPr>
          <p:nvPr>
            <p:ph type="sldNum" sz="quarter" idx="12"/>
          </p:nvPr>
        </p:nvSpPr>
        <p:spPr/>
        <p:txBody>
          <a:bodyPr/>
          <a:lstStyle/>
          <a:p>
            <a:fld id="{A683D178-98AA-4574-9EAA-8EB007C55176}" type="slidenum">
              <a:rPr lang="en-US" smtClean="0"/>
              <a:t>‹#›</a:t>
            </a:fld>
            <a:endParaRPr lang="en-US"/>
          </a:p>
        </p:txBody>
      </p:sp>
      <p:sp>
        <p:nvSpPr>
          <p:cNvPr id="8" name="Picture Placeholder 6"/>
          <p:cNvSpPr>
            <a:spLocks noGrp="1"/>
          </p:cNvSpPr>
          <p:nvPr>
            <p:ph type="pic" sz="quarter" idx="13"/>
          </p:nvPr>
        </p:nvSpPr>
        <p:spPr>
          <a:xfrm>
            <a:off x="7321138" y="1844675"/>
            <a:ext cx="4320000" cy="4321175"/>
          </a:xfrm>
          <a:prstGeom prst="snip2DiagRect">
            <a:avLst>
              <a:gd name="adj1" fmla="val 2308"/>
              <a:gd name="adj2" fmla="val 0"/>
            </a:avLst>
          </a:prstGeom>
        </p:spPr>
        <p:txBody>
          <a:bodyPr/>
          <a:lstStyle>
            <a:lvl1pPr marL="0" indent="0">
              <a:buFontTx/>
              <a:buNone/>
              <a:defRPr sz="1200"/>
            </a:lvl1pPr>
          </a:lstStyle>
          <a:p>
            <a:r>
              <a:rPr lang="en-US"/>
              <a:t>Click icon to add picture</a:t>
            </a:r>
            <a:endParaRPr lang="en-GB"/>
          </a:p>
        </p:txBody>
      </p:sp>
      <p:sp>
        <p:nvSpPr>
          <p:cNvPr id="9" name="Freeform 7">
            <a:extLst>
              <a:ext uri="{C183D7F6-B498-43B3-948B-1728B52AA6E4}">
                <adec:decorative xmlns:adec="http://schemas.microsoft.com/office/drawing/2017/decorative" val="1"/>
              </a:ext>
            </a:extLst>
          </p:cNvPr>
          <p:cNvSpPr>
            <a:spLocks noChangeAspect="1" noEditPoints="1"/>
          </p:cNvSpPr>
          <p:nvPr userDrawn="1"/>
        </p:nvSpPr>
        <p:spPr bwMode="auto">
          <a:xfrm>
            <a:off x="10987730" y="692150"/>
            <a:ext cx="648000" cy="648000"/>
          </a:xfrm>
          <a:custGeom>
            <a:avLst/>
            <a:gdLst>
              <a:gd name="T0" fmla="*/ 1730 w 2950"/>
              <a:gd name="T1" fmla="*/ 1159 h 2950"/>
              <a:gd name="T2" fmla="*/ 1685 w 2950"/>
              <a:gd name="T3" fmla="*/ 1188 h 2950"/>
              <a:gd name="T4" fmla="*/ 1676 w 2950"/>
              <a:gd name="T5" fmla="*/ 1246 h 2950"/>
              <a:gd name="T6" fmla="*/ 1703 w 2950"/>
              <a:gd name="T7" fmla="*/ 1283 h 2950"/>
              <a:gd name="T8" fmla="*/ 1866 w 2950"/>
              <a:gd name="T9" fmla="*/ 1345 h 2950"/>
              <a:gd name="T10" fmla="*/ 1966 w 2950"/>
              <a:gd name="T11" fmla="*/ 1393 h 2950"/>
              <a:gd name="T12" fmla="*/ 2010 w 2950"/>
              <a:gd name="T13" fmla="*/ 1439 h 2950"/>
              <a:gd name="T14" fmla="*/ 2032 w 2950"/>
              <a:gd name="T15" fmla="*/ 1507 h 2950"/>
              <a:gd name="T16" fmla="*/ 2032 w 2950"/>
              <a:gd name="T17" fmla="*/ 1591 h 2950"/>
              <a:gd name="T18" fmla="*/ 2007 w 2950"/>
              <a:gd name="T19" fmla="*/ 1672 h 2950"/>
              <a:gd name="T20" fmla="*/ 1955 w 2950"/>
              <a:gd name="T21" fmla="*/ 1732 h 2950"/>
              <a:gd name="T22" fmla="*/ 1883 w 2950"/>
              <a:gd name="T23" fmla="*/ 1770 h 2950"/>
              <a:gd name="T24" fmla="*/ 1794 w 2950"/>
              <a:gd name="T25" fmla="*/ 1784 h 2950"/>
              <a:gd name="T26" fmla="*/ 1632 w 2950"/>
              <a:gd name="T27" fmla="*/ 1770 h 2950"/>
              <a:gd name="T28" fmla="*/ 1677 w 2950"/>
              <a:gd name="T29" fmla="*/ 1650 h 2950"/>
              <a:gd name="T30" fmla="*/ 1810 w 2950"/>
              <a:gd name="T31" fmla="*/ 1651 h 2950"/>
              <a:gd name="T32" fmla="*/ 1864 w 2950"/>
              <a:gd name="T33" fmla="*/ 1624 h 2950"/>
              <a:gd name="T34" fmla="*/ 1886 w 2950"/>
              <a:gd name="T35" fmla="*/ 1571 h 2950"/>
              <a:gd name="T36" fmla="*/ 1878 w 2950"/>
              <a:gd name="T37" fmla="*/ 1525 h 2950"/>
              <a:gd name="T38" fmla="*/ 1832 w 2950"/>
              <a:gd name="T39" fmla="*/ 1490 h 2950"/>
              <a:gd name="T40" fmla="*/ 1710 w 2950"/>
              <a:gd name="T41" fmla="*/ 1449 h 2950"/>
              <a:gd name="T42" fmla="*/ 1599 w 2950"/>
              <a:gd name="T43" fmla="*/ 1396 h 2950"/>
              <a:gd name="T44" fmla="*/ 1550 w 2950"/>
              <a:gd name="T45" fmla="*/ 1343 h 2950"/>
              <a:gd name="T46" fmla="*/ 1529 w 2950"/>
              <a:gd name="T47" fmla="*/ 1282 h 2950"/>
              <a:gd name="T48" fmla="*/ 1528 w 2950"/>
              <a:gd name="T49" fmla="*/ 1201 h 2950"/>
              <a:gd name="T50" fmla="*/ 1552 w 2950"/>
              <a:gd name="T51" fmla="*/ 1124 h 2950"/>
              <a:gd name="T52" fmla="*/ 1593 w 2950"/>
              <a:gd name="T53" fmla="*/ 1076 h 2950"/>
              <a:gd name="T54" fmla="*/ 1661 w 2950"/>
              <a:gd name="T55" fmla="*/ 1039 h 2950"/>
              <a:gd name="T56" fmla="*/ 1748 w 2950"/>
              <a:gd name="T57" fmla="*/ 1022 h 2950"/>
              <a:gd name="T58" fmla="*/ 1894 w 2950"/>
              <a:gd name="T59" fmla="*/ 1030 h 2950"/>
              <a:gd name="T60" fmla="*/ 1937 w 2950"/>
              <a:gd name="T61" fmla="*/ 1161 h 2950"/>
              <a:gd name="T62" fmla="*/ 1083 w 2950"/>
              <a:gd name="T63" fmla="*/ 1508 h 2950"/>
              <a:gd name="T64" fmla="*/ 1491 w 2950"/>
              <a:gd name="T65" fmla="*/ 1771 h 2950"/>
              <a:gd name="T66" fmla="*/ 809 w 2950"/>
              <a:gd name="T67" fmla="*/ 1765 h 2950"/>
              <a:gd name="T68" fmla="*/ 631 w 2950"/>
              <a:gd name="T69" fmla="*/ 1784 h 2950"/>
              <a:gd name="T70" fmla="*/ 498 w 2950"/>
              <a:gd name="T71" fmla="*/ 1767 h 2950"/>
              <a:gd name="T72" fmla="*/ 414 w 2950"/>
              <a:gd name="T73" fmla="*/ 1712 h 2950"/>
              <a:gd name="T74" fmla="*/ 365 w 2950"/>
              <a:gd name="T75" fmla="*/ 1620 h 2950"/>
              <a:gd name="T76" fmla="*/ 344 w 2950"/>
              <a:gd name="T77" fmla="*/ 1496 h 2950"/>
              <a:gd name="T78" fmla="*/ 344 w 2950"/>
              <a:gd name="T79" fmla="*/ 1328 h 2950"/>
              <a:gd name="T80" fmla="*/ 365 w 2950"/>
              <a:gd name="T81" fmla="*/ 1187 h 2950"/>
              <a:gd name="T82" fmla="*/ 410 w 2950"/>
              <a:gd name="T83" fmla="*/ 1095 h 2950"/>
              <a:gd name="T84" fmla="*/ 487 w 2950"/>
              <a:gd name="T85" fmla="*/ 1043 h 2950"/>
              <a:gd name="T86" fmla="*/ 584 w 2950"/>
              <a:gd name="T87" fmla="*/ 1023 h 2950"/>
              <a:gd name="T88" fmla="*/ 751 w 2950"/>
              <a:gd name="T89" fmla="*/ 1033 h 2950"/>
              <a:gd name="T90" fmla="*/ 759 w 2950"/>
              <a:gd name="T91" fmla="*/ 1160 h 2950"/>
              <a:gd name="T92" fmla="*/ 609 w 2950"/>
              <a:gd name="T93" fmla="*/ 1156 h 2950"/>
              <a:gd name="T94" fmla="*/ 551 w 2950"/>
              <a:gd name="T95" fmla="*/ 1175 h 2950"/>
              <a:gd name="T96" fmla="*/ 523 w 2950"/>
              <a:gd name="T97" fmla="*/ 1210 h 2950"/>
              <a:gd name="T98" fmla="*/ 499 w 2950"/>
              <a:gd name="T99" fmla="*/ 1317 h 2950"/>
              <a:gd name="T100" fmla="*/ 496 w 2950"/>
              <a:gd name="T101" fmla="*/ 1471 h 2950"/>
              <a:gd name="T102" fmla="*/ 515 w 2950"/>
              <a:gd name="T103" fmla="*/ 1582 h 2950"/>
              <a:gd name="T104" fmla="*/ 544 w 2950"/>
              <a:gd name="T105" fmla="*/ 1625 h 2950"/>
              <a:gd name="T106" fmla="*/ 603 w 2950"/>
              <a:gd name="T107" fmla="*/ 1649 h 2950"/>
              <a:gd name="T108" fmla="*/ 713 w 2950"/>
              <a:gd name="T109" fmla="*/ 1650 h 2950"/>
              <a:gd name="T110" fmla="*/ 2133 w 2950"/>
              <a:gd name="T111" fmla="*/ 1771 h 2950"/>
              <a:gd name="T112" fmla="*/ 2545 w 2950"/>
              <a:gd name="T113" fmla="*/ 1465 h 2950"/>
              <a:gd name="T114" fmla="*/ 2564 w 2950"/>
              <a:gd name="T115" fmla="*/ 0 h 2950"/>
              <a:gd name="T116" fmla="*/ 0 w 2950"/>
              <a:gd name="T117" fmla="*/ 1482 h 2950"/>
              <a:gd name="T118" fmla="*/ 925 w 2950"/>
              <a:gd name="T119" fmla="*/ 2950 h 2950"/>
              <a:gd name="T120" fmla="*/ 2950 w 2950"/>
              <a:gd name="T121" fmla="*/ 932 h 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50" h="2950">
                <a:moveTo>
                  <a:pt x="1792" y="1152"/>
                </a:moveTo>
                <a:lnTo>
                  <a:pt x="1778" y="1152"/>
                </a:lnTo>
                <a:lnTo>
                  <a:pt x="1764" y="1153"/>
                </a:lnTo>
                <a:lnTo>
                  <a:pt x="1752" y="1154"/>
                </a:lnTo>
                <a:lnTo>
                  <a:pt x="1746" y="1155"/>
                </a:lnTo>
                <a:lnTo>
                  <a:pt x="1740" y="1156"/>
                </a:lnTo>
                <a:lnTo>
                  <a:pt x="1730" y="1159"/>
                </a:lnTo>
                <a:lnTo>
                  <a:pt x="1720" y="1163"/>
                </a:lnTo>
                <a:lnTo>
                  <a:pt x="1711" y="1167"/>
                </a:lnTo>
                <a:lnTo>
                  <a:pt x="1703" y="1171"/>
                </a:lnTo>
                <a:lnTo>
                  <a:pt x="1696" y="1176"/>
                </a:lnTo>
                <a:lnTo>
                  <a:pt x="1693" y="1179"/>
                </a:lnTo>
                <a:lnTo>
                  <a:pt x="1690" y="1182"/>
                </a:lnTo>
                <a:lnTo>
                  <a:pt x="1685" y="1188"/>
                </a:lnTo>
                <a:lnTo>
                  <a:pt x="1681" y="1195"/>
                </a:lnTo>
                <a:lnTo>
                  <a:pt x="1678" y="1203"/>
                </a:lnTo>
                <a:lnTo>
                  <a:pt x="1676" y="1211"/>
                </a:lnTo>
                <a:lnTo>
                  <a:pt x="1674" y="1220"/>
                </a:lnTo>
                <a:lnTo>
                  <a:pt x="1674" y="1230"/>
                </a:lnTo>
                <a:lnTo>
                  <a:pt x="1674" y="1238"/>
                </a:lnTo>
                <a:lnTo>
                  <a:pt x="1676" y="1246"/>
                </a:lnTo>
                <a:lnTo>
                  <a:pt x="1678" y="1253"/>
                </a:lnTo>
                <a:lnTo>
                  <a:pt x="1681" y="1260"/>
                </a:lnTo>
                <a:lnTo>
                  <a:pt x="1685" y="1267"/>
                </a:lnTo>
                <a:lnTo>
                  <a:pt x="1690" y="1273"/>
                </a:lnTo>
                <a:lnTo>
                  <a:pt x="1693" y="1275"/>
                </a:lnTo>
                <a:lnTo>
                  <a:pt x="1696" y="1278"/>
                </a:lnTo>
                <a:lnTo>
                  <a:pt x="1703" y="1283"/>
                </a:lnTo>
                <a:lnTo>
                  <a:pt x="1712" y="1288"/>
                </a:lnTo>
                <a:lnTo>
                  <a:pt x="1723" y="1293"/>
                </a:lnTo>
                <a:lnTo>
                  <a:pt x="1752" y="1305"/>
                </a:lnTo>
                <a:lnTo>
                  <a:pt x="1770" y="1312"/>
                </a:lnTo>
                <a:lnTo>
                  <a:pt x="1791" y="1320"/>
                </a:lnTo>
                <a:lnTo>
                  <a:pt x="1840" y="1336"/>
                </a:lnTo>
                <a:lnTo>
                  <a:pt x="1866" y="1345"/>
                </a:lnTo>
                <a:lnTo>
                  <a:pt x="1890" y="1354"/>
                </a:lnTo>
                <a:lnTo>
                  <a:pt x="1901" y="1358"/>
                </a:lnTo>
                <a:lnTo>
                  <a:pt x="1912" y="1363"/>
                </a:lnTo>
                <a:lnTo>
                  <a:pt x="1932" y="1373"/>
                </a:lnTo>
                <a:lnTo>
                  <a:pt x="1950" y="1383"/>
                </a:lnTo>
                <a:lnTo>
                  <a:pt x="1958" y="1388"/>
                </a:lnTo>
                <a:lnTo>
                  <a:pt x="1966" y="1393"/>
                </a:lnTo>
                <a:lnTo>
                  <a:pt x="1980" y="1404"/>
                </a:lnTo>
                <a:lnTo>
                  <a:pt x="1986" y="1409"/>
                </a:lnTo>
                <a:lnTo>
                  <a:pt x="1991" y="1414"/>
                </a:lnTo>
                <a:lnTo>
                  <a:pt x="1997" y="1420"/>
                </a:lnTo>
                <a:lnTo>
                  <a:pt x="2002" y="1426"/>
                </a:lnTo>
                <a:lnTo>
                  <a:pt x="2006" y="1433"/>
                </a:lnTo>
                <a:lnTo>
                  <a:pt x="2010" y="1439"/>
                </a:lnTo>
                <a:lnTo>
                  <a:pt x="2014" y="1446"/>
                </a:lnTo>
                <a:lnTo>
                  <a:pt x="2018" y="1454"/>
                </a:lnTo>
                <a:lnTo>
                  <a:pt x="2021" y="1462"/>
                </a:lnTo>
                <a:lnTo>
                  <a:pt x="2024" y="1470"/>
                </a:lnTo>
                <a:lnTo>
                  <a:pt x="2026" y="1479"/>
                </a:lnTo>
                <a:lnTo>
                  <a:pt x="2029" y="1488"/>
                </a:lnTo>
                <a:lnTo>
                  <a:pt x="2032" y="1507"/>
                </a:lnTo>
                <a:lnTo>
                  <a:pt x="2033" y="1517"/>
                </a:lnTo>
                <a:lnTo>
                  <a:pt x="2034" y="1527"/>
                </a:lnTo>
                <a:lnTo>
                  <a:pt x="2035" y="1538"/>
                </a:lnTo>
                <a:lnTo>
                  <a:pt x="2035" y="1549"/>
                </a:lnTo>
                <a:lnTo>
                  <a:pt x="2035" y="1564"/>
                </a:lnTo>
                <a:lnTo>
                  <a:pt x="2034" y="1577"/>
                </a:lnTo>
                <a:lnTo>
                  <a:pt x="2032" y="1591"/>
                </a:lnTo>
                <a:lnTo>
                  <a:pt x="2030" y="1604"/>
                </a:lnTo>
                <a:lnTo>
                  <a:pt x="2028" y="1616"/>
                </a:lnTo>
                <a:lnTo>
                  <a:pt x="2025" y="1628"/>
                </a:lnTo>
                <a:lnTo>
                  <a:pt x="2021" y="1640"/>
                </a:lnTo>
                <a:lnTo>
                  <a:pt x="2017" y="1651"/>
                </a:lnTo>
                <a:lnTo>
                  <a:pt x="2012" y="1662"/>
                </a:lnTo>
                <a:lnTo>
                  <a:pt x="2007" y="1672"/>
                </a:lnTo>
                <a:lnTo>
                  <a:pt x="2001" y="1682"/>
                </a:lnTo>
                <a:lnTo>
                  <a:pt x="1995" y="1692"/>
                </a:lnTo>
                <a:lnTo>
                  <a:pt x="1988" y="1701"/>
                </a:lnTo>
                <a:lnTo>
                  <a:pt x="1981" y="1709"/>
                </a:lnTo>
                <a:lnTo>
                  <a:pt x="1973" y="1717"/>
                </a:lnTo>
                <a:lnTo>
                  <a:pt x="1964" y="1725"/>
                </a:lnTo>
                <a:lnTo>
                  <a:pt x="1955" y="1732"/>
                </a:lnTo>
                <a:lnTo>
                  <a:pt x="1946" y="1739"/>
                </a:lnTo>
                <a:lnTo>
                  <a:pt x="1936" y="1745"/>
                </a:lnTo>
                <a:lnTo>
                  <a:pt x="1926" y="1751"/>
                </a:lnTo>
                <a:lnTo>
                  <a:pt x="1916" y="1756"/>
                </a:lnTo>
                <a:lnTo>
                  <a:pt x="1905" y="1761"/>
                </a:lnTo>
                <a:lnTo>
                  <a:pt x="1894" y="1766"/>
                </a:lnTo>
                <a:lnTo>
                  <a:pt x="1883" y="1770"/>
                </a:lnTo>
                <a:lnTo>
                  <a:pt x="1871" y="1773"/>
                </a:lnTo>
                <a:lnTo>
                  <a:pt x="1859" y="1776"/>
                </a:lnTo>
                <a:lnTo>
                  <a:pt x="1847" y="1779"/>
                </a:lnTo>
                <a:lnTo>
                  <a:pt x="1834" y="1781"/>
                </a:lnTo>
                <a:lnTo>
                  <a:pt x="1821" y="1782"/>
                </a:lnTo>
                <a:lnTo>
                  <a:pt x="1808" y="1784"/>
                </a:lnTo>
                <a:lnTo>
                  <a:pt x="1794" y="1784"/>
                </a:lnTo>
                <a:lnTo>
                  <a:pt x="1780" y="1784"/>
                </a:lnTo>
                <a:lnTo>
                  <a:pt x="1758" y="1784"/>
                </a:lnTo>
                <a:lnTo>
                  <a:pt x="1735" y="1783"/>
                </a:lnTo>
                <a:lnTo>
                  <a:pt x="1711" y="1781"/>
                </a:lnTo>
                <a:lnTo>
                  <a:pt x="1686" y="1778"/>
                </a:lnTo>
                <a:lnTo>
                  <a:pt x="1660" y="1774"/>
                </a:lnTo>
                <a:lnTo>
                  <a:pt x="1632" y="1770"/>
                </a:lnTo>
                <a:lnTo>
                  <a:pt x="1603" y="1765"/>
                </a:lnTo>
                <a:lnTo>
                  <a:pt x="1573" y="1758"/>
                </a:lnTo>
                <a:lnTo>
                  <a:pt x="1534" y="1751"/>
                </a:lnTo>
                <a:lnTo>
                  <a:pt x="1549" y="1635"/>
                </a:lnTo>
                <a:lnTo>
                  <a:pt x="1618" y="1643"/>
                </a:lnTo>
                <a:lnTo>
                  <a:pt x="1649" y="1647"/>
                </a:lnTo>
                <a:lnTo>
                  <a:pt x="1677" y="1650"/>
                </a:lnTo>
                <a:lnTo>
                  <a:pt x="1704" y="1652"/>
                </a:lnTo>
                <a:lnTo>
                  <a:pt x="1729" y="1653"/>
                </a:lnTo>
                <a:lnTo>
                  <a:pt x="1751" y="1654"/>
                </a:lnTo>
                <a:lnTo>
                  <a:pt x="1771" y="1654"/>
                </a:lnTo>
                <a:lnTo>
                  <a:pt x="1785" y="1654"/>
                </a:lnTo>
                <a:lnTo>
                  <a:pt x="1798" y="1653"/>
                </a:lnTo>
                <a:lnTo>
                  <a:pt x="1810" y="1651"/>
                </a:lnTo>
                <a:lnTo>
                  <a:pt x="1822" y="1648"/>
                </a:lnTo>
                <a:lnTo>
                  <a:pt x="1832" y="1645"/>
                </a:lnTo>
                <a:lnTo>
                  <a:pt x="1841" y="1641"/>
                </a:lnTo>
                <a:lnTo>
                  <a:pt x="1850" y="1636"/>
                </a:lnTo>
                <a:lnTo>
                  <a:pt x="1858" y="1631"/>
                </a:lnTo>
                <a:lnTo>
                  <a:pt x="1861" y="1628"/>
                </a:lnTo>
                <a:lnTo>
                  <a:pt x="1864" y="1624"/>
                </a:lnTo>
                <a:lnTo>
                  <a:pt x="1870" y="1617"/>
                </a:lnTo>
                <a:lnTo>
                  <a:pt x="1875" y="1609"/>
                </a:lnTo>
                <a:lnTo>
                  <a:pt x="1879" y="1601"/>
                </a:lnTo>
                <a:lnTo>
                  <a:pt x="1882" y="1591"/>
                </a:lnTo>
                <a:lnTo>
                  <a:pt x="1883" y="1587"/>
                </a:lnTo>
                <a:lnTo>
                  <a:pt x="1885" y="1581"/>
                </a:lnTo>
                <a:lnTo>
                  <a:pt x="1886" y="1571"/>
                </a:lnTo>
                <a:lnTo>
                  <a:pt x="1886" y="1559"/>
                </a:lnTo>
                <a:lnTo>
                  <a:pt x="1886" y="1551"/>
                </a:lnTo>
                <a:lnTo>
                  <a:pt x="1885" y="1543"/>
                </a:lnTo>
                <a:lnTo>
                  <a:pt x="1883" y="1535"/>
                </a:lnTo>
                <a:lnTo>
                  <a:pt x="1881" y="1532"/>
                </a:lnTo>
                <a:lnTo>
                  <a:pt x="1880" y="1528"/>
                </a:lnTo>
                <a:lnTo>
                  <a:pt x="1878" y="1525"/>
                </a:lnTo>
                <a:lnTo>
                  <a:pt x="1876" y="1522"/>
                </a:lnTo>
                <a:lnTo>
                  <a:pt x="1871" y="1516"/>
                </a:lnTo>
                <a:lnTo>
                  <a:pt x="1866" y="1510"/>
                </a:lnTo>
                <a:lnTo>
                  <a:pt x="1860" y="1505"/>
                </a:lnTo>
                <a:lnTo>
                  <a:pt x="1852" y="1500"/>
                </a:lnTo>
                <a:lnTo>
                  <a:pt x="1843" y="1495"/>
                </a:lnTo>
                <a:lnTo>
                  <a:pt x="1832" y="1490"/>
                </a:lnTo>
                <a:lnTo>
                  <a:pt x="1820" y="1485"/>
                </a:lnTo>
                <a:lnTo>
                  <a:pt x="1806" y="1479"/>
                </a:lnTo>
                <a:lnTo>
                  <a:pt x="1790" y="1474"/>
                </a:lnTo>
                <a:lnTo>
                  <a:pt x="1773" y="1468"/>
                </a:lnTo>
                <a:lnTo>
                  <a:pt x="1754" y="1463"/>
                </a:lnTo>
                <a:lnTo>
                  <a:pt x="1724" y="1453"/>
                </a:lnTo>
                <a:lnTo>
                  <a:pt x="1710" y="1449"/>
                </a:lnTo>
                <a:lnTo>
                  <a:pt x="1696" y="1444"/>
                </a:lnTo>
                <a:lnTo>
                  <a:pt x="1670" y="1434"/>
                </a:lnTo>
                <a:lnTo>
                  <a:pt x="1647" y="1423"/>
                </a:lnTo>
                <a:lnTo>
                  <a:pt x="1636" y="1418"/>
                </a:lnTo>
                <a:lnTo>
                  <a:pt x="1626" y="1413"/>
                </a:lnTo>
                <a:lnTo>
                  <a:pt x="1607" y="1401"/>
                </a:lnTo>
                <a:lnTo>
                  <a:pt x="1599" y="1396"/>
                </a:lnTo>
                <a:lnTo>
                  <a:pt x="1591" y="1390"/>
                </a:lnTo>
                <a:lnTo>
                  <a:pt x="1577" y="1378"/>
                </a:lnTo>
                <a:lnTo>
                  <a:pt x="1571" y="1371"/>
                </a:lnTo>
                <a:lnTo>
                  <a:pt x="1565" y="1365"/>
                </a:lnTo>
                <a:lnTo>
                  <a:pt x="1559" y="1358"/>
                </a:lnTo>
                <a:lnTo>
                  <a:pt x="1554" y="1350"/>
                </a:lnTo>
                <a:lnTo>
                  <a:pt x="1550" y="1343"/>
                </a:lnTo>
                <a:lnTo>
                  <a:pt x="1546" y="1335"/>
                </a:lnTo>
                <a:lnTo>
                  <a:pt x="1542" y="1327"/>
                </a:lnTo>
                <a:lnTo>
                  <a:pt x="1538" y="1319"/>
                </a:lnTo>
                <a:lnTo>
                  <a:pt x="1535" y="1310"/>
                </a:lnTo>
                <a:lnTo>
                  <a:pt x="1533" y="1301"/>
                </a:lnTo>
                <a:lnTo>
                  <a:pt x="1530" y="1292"/>
                </a:lnTo>
                <a:lnTo>
                  <a:pt x="1529" y="1282"/>
                </a:lnTo>
                <a:lnTo>
                  <a:pt x="1527" y="1272"/>
                </a:lnTo>
                <a:lnTo>
                  <a:pt x="1526" y="1262"/>
                </a:lnTo>
                <a:lnTo>
                  <a:pt x="1526" y="1251"/>
                </a:lnTo>
                <a:lnTo>
                  <a:pt x="1525" y="1240"/>
                </a:lnTo>
                <a:lnTo>
                  <a:pt x="1526" y="1227"/>
                </a:lnTo>
                <a:lnTo>
                  <a:pt x="1526" y="1214"/>
                </a:lnTo>
                <a:lnTo>
                  <a:pt x="1528" y="1201"/>
                </a:lnTo>
                <a:lnTo>
                  <a:pt x="1530" y="1189"/>
                </a:lnTo>
                <a:lnTo>
                  <a:pt x="1532" y="1177"/>
                </a:lnTo>
                <a:lnTo>
                  <a:pt x="1535" y="1165"/>
                </a:lnTo>
                <a:lnTo>
                  <a:pt x="1538" y="1155"/>
                </a:lnTo>
                <a:lnTo>
                  <a:pt x="1542" y="1144"/>
                </a:lnTo>
                <a:lnTo>
                  <a:pt x="1547" y="1134"/>
                </a:lnTo>
                <a:lnTo>
                  <a:pt x="1552" y="1124"/>
                </a:lnTo>
                <a:lnTo>
                  <a:pt x="1557" y="1115"/>
                </a:lnTo>
                <a:lnTo>
                  <a:pt x="1563" y="1106"/>
                </a:lnTo>
                <a:lnTo>
                  <a:pt x="1570" y="1098"/>
                </a:lnTo>
                <a:lnTo>
                  <a:pt x="1577" y="1090"/>
                </a:lnTo>
                <a:lnTo>
                  <a:pt x="1584" y="1083"/>
                </a:lnTo>
                <a:lnTo>
                  <a:pt x="1588" y="1079"/>
                </a:lnTo>
                <a:lnTo>
                  <a:pt x="1593" y="1076"/>
                </a:lnTo>
                <a:lnTo>
                  <a:pt x="1601" y="1069"/>
                </a:lnTo>
                <a:lnTo>
                  <a:pt x="1610" y="1063"/>
                </a:lnTo>
                <a:lnTo>
                  <a:pt x="1620" y="1057"/>
                </a:lnTo>
                <a:lnTo>
                  <a:pt x="1629" y="1052"/>
                </a:lnTo>
                <a:lnTo>
                  <a:pt x="1639" y="1047"/>
                </a:lnTo>
                <a:lnTo>
                  <a:pt x="1650" y="1043"/>
                </a:lnTo>
                <a:lnTo>
                  <a:pt x="1661" y="1039"/>
                </a:lnTo>
                <a:lnTo>
                  <a:pt x="1672" y="1035"/>
                </a:lnTo>
                <a:lnTo>
                  <a:pt x="1684" y="1032"/>
                </a:lnTo>
                <a:lnTo>
                  <a:pt x="1696" y="1029"/>
                </a:lnTo>
                <a:lnTo>
                  <a:pt x="1709" y="1027"/>
                </a:lnTo>
                <a:lnTo>
                  <a:pt x="1721" y="1025"/>
                </a:lnTo>
                <a:lnTo>
                  <a:pt x="1735" y="1023"/>
                </a:lnTo>
                <a:lnTo>
                  <a:pt x="1748" y="1022"/>
                </a:lnTo>
                <a:lnTo>
                  <a:pt x="1762" y="1022"/>
                </a:lnTo>
                <a:lnTo>
                  <a:pt x="1777" y="1022"/>
                </a:lnTo>
                <a:lnTo>
                  <a:pt x="1798" y="1022"/>
                </a:lnTo>
                <a:lnTo>
                  <a:pt x="1820" y="1023"/>
                </a:lnTo>
                <a:lnTo>
                  <a:pt x="1843" y="1025"/>
                </a:lnTo>
                <a:lnTo>
                  <a:pt x="1868" y="1027"/>
                </a:lnTo>
                <a:lnTo>
                  <a:pt x="1894" y="1030"/>
                </a:lnTo>
                <a:lnTo>
                  <a:pt x="1922" y="1034"/>
                </a:lnTo>
                <a:lnTo>
                  <a:pt x="1950" y="1038"/>
                </a:lnTo>
                <a:lnTo>
                  <a:pt x="1981" y="1043"/>
                </a:lnTo>
                <a:lnTo>
                  <a:pt x="2020" y="1051"/>
                </a:lnTo>
                <a:lnTo>
                  <a:pt x="2008" y="1169"/>
                </a:lnTo>
                <a:lnTo>
                  <a:pt x="1971" y="1165"/>
                </a:lnTo>
                <a:lnTo>
                  <a:pt x="1937" y="1161"/>
                </a:lnTo>
                <a:lnTo>
                  <a:pt x="1877" y="1156"/>
                </a:lnTo>
                <a:lnTo>
                  <a:pt x="1852" y="1154"/>
                </a:lnTo>
                <a:lnTo>
                  <a:pt x="1829" y="1153"/>
                </a:lnTo>
                <a:lnTo>
                  <a:pt x="1809" y="1152"/>
                </a:lnTo>
                <a:lnTo>
                  <a:pt x="1792" y="1152"/>
                </a:lnTo>
                <a:close/>
                <a:moveTo>
                  <a:pt x="1158" y="1158"/>
                </a:moveTo>
                <a:lnTo>
                  <a:pt x="1083" y="1508"/>
                </a:lnTo>
                <a:lnTo>
                  <a:pt x="1284" y="1508"/>
                </a:lnTo>
                <a:lnTo>
                  <a:pt x="1210" y="1158"/>
                </a:lnTo>
                <a:lnTo>
                  <a:pt x="1158" y="1158"/>
                </a:lnTo>
                <a:close/>
                <a:moveTo>
                  <a:pt x="876" y="1771"/>
                </a:moveTo>
                <a:lnTo>
                  <a:pt x="1042" y="1035"/>
                </a:lnTo>
                <a:lnTo>
                  <a:pt x="1326" y="1035"/>
                </a:lnTo>
                <a:lnTo>
                  <a:pt x="1491" y="1771"/>
                </a:lnTo>
                <a:lnTo>
                  <a:pt x="1342" y="1771"/>
                </a:lnTo>
                <a:lnTo>
                  <a:pt x="1313" y="1638"/>
                </a:lnTo>
                <a:lnTo>
                  <a:pt x="1055" y="1638"/>
                </a:lnTo>
                <a:lnTo>
                  <a:pt x="1025" y="1771"/>
                </a:lnTo>
                <a:lnTo>
                  <a:pt x="876" y="1771"/>
                </a:lnTo>
                <a:close/>
                <a:moveTo>
                  <a:pt x="838" y="1760"/>
                </a:moveTo>
                <a:lnTo>
                  <a:pt x="809" y="1765"/>
                </a:lnTo>
                <a:lnTo>
                  <a:pt x="782" y="1770"/>
                </a:lnTo>
                <a:lnTo>
                  <a:pt x="755" y="1775"/>
                </a:lnTo>
                <a:lnTo>
                  <a:pt x="729" y="1778"/>
                </a:lnTo>
                <a:lnTo>
                  <a:pt x="703" y="1781"/>
                </a:lnTo>
                <a:lnTo>
                  <a:pt x="678" y="1783"/>
                </a:lnTo>
                <a:lnTo>
                  <a:pt x="654" y="1784"/>
                </a:lnTo>
                <a:lnTo>
                  <a:pt x="631" y="1784"/>
                </a:lnTo>
                <a:lnTo>
                  <a:pt x="608" y="1784"/>
                </a:lnTo>
                <a:lnTo>
                  <a:pt x="587" y="1783"/>
                </a:lnTo>
                <a:lnTo>
                  <a:pt x="567" y="1781"/>
                </a:lnTo>
                <a:lnTo>
                  <a:pt x="548" y="1779"/>
                </a:lnTo>
                <a:lnTo>
                  <a:pt x="530" y="1776"/>
                </a:lnTo>
                <a:lnTo>
                  <a:pt x="513" y="1772"/>
                </a:lnTo>
                <a:lnTo>
                  <a:pt x="498" y="1767"/>
                </a:lnTo>
                <a:lnTo>
                  <a:pt x="483" y="1762"/>
                </a:lnTo>
                <a:lnTo>
                  <a:pt x="470" y="1756"/>
                </a:lnTo>
                <a:lnTo>
                  <a:pt x="457" y="1749"/>
                </a:lnTo>
                <a:lnTo>
                  <a:pt x="445" y="1741"/>
                </a:lnTo>
                <a:lnTo>
                  <a:pt x="434" y="1732"/>
                </a:lnTo>
                <a:lnTo>
                  <a:pt x="424" y="1723"/>
                </a:lnTo>
                <a:lnTo>
                  <a:pt x="414" y="1712"/>
                </a:lnTo>
                <a:lnTo>
                  <a:pt x="405" y="1701"/>
                </a:lnTo>
                <a:lnTo>
                  <a:pt x="397" y="1689"/>
                </a:lnTo>
                <a:lnTo>
                  <a:pt x="389" y="1676"/>
                </a:lnTo>
                <a:lnTo>
                  <a:pt x="382" y="1663"/>
                </a:lnTo>
                <a:lnTo>
                  <a:pt x="376" y="1649"/>
                </a:lnTo>
                <a:lnTo>
                  <a:pt x="370" y="1635"/>
                </a:lnTo>
                <a:lnTo>
                  <a:pt x="365" y="1620"/>
                </a:lnTo>
                <a:lnTo>
                  <a:pt x="361" y="1605"/>
                </a:lnTo>
                <a:lnTo>
                  <a:pt x="357" y="1589"/>
                </a:lnTo>
                <a:lnTo>
                  <a:pt x="353" y="1572"/>
                </a:lnTo>
                <a:lnTo>
                  <a:pt x="351" y="1555"/>
                </a:lnTo>
                <a:lnTo>
                  <a:pt x="348" y="1536"/>
                </a:lnTo>
                <a:lnTo>
                  <a:pt x="346" y="1517"/>
                </a:lnTo>
                <a:lnTo>
                  <a:pt x="344" y="1496"/>
                </a:lnTo>
                <a:lnTo>
                  <a:pt x="343" y="1475"/>
                </a:lnTo>
                <a:lnTo>
                  <a:pt x="341" y="1452"/>
                </a:lnTo>
                <a:lnTo>
                  <a:pt x="341" y="1428"/>
                </a:lnTo>
                <a:lnTo>
                  <a:pt x="340" y="1403"/>
                </a:lnTo>
                <a:lnTo>
                  <a:pt x="341" y="1377"/>
                </a:lnTo>
                <a:lnTo>
                  <a:pt x="341" y="1352"/>
                </a:lnTo>
                <a:lnTo>
                  <a:pt x="344" y="1328"/>
                </a:lnTo>
                <a:lnTo>
                  <a:pt x="345" y="1304"/>
                </a:lnTo>
                <a:lnTo>
                  <a:pt x="347" y="1282"/>
                </a:lnTo>
                <a:lnTo>
                  <a:pt x="350" y="1261"/>
                </a:lnTo>
                <a:lnTo>
                  <a:pt x="353" y="1241"/>
                </a:lnTo>
                <a:lnTo>
                  <a:pt x="357" y="1222"/>
                </a:lnTo>
                <a:lnTo>
                  <a:pt x="361" y="1204"/>
                </a:lnTo>
                <a:lnTo>
                  <a:pt x="365" y="1187"/>
                </a:lnTo>
                <a:lnTo>
                  <a:pt x="370" y="1171"/>
                </a:lnTo>
                <a:lnTo>
                  <a:pt x="375" y="1156"/>
                </a:lnTo>
                <a:lnTo>
                  <a:pt x="381" y="1142"/>
                </a:lnTo>
                <a:lnTo>
                  <a:pt x="388" y="1129"/>
                </a:lnTo>
                <a:lnTo>
                  <a:pt x="394" y="1117"/>
                </a:lnTo>
                <a:lnTo>
                  <a:pt x="402" y="1106"/>
                </a:lnTo>
                <a:lnTo>
                  <a:pt x="410" y="1095"/>
                </a:lnTo>
                <a:lnTo>
                  <a:pt x="418" y="1086"/>
                </a:lnTo>
                <a:lnTo>
                  <a:pt x="428" y="1077"/>
                </a:lnTo>
                <a:lnTo>
                  <a:pt x="438" y="1069"/>
                </a:lnTo>
                <a:lnTo>
                  <a:pt x="449" y="1061"/>
                </a:lnTo>
                <a:lnTo>
                  <a:pt x="461" y="1054"/>
                </a:lnTo>
                <a:lnTo>
                  <a:pt x="474" y="1048"/>
                </a:lnTo>
                <a:lnTo>
                  <a:pt x="487" y="1043"/>
                </a:lnTo>
                <a:lnTo>
                  <a:pt x="501" y="1038"/>
                </a:lnTo>
                <a:lnTo>
                  <a:pt x="516" y="1033"/>
                </a:lnTo>
                <a:lnTo>
                  <a:pt x="532" y="1030"/>
                </a:lnTo>
                <a:lnTo>
                  <a:pt x="549" y="1027"/>
                </a:lnTo>
                <a:lnTo>
                  <a:pt x="557" y="1026"/>
                </a:lnTo>
                <a:lnTo>
                  <a:pt x="566" y="1025"/>
                </a:lnTo>
                <a:lnTo>
                  <a:pt x="584" y="1023"/>
                </a:lnTo>
                <a:lnTo>
                  <a:pt x="603" y="1022"/>
                </a:lnTo>
                <a:lnTo>
                  <a:pt x="623" y="1022"/>
                </a:lnTo>
                <a:lnTo>
                  <a:pt x="647" y="1022"/>
                </a:lnTo>
                <a:lnTo>
                  <a:pt x="672" y="1023"/>
                </a:lnTo>
                <a:lnTo>
                  <a:pt x="697" y="1026"/>
                </a:lnTo>
                <a:lnTo>
                  <a:pt x="724" y="1029"/>
                </a:lnTo>
                <a:lnTo>
                  <a:pt x="751" y="1033"/>
                </a:lnTo>
                <a:lnTo>
                  <a:pt x="780" y="1038"/>
                </a:lnTo>
                <a:lnTo>
                  <a:pt x="809" y="1044"/>
                </a:lnTo>
                <a:lnTo>
                  <a:pt x="839" y="1051"/>
                </a:lnTo>
                <a:lnTo>
                  <a:pt x="835" y="1170"/>
                </a:lnTo>
                <a:lnTo>
                  <a:pt x="808" y="1166"/>
                </a:lnTo>
                <a:lnTo>
                  <a:pt x="783" y="1163"/>
                </a:lnTo>
                <a:lnTo>
                  <a:pt x="759" y="1160"/>
                </a:lnTo>
                <a:lnTo>
                  <a:pt x="736" y="1158"/>
                </a:lnTo>
                <a:lnTo>
                  <a:pt x="694" y="1155"/>
                </a:lnTo>
                <a:lnTo>
                  <a:pt x="675" y="1154"/>
                </a:lnTo>
                <a:lnTo>
                  <a:pt x="656" y="1154"/>
                </a:lnTo>
                <a:lnTo>
                  <a:pt x="639" y="1154"/>
                </a:lnTo>
                <a:lnTo>
                  <a:pt x="623" y="1155"/>
                </a:lnTo>
                <a:lnTo>
                  <a:pt x="609" y="1156"/>
                </a:lnTo>
                <a:lnTo>
                  <a:pt x="595" y="1159"/>
                </a:lnTo>
                <a:lnTo>
                  <a:pt x="583" y="1161"/>
                </a:lnTo>
                <a:lnTo>
                  <a:pt x="573" y="1164"/>
                </a:lnTo>
                <a:lnTo>
                  <a:pt x="563" y="1168"/>
                </a:lnTo>
                <a:lnTo>
                  <a:pt x="559" y="1170"/>
                </a:lnTo>
                <a:lnTo>
                  <a:pt x="555" y="1173"/>
                </a:lnTo>
                <a:lnTo>
                  <a:pt x="551" y="1175"/>
                </a:lnTo>
                <a:lnTo>
                  <a:pt x="548" y="1178"/>
                </a:lnTo>
                <a:lnTo>
                  <a:pt x="544" y="1181"/>
                </a:lnTo>
                <a:lnTo>
                  <a:pt x="541" y="1184"/>
                </a:lnTo>
                <a:lnTo>
                  <a:pt x="538" y="1188"/>
                </a:lnTo>
                <a:lnTo>
                  <a:pt x="534" y="1192"/>
                </a:lnTo>
                <a:lnTo>
                  <a:pt x="529" y="1200"/>
                </a:lnTo>
                <a:lnTo>
                  <a:pt x="523" y="1210"/>
                </a:lnTo>
                <a:lnTo>
                  <a:pt x="518" y="1220"/>
                </a:lnTo>
                <a:lnTo>
                  <a:pt x="514" y="1232"/>
                </a:lnTo>
                <a:lnTo>
                  <a:pt x="510" y="1245"/>
                </a:lnTo>
                <a:lnTo>
                  <a:pt x="507" y="1259"/>
                </a:lnTo>
                <a:lnTo>
                  <a:pt x="504" y="1276"/>
                </a:lnTo>
                <a:lnTo>
                  <a:pt x="501" y="1295"/>
                </a:lnTo>
                <a:lnTo>
                  <a:pt x="499" y="1317"/>
                </a:lnTo>
                <a:lnTo>
                  <a:pt x="498" y="1328"/>
                </a:lnTo>
                <a:lnTo>
                  <a:pt x="497" y="1340"/>
                </a:lnTo>
                <a:lnTo>
                  <a:pt x="496" y="1367"/>
                </a:lnTo>
                <a:lnTo>
                  <a:pt x="496" y="1395"/>
                </a:lnTo>
                <a:lnTo>
                  <a:pt x="495" y="1426"/>
                </a:lnTo>
                <a:lnTo>
                  <a:pt x="496" y="1457"/>
                </a:lnTo>
                <a:lnTo>
                  <a:pt x="496" y="1471"/>
                </a:lnTo>
                <a:lnTo>
                  <a:pt x="497" y="1485"/>
                </a:lnTo>
                <a:lnTo>
                  <a:pt x="498" y="1498"/>
                </a:lnTo>
                <a:lnTo>
                  <a:pt x="500" y="1511"/>
                </a:lnTo>
                <a:lnTo>
                  <a:pt x="503" y="1534"/>
                </a:lnTo>
                <a:lnTo>
                  <a:pt x="507" y="1555"/>
                </a:lnTo>
                <a:lnTo>
                  <a:pt x="512" y="1573"/>
                </a:lnTo>
                <a:lnTo>
                  <a:pt x="515" y="1582"/>
                </a:lnTo>
                <a:lnTo>
                  <a:pt x="518" y="1589"/>
                </a:lnTo>
                <a:lnTo>
                  <a:pt x="522" y="1596"/>
                </a:lnTo>
                <a:lnTo>
                  <a:pt x="525" y="1603"/>
                </a:lnTo>
                <a:lnTo>
                  <a:pt x="529" y="1609"/>
                </a:lnTo>
                <a:lnTo>
                  <a:pt x="534" y="1615"/>
                </a:lnTo>
                <a:lnTo>
                  <a:pt x="538" y="1620"/>
                </a:lnTo>
                <a:lnTo>
                  <a:pt x="544" y="1625"/>
                </a:lnTo>
                <a:lnTo>
                  <a:pt x="550" y="1629"/>
                </a:lnTo>
                <a:lnTo>
                  <a:pt x="556" y="1633"/>
                </a:lnTo>
                <a:lnTo>
                  <a:pt x="563" y="1637"/>
                </a:lnTo>
                <a:lnTo>
                  <a:pt x="570" y="1640"/>
                </a:lnTo>
                <a:lnTo>
                  <a:pt x="586" y="1645"/>
                </a:lnTo>
                <a:lnTo>
                  <a:pt x="594" y="1647"/>
                </a:lnTo>
                <a:lnTo>
                  <a:pt x="603" y="1649"/>
                </a:lnTo>
                <a:lnTo>
                  <a:pt x="613" y="1651"/>
                </a:lnTo>
                <a:lnTo>
                  <a:pt x="623" y="1651"/>
                </a:lnTo>
                <a:lnTo>
                  <a:pt x="633" y="1652"/>
                </a:lnTo>
                <a:lnTo>
                  <a:pt x="644" y="1652"/>
                </a:lnTo>
                <a:lnTo>
                  <a:pt x="667" y="1652"/>
                </a:lnTo>
                <a:lnTo>
                  <a:pt x="690" y="1651"/>
                </a:lnTo>
                <a:lnTo>
                  <a:pt x="713" y="1650"/>
                </a:lnTo>
                <a:lnTo>
                  <a:pt x="737" y="1648"/>
                </a:lnTo>
                <a:lnTo>
                  <a:pt x="761" y="1646"/>
                </a:lnTo>
                <a:lnTo>
                  <a:pt x="785" y="1644"/>
                </a:lnTo>
                <a:lnTo>
                  <a:pt x="810" y="1641"/>
                </a:lnTo>
                <a:lnTo>
                  <a:pt x="835" y="1637"/>
                </a:lnTo>
                <a:lnTo>
                  <a:pt x="838" y="1760"/>
                </a:lnTo>
                <a:close/>
                <a:moveTo>
                  <a:pt x="2133" y="1771"/>
                </a:moveTo>
                <a:lnTo>
                  <a:pt x="2133" y="1035"/>
                </a:lnTo>
                <a:lnTo>
                  <a:pt x="2610" y="1035"/>
                </a:lnTo>
                <a:lnTo>
                  <a:pt x="2610" y="1165"/>
                </a:lnTo>
                <a:lnTo>
                  <a:pt x="2283" y="1165"/>
                </a:lnTo>
                <a:lnTo>
                  <a:pt x="2283" y="1337"/>
                </a:lnTo>
                <a:lnTo>
                  <a:pt x="2545" y="1337"/>
                </a:lnTo>
                <a:lnTo>
                  <a:pt x="2545" y="1465"/>
                </a:lnTo>
                <a:lnTo>
                  <a:pt x="2283" y="1465"/>
                </a:lnTo>
                <a:lnTo>
                  <a:pt x="2283" y="1641"/>
                </a:lnTo>
                <a:lnTo>
                  <a:pt x="2610" y="1641"/>
                </a:lnTo>
                <a:lnTo>
                  <a:pt x="2610" y="1771"/>
                </a:lnTo>
                <a:lnTo>
                  <a:pt x="2133" y="1771"/>
                </a:lnTo>
                <a:close/>
                <a:moveTo>
                  <a:pt x="2667" y="0"/>
                </a:moveTo>
                <a:lnTo>
                  <a:pt x="2564" y="0"/>
                </a:lnTo>
                <a:lnTo>
                  <a:pt x="2024" y="0"/>
                </a:lnTo>
                <a:lnTo>
                  <a:pt x="1486" y="0"/>
                </a:lnTo>
                <a:lnTo>
                  <a:pt x="948" y="0"/>
                </a:lnTo>
                <a:lnTo>
                  <a:pt x="410" y="0"/>
                </a:lnTo>
                <a:lnTo>
                  <a:pt x="0" y="409"/>
                </a:lnTo>
                <a:lnTo>
                  <a:pt x="0" y="946"/>
                </a:lnTo>
                <a:lnTo>
                  <a:pt x="0" y="1482"/>
                </a:lnTo>
                <a:lnTo>
                  <a:pt x="0" y="2018"/>
                </a:lnTo>
                <a:lnTo>
                  <a:pt x="0" y="2555"/>
                </a:lnTo>
                <a:lnTo>
                  <a:pt x="0" y="2667"/>
                </a:lnTo>
                <a:lnTo>
                  <a:pt x="0" y="2950"/>
                </a:lnTo>
                <a:lnTo>
                  <a:pt x="284" y="2950"/>
                </a:lnTo>
                <a:lnTo>
                  <a:pt x="387" y="2950"/>
                </a:lnTo>
                <a:lnTo>
                  <a:pt x="925" y="2950"/>
                </a:lnTo>
                <a:lnTo>
                  <a:pt x="1464" y="2950"/>
                </a:lnTo>
                <a:lnTo>
                  <a:pt x="2002" y="2950"/>
                </a:lnTo>
                <a:lnTo>
                  <a:pt x="2542" y="2950"/>
                </a:lnTo>
                <a:lnTo>
                  <a:pt x="2950" y="2541"/>
                </a:lnTo>
                <a:lnTo>
                  <a:pt x="2950" y="2004"/>
                </a:lnTo>
                <a:lnTo>
                  <a:pt x="2950" y="1468"/>
                </a:lnTo>
                <a:lnTo>
                  <a:pt x="2950" y="932"/>
                </a:lnTo>
                <a:lnTo>
                  <a:pt x="2950" y="395"/>
                </a:lnTo>
                <a:lnTo>
                  <a:pt x="2950" y="283"/>
                </a:lnTo>
                <a:lnTo>
                  <a:pt x="2950" y="0"/>
                </a:lnTo>
                <a:lnTo>
                  <a:pt x="2667" y="0"/>
                </a:lnTo>
                <a:close/>
              </a:path>
            </a:pathLst>
          </a:custGeom>
          <a:solidFill>
            <a:srgbClr val="848895"/>
          </a:solidFill>
          <a:ln>
            <a:noFill/>
          </a:ln>
        </p:spPr>
        <p:txBody>
          <a:bodyPr vert="horz" wrap="square" lIns="91440" tIns="45720" rIns="91440" bIns="45720" numCol="1" anchor="t" anchorCtr="0" compatLnSpc="1">
            <a:prstTxWarp prst="textNoShape">
              <a:avLst/>
            </a:prstTxWarp>
          </a:bodyPr>
          <a:lstStyle/>
          <a:p>
            <a:endParaRPr lang="fi-FI"/>
          </a:p>
        </p:txBody>
      </p:sp>
      <p:sp>
        <p:nvSpPr>
          <p:cNvPr id="15" name="Text Placeholder 15"/>
          <p:cNvSpPr>
            <a:spLocks noGrp="1"/>
          </p:cNvSpPr>
          <p:nvPr>
            <p:ph type="body" sz="quarter" idx="14"/>
          </p:nvPr>
        </p:nvSpPr>
        <p:spPr>
          <a:xfrm>
            <a:off x="983291" y="1988840"/>
            <a:ext cx="6049334" cy="1872208"/>
          </a:xfrm>
        </p:spPr>
        <p:txBody>
          <a:bodyPr/>
          <a:lstStyle>
            <a:lvl1pPr marL="0" indent="0">
              <a:buFontTx/>
              <a:buNone/>
              <a:defRPr>
                <a:solidFill>
                  <a:schemeClr val="accent4"/>
                </a:solidFill>
              </a:defRPr>
            </a:lvl1pPr>
            <a:lvl2pPr marL="0" indent="0">
              <a:buFontTx/>
              <a:buNone/>
              <a:defRPr sz="1400"/>
            </a:lvl2pPr>
            <a:lvl3pPr marL="182563" indent="-182563">
              <a:defRPr sz="1400"/>
            </a:lvl3pPr>
          </a:lstStyle>
          <a:p>
            <a:pPr lvl="0"/>
            <a:r>
              <a:rPr lang="en-US"/>
              <a:t>Edit Master text styles</a:t>
            </a:r>
          </a:p>
          <a:p>
            <a:pPr lvl="1"/>
            <a:r>
              <a:rPr lang="en-US"/>
              <a:t>Second level</a:t>
            </a:r>
          </a:p>
          <a:p>
            <a:pPr lvl="2"/>
            <a:r>
              <a:rPr lang="en-US"/>
              <a:t>Third level</a:t>
            </a:r>
          </a:p>
        </p:txBody>
      </p:sp>
      <p:sp>
        <p:nvSpPr>
          <p:cNvPr id="16" name="Text Placeholder 15"/>
          <p:cNvSpPr>
            <a:spLocks noGrp="1"/>
          </p:cNvSpPr>
          <p:nvPr>
            <p:ph type="body" sz="quarter" idx="15"/>
          </p:nvPr>
        </p:nvSpPr>
        <p:spPr>
          <a:xfrm>
            <a:off x="983431" y="4221088"/>
            <a:ext cx="6049193" cy="1944762"/>
          </a:xfrm>
        </p:spPr>
        <p:txBody>
          <a:bodyPr/>
          <a:lstStyle>
            <a:lvl1pPr marL="0" indent="0">
              <a:buFontTx/>
              <a:buNone/>
              <a:defRPr>
                <a:solidFill>
                  <a:schemeClr val="accent4"/>
                </a:solidFill>
              </a:defRPr>
            </a:lvl1pPr>
            <a:lvl2pPr marL="0" indent="0">
              <a:buFontTx/>
              <a:buNone/>
              <a:defRPr sz="1400"/>
            </a:lvl2pPr>
            <a:lvl3pPr marL="182563" indent="-182563">
              <a:defRPr sz="1400"/>
            </a:lvl3pPr>
          </a:lstStyle>
          <a:p>
            <a:pPr lvl="0"/>
            <a:r>
              <a:rPr lang="en-US"/>
              <a:t>Edit Master text styles</a:t>
            </a:r>
          </a:p>
          <a:p>
            <a:pPr lvl="1"/>
            <a:r>
              <a:rPr lang="en-US"/>
              <a:t>Second level</a:t>
            </a:r>
          </a:p>
          <a:p>
            <a:pPr lvl="2"/>
            <a:r>
              <a:rPr lang="en-US"/>
              <a:t>Third level</a:t>
            </a:r>
          </a:p>
        </p:txBody>
      </p:sp>
      <p:sp>
        <p:nvSpPr>
          <p:cNvPr id="12" name="Freeform 6">
            <a:extLst>
              <a:ext uri="{C183D7F6-B498-43B3-948B-1728B52AA6E4}">
                <adec:decorative xmlns:adec="http://schemas.microsoft.com/office/drawing/2017/decorative" val="1"/>
              </a:ext>
            </a:extLst>
          </p:cNvPr>
          <p:cNvSpPr>
            <a:spLocks noChangeAspect="1"/>
          </p:cNvSpPr>
          <p:nvPr userDrawn="1"/>
        </p:nvSpPr>
        <p:spPr bwMode="auto">
          <a:xfrm>
            <a:off x="550863" y="1838018"/>
            <a:ext cx="288000" cy="418108"/>
          </a:xfrm>
          <a:custGeom>
            <a:avLst/>
            <a:gdLst>
              <a:gd name="T0" fmla="*/ 749 w 1139"/>
              <a:gd name="T1" fmla="*/ 872 h 1654"/>
              <a:gd name="T2" fmla="*/ 0 w 1139"/>
              <a:gd name="T3" fmla="*/ 872 h 1654"/>
              <a:gd name="T4" fmla="*/ 0 w 1139"/>
              <a:gd name="T5" fmla="*/ 192 h 1654"/>
              <a:gd name="T6" fmla="*/ 191 w 1139"/>
              <a:gd name="T7" fmla="*/ 0 h 1654"/>
              <a:gd name="T8" fmla="*/ 1139 w 1139"/>
              <a:gd name="T9" fmla="*/ 0 h 1654"/>
              <a:gd name="T10" fmla="*/ 1139 w 1139"/>
              <a:gd name="T11" fmla="*/ 638 h 1654"/>
              <a:gd name="T12" fmla="*/ 1139 w 1139"/>
              <a:gd name="T13" fmla="*/ 681 h 1654"/>
              <a:gd name="T14" fmla="*/ 1139 w 1139"/>
              <a:gd name="T15" fmla="*/ 1463 h 1654"/>
              <a:gd name="T16" fmla="*/ 947 w 1139"/>
              <a:gd name="T17" fmla="*/ 1654 h 1654"/>
              <a:gd name="T18" fmla="*/ 749 w 1139"/>
              <a:gd name="T19" fmla="*/ 1654 h 1654"/>
              <a:gd name="T20" fmla="*/ 749 w 1139"/>
              <a:gd name="T21" fmla="*/ 872 h 1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9" h="1654">
                <a:moveTo>
                  <a:pt x="749" y="872"/>
                </a:moveTo>
                <a:lnTo>
                  <a:pt x="0" y="872"/>
                </a:lnTo>
                <a:lnTo>
                  <a:pt x="0" y="192"/>
                </a:lnTo>
                <a:lnTo>
                  <a:pt x="191" y="0"/>
                </a:lnTo>
                <a:lnTo>
                  <a:pt x="1139" y="0"/>
                </a:lnTo>
                <a:lnTo>
                  <a:pt x="1139" y="638"/>
                </a:lnTo>
                <a:lnTo>
                  <a:pt x="1139" y="681"/>
                </a:lnTo>
                <a:lnTo>
                  <a:pt x="1139" y="1463"/>
                </a:lnTo>
                <a:lnTo>
                  <a:pt x="947" y="1654"/>
                </a:lnTo>
                <a:lnTo>
                  <a:pt x="749" y="1654"/>
                </a:lnTo>
                <a:lnTo>
                  <a:pt x="749" y="87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fi-FI"/>
          </a:p>
        </p:txBody>
      </p:sp>
      <p:sp>
        <p:nvSpPr>
          <p:cNvPr id="14" name="Freeform 6">
            <a:extLst>
              <a:ext uri="{C183D7F6-B498-43B3-948B-1728B52AA6E4}">
                <adec:decorative xmlns:adec="http://schemas.microsoft.com/office/drawing/2017/decorative" val="1"/>
              </a:ext>
            </a:extLst>
          </p:cNvPr>
          <p:cNvSpPr>
            <a:spLocks noChangeAspect="1"/>
          </p:cNvSpPr>
          <p:nvPr userDrawn="1"/>
        </p:nvSpPr>
        <p:spPr bwMode="auto">
          <a:xfrm>
            <a:off x="550863" y="4077090"/>
            <a:ext cx="288000" cy="418108"/>
          </a:xfrm>
          <a:custGeom>
            <a:avLst/>
            <a:gdLst>
              <a:gd name="T0" fmla="*/ 749 w 1139"/>
              <a:gd name="T1" fmla="*/ 872 h 1654"/>
              <a:gd name="T2" fmla="*/ 0 w 1139"/>
              <a:gd name="T3" fmla="*/ 872 h 1654"/>
              <a:gd name="T4" fmla="*/ 0 w 1139"/>
              <a:gd name="T5" fmla="*/ 192 h 1654"/>
              <a:gd name="T6" fmla="*/ 191 w 1139"/>
              <a:gd name="T7" fmla="*/ 0 h 1654"/>
              <a:gd name="T8" fmla="*/ 1139 w 1139"/>
              <a:gd name="T9" fmla="*/ 0 h 1654"/>
              <a:gd name="T10" fmla="*/ 1139 w 1139"/>
              <a:gd name="T11" fmla="*/ 638 h 1654"/>
              <a:gd name="T12" fmla="*/ 1139 w 1139"/>
              <a:gd name="T13" fmla="*/ 681 h 1654"/>
              <a:gd name="T14" fmla="*/ 1139 w 1139"/>
              <a:gd name="T15" fmla="*/ 1463 h 1654"/>
              <a:gd name="T16" fmla="*/ 947 w 1139"/>
              <a:gd name="T17" fmla="*/ 1654 h 1654"/>
              <a:gd name="T18" fmla="*/ 749 w 1139"/>
              <a:gd name="T19" fmla="*/ 1654 h 1654"/>
              <a:gd name="T20" fmla="*/ 749 w 1139"/>
              <a:gd name="T21" fmla="*/ 872 h 1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9" h="1654">
                <a:moveTo>
                  <a:pt x="749" y="872"/>
                </a:moveTo>
                <a:lnTo>
                  <a:pt x="0" y="872"/>
                </a:lnTo>
                <a:lnTo>
                  <a:pt x="0" y="192"/>
                </a:lnTo>
                <a:lnTo>
                  <a:pt x="191" y="0"/>
                </a:lnTo>
                <a:lnTo>
                  <a:pt x="1139" y="0"/>
                </a:lnTo>
                <a:lnTo>
                  <a:pt x="1139" y="638"/>
                </a:lnTo>
                <a:lnTo>
                  <a:pt x="1139" y="681"/>
                </a:lnTo>
                <a:lnTo>
                  <a:pt x="1139" y="1463"/>
                </a:lnTo>
                <a:lnTo>
                  <a:pt x="947" y="1654"/>
                </a:lnTo>
                <a:lnTo>
                  <a:pt x="749" y="1654"/>
                </a:lnTo>
                <a:lnTo>
                  <a:pt x="749" y="87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fi-FI"/>
          </a:p>
        </p:txBody>
      </p:sp>
      <p:sp>
        <p:nvSpPr>
          <p:cNvPr id="13" name="Text Placeholder 2"/>
          <p:cNvSpPr>
            <a:spLocks noGrp="1"/>
          </p:cNvSpPr>
          <p:nvPr>
            <p:ph type="body" idx="1" hasCustomPrompt="1"/>
          </p:nvPr>
        </p:nvSpPr>
        <p:spPr>
          <a:xfrm>
            <a:off x="550863" y="476673"/>
            <a:ext cx="10297665" cy="216024"/>
          </a:xfrm>
        </p:spPr>
        <p:txBody>
          <a:bodyPr anchor="ctr" anchorCtr="0"/>
          <a:lstStyle>
            <a:lvl1pPr marL="0" indent="0">
              <a:spcBef>
                <a:spcPts val="0"/>
              </a:spcBef>
              <a:buNone/>
              <a:defRPr sz="12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spTree>
    <p:extLst>
      <p:ext uri="{BB962C8B-B14F-4D97-AF65-F5344CB8AC3E}">
        <p14:creationId xmlns:p14="http://schemas.microsoft.com/office/powerpoint/2010/main" val="370828784"/>
      </p:ext>
    </p:extLst>
  </p:cSld>
  <p:clrMapOvr>
    <a:masterClrMapping/>
  </p:clrMapOvr>
  <p:transition spd="med">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ase D">
    <p:spTree>
      <p:nvGrpSpPr>
        <p:cNvPr id="1" name=""/>
        <p:cNvGrpSpPr/>
        <p:nvPr/>
      </p:nvGrpSpPr>
      <p:grpSpPr>
        <a:xfrm>
          <a:off x="0" y="0"/>
          <a:ext cx="0" cy="0"/>
          <a:chOff x="0" y="0"/>
          <a:chExt cx="0" cy="0"/>
        </a:xfrm>
      </p:grpSpPr>
      <p:sp>
        <p:nvSpPr>
          <p:cNvPr id="2" name="Title 1"/>
          <p:cNvSpPr>
            <a:spLocks noGrp="1"/>
          </p:cNvSpPr>
          <p:nvPr>
            <p:ph type="title"/>
          </p:nvPr>
        </p:nvSpPr>
        <p:spPr>
          <a:xfrm>
            <a:off x="550863" y="692149"/>
            <a:ext cx="10297666" cy="936626"/>
          </a:xfrm>
        </p:spPr>
        <p:txBody>
          <a:bodyPr/>
          <a:lstStyle/>
          <a:p>
            <a:r>
              <a:rPr lang="en-US"/>
              <a:t>Click to edit Master title style</a:t>
            </a:r>
          </a:p>
        </p:txBody>
      </p:sp>
      <p:sp>
        <p:nvSpPr>
          <p:cNvPr id="3" name="Content Placeholder 2"/>
          <p:cNvSpPr>
            <a:spLocks noGrp="1"/>
          </p:cNvSpPr>
          <p:nvPr>
            <p:ph sz="half" idx="1"/>
          </p:nvPr>
        </p:nvSpPr>
        <p:spPr>
          <a:xfrm>
            <a:off x="550863" y="1844675"/>
            <a:ext cx="6481241" cy="43211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06C58A7-E6FF-48AC-85C7-42664EEF23F7}" type="datetime3">
              <a:rPr lang="en-US" smtClean="0"/>
              <a:t>28 February 2023</a:t>
            </a:fld>
            <a:endParaRPr lang="en-US"/>
          </a:p>
        </p:txBody>
      </p:sp>
      <p:sp>
        <p:nvSpPr>
          <p:cNvPr id="6" name="Footer Placeholder 5"/>
          <p:cNvSpPr>
            <a:spLocks noGrp="1"/>
          </p:cNvSpPr>
          <p:nvPr>
            <p:ph type="ftr" sz="quarter" idx="11"/>
          </p:nvPr>
        </p:nvSpPr>
        <p:spPr/>
        <p:txBody>
          <a:bodyPr/>
          <a:lstStyle/>
          <a:p>
            <a:r>
              <a:rPr lang="en-US"/>
              <a:t>© The Qt Company</a:t>
            </a:r>
          </a:p>
        </p:txBody>
      </p:sp>
      <p:sp>
        <p:nvSpPr>
          <p:cNvPr id="7" name="Slide Number Placeholder 6"/>
          <p:cNvSpPr>
            <a:spLocks noGrp="1"/>
          </p:cNvSpPr>
          <p:nvPr>
            <p:ph type="sldNum" sz="quarter" idx="12"/>
          </p:nvPr>
        </p:nvSpPr>
        <p:spPr/>
        <p:txBody>
          <a:bodyPr/>
          <a:lstStyle/>
          <a:p>
            <a:fld id="{A683D178-98AA-4574-9EAA-8EB007C55176}" type="slidenum">
              <a:rPr lang="en-US" smtClean="0"/>
              <a:t>‹#›</a:t>
            </a:fld>
            <a:endParaRPr lang="en-US"/>
          </a:p>
        </p:txBody>
      </p:sp>
      <p:sp>
        <p:nvSpPr>
          <p:cNvPr id="8" name="Picture Placeholder 6"/>
          <p:cNvSpPr>
            <a:spLocks noGrp="1"/>
          </p:cNvSpPr>
          <p:nvPr>
            <p:ph type="pic" sz="quarter" idx="13"/>
          </p:nvPr>
        </p:nvSpPr>
        <p:spPr>
          <a:xfrm>
            <a:off x="7321138" y="1844675"/>
            <a:ext cx="4320000" cy="4321175"/>
          </a:xfrm>
          <a:prstGeom prst="snip2DiagRect">
            <a:avLst>
              <a:gd name="adj1" fmla="val 2308"/>
              <a:gd name="adj2" fmla="val 0"/>
            </a:avLst>
          </a:prstGeom>
        </p:spPr>
        <p:txBody>
          <a:bodyPr/>
          <a:lstStyle>
            <a:lvl1pPr marL="0" indent="0">
              <a:buFontTx/>
              <a:buNone/>
              <a:defRPr sz="1200"/>
            </a:lvl1pPr>
          </a:lstStyle>
          <a:p>
            <a:r>
              <a:rPr lang="en-US"/>
              <a:t>Click icon to add picture</a:t>
            </a:r>
            <a:endParaRPr lang="en-GB"/>
          </a:p>
        </p:txBody>
      </p:sp>
      <p:sp>
        <p:nvSpPr>
          <p:cNvPr id="9" name="Freeform 7">
            <a:extLst>
              <a:ext uri="{C183D7F6-B498-43B3-948B-1728B52AA6E4}">
                <adec:decorative xmlns:adec="http://schemas.microsoft.com/office/drawing/2017/decorative" val="1"/>
              </a:ext>
            </a:extLst>
          </p:cNvPr>
          <p:cNvSpPr>
            <a:spLocks noChangeAspect="1" noEditPoints="1"/>
          </p:cNvSpPr>
          <p:nvPr userDrawn="1"/>
        </p:nvSpPr>
        <p:spPr bwMode="auto">
          <a:xfrm>
            <a:off x="10987730" y="692150"/>
            <a:ext cx="648000" cy="648000"/>
          </a:xfrm>
          <a:custGeom>
            <a:avLst/>
            <a:gdLst>
              <a:gd name="T0" fmla="*/ 1730 w 2950"/>
              <a:gd name="T1" fmla="*/ 1159 h 2950"/>
              <a:gd name="T2" fmla="*/ 1685 w 2950"/>
              <a:gd name="T3" fmla="*/ 1188 h 2950"/>
              <a:gd name="T4" fmla="*/ 1676 w 2950"/>
              <a:gd name="T5" fmla="*/ 1246 h 2950"/>
              <a:gd name="T6" fmla="*/ 1703 w 2950"/>
              <a:gd name="T7" fmla="*/ 1283 h 2950"/>
              <a:gd name="T8" fmla="*/ 1866 w 2950"/>
              <a:gd name="T9" fmla="*/ 1345 h 2950"/>
              <a:gd name="T10" fmla="*/ 1966 w 2950"/>
              <a:gd name="T11" fmla="*/ 1393 h 2950"/>
              <a:gd name="T12" fmla="*/ 2010 w 2950"/>
              <a:gd name="T13" fmla="*/ 1439 h 2950"/>
              <a:gd name="T14" fmla="*/ 2032 w 2950"/>
              <a:gd name="T15" fmla="*/ 1507 h 2950"/>
              <a:gd name="T16" fmla="*/ 2032 w 2950"/>
              <a:gd name="T17" fmla="*/ 1591 h 2950"/>
              <a:gd name="T18" fmla="*/ 2007 w 2950"/>
              <a:gd name="T19" fmla="*/ 1672 h 2950"/>
              <a:gd name="T20" fmla="*/ 1955 w 2950"/>
              <a:gd name="T21" fmla="*/ 1732 h 2950"/>
              <a:gd name="T22" fmla="*/ 1883 w 2950"/>
              <a:gd name="T23" fmla="*/ 1770 h 2950"/>
              <a:gd name="T24" fmla="*/ 1794 w 2950"/>
              <a:gd name="T25" fmla="*/ 1784 h 2950"/>
              <a:gd name="T26" fmla="*/ 1632 w 2950"/>
              <a:gd name="T27" fmla="*/ 1770 h 2950"/>
              <a:gd name="T28" fmla="*/ 1677 w 2950"/>
              <a:gd name="T29" fmla="*/ 1650 h 2950"/>
              <a:gd name="T30" fmla="*/ 1810 w 2950"/>
              <a:gd name="T31" fmla="*/ 1651 h 2950"/>
              <a:gd name="T32" fmla="*/ 1864 w 2950"/>
              <a:gd name="T33" fmla="*/ 1624 h 2950"/>
              <a:gd name="T34" fmla="*/ 1886 w 2950"/>
              <a:gd name="T35" fmla="*/ 1571 h 2950"/>
              <a:gd name="T36" fmla="*/ 1878 w 2950"/>
              <a:gd name="T37" fmla="*/ 1525 h 2950"/>
              <a:gd name="T38" fmla="*/ 1832 w 2950"/>
              <a:gd name="T39" fmla="*/ 1490 h 2950"/>
              <a:gd name="T40" fmla="*/ 1710 w 2950"/>
              <a:gd name="T41" fmla="*/ 1449 h 2950"/>
              <a:gd name="T42" fmla="*/ 1599 w 2950"/>
              <a:gd name="T43" fmla="*/ 1396 h 2950"/>
              <a:gd name="T44" fmla="*/ 1550 w 2950"/>
              <a:gd name="T45" fmla="*/ 1343 h 2950"/>
              <a:gd name="T46" fmla="*/ 1529 w 2950"/>
              <a:gd name="T47" fmla="*/ 1282 h 2950"/>
              <a:gd name="T48" fmla="*/ 1528 w 2950"/>
              <a:gd name="T49" fmla="*/ 1201 h 2950"/>
              <a:gd name="T50" fmla="*/ 1552 w 2950"/>
              <a:gd name="T51" fmla="*/ 1124 h 2950"/>
              <a:gd name="T52" fmla="*/ 1593 w 2950"/>
              <a:gd name="T53" fmla="*/ 1076 h 2950"/>
              <a:gd name="T54" fmla="*/ 1661 w 2950"/>
              <a:gd name="T55" fmla="*/ 1039 h 2950"/>
              <a:gd name="T56" fmla="*/ 1748 w 2950"/>
              <a:gd name="T57" fmla="*/ 1022 h 2950"/>
              <a:gd name="T58" fmla="*/ 1894 w 2950"/>
              <a:gd name="T59" fmla="*/ 1030 h 2950"/>
              <a:gd name="T60" fmla="*/ 1937 w 2950"/>
              <a:gd name="T61" fmla="*/ 1161 h 2950"/>
              <a:gd name="T62" fmla="*/ 1083 w 2950"/>
              <a:gd name="T63" fmla="*/ 1508 h 2950"/>
              <a:gd name="T64" fmla="*/ 1491 w 2950"/>
              <a:gd name="T65" fmla="*/ 1771 h 2950"/>
              <a:gd name="T66" fmla="*/ 809 w 2950"/>
              <a:gd name="T67" fmla="*/ 1765 h 2950"/>
              <a:gd name="T68" fmla="*/ 631 w 2950"/>
              <a:gd name="T69" fmla="*/ 1784 h 2950"/>
              <a:gd name="T70" fmla="*/ 498 w 2950"/>
              <a:gd name="T71" fmla="*/ 1767 h 2950"/>
              <a:gd name="T72" fmla="*/ 414 w 2950"/>
              <a:gd name="T73" fmla="*/ 1712 h 2950"/>
              <a:gd name="T74" fmla="*/ 365 w 2950"/>
              <a:gd name="T75" fmla="*/ 1620 h 2950"/>
              <a:gd name="T76" fmla="*/ 344 w 2950"/>
              <a:gd name="T77" fmla="*/ 1496 h 2950"/>
              <a:gd name="T78" fmla="*/ 344 w 2950"/>
              <a:gd name="T79" fmla="*/ 1328 h 2950"/>
              <a:gd name="T80" fmla="*/ 365 w 2950"/>
              <a:gd name="T81" fmla="*/ 1187 h 2950"/>
              <a:gd name="T82" fmla="*/ 410 w 2950"/>
              <a:gd name="T83" fmla="*/ 1095 h 2950"/>
              <a:gd name="T84" fmla="*/ 487 w 2950"/>
              <a:gd name="T85" fmla="*/ 1043 h 2950"/>
              <a:gd name="T86" fmla="*/ 584 w 2950"/>
              <a:gd name="T87" fmla="*/ 1023 h 2950"/>
              <a:gd name="T88" fmla="*/ 751 w 2950"/>
              <a:gd name="T89" fmla="*/ 1033 h 2950"/>
              <a:gd name="T90" fmla="*/ 759 w 2950"/>
              <a:gd name="T91" fmla="*/ 1160 h 2950"/>
              <a:gd name="T92" fmla="*/ 609 w 2950"/>
              <a:gd name="T93" fmla="*/ 1156 h 2950"/>
              <a:gd name="T94" fmla="*/ 551 w 2950"/>
              <a:gd name="T95" fmla="*/ 1175 h 2950"/>
              <a:gd name="T96" fmla="*/ 523 w 2950"/>
              <a:gd name="T97" fmla="*/ 1210 h 2950"/>
              <a:gd name="T98" fmla="*/ 499 w 2950"/>
              <a:gd name="T99" fmla="*/ 1317 h 2950"/>
              <a:gd name="T100" fmla="*/ 496 w 2950"/>
              <a:gd name="T101" fmla="*/ 1471 h 2950"/>
              <a:gd name="T102" fmla="*/ 515 w 2950"/>
              <a:gd name="T103" fmla="*/ 1582 h 2950"/>
              <a:gd name="T104" fmla="*/ 544 w 2950"/>
              <a:gd name="T105" fmla="*/ 1625 h 2950"/>
              <a:gd name="T106" fmla="*/ 603 w 2950"/>
              <a:gd name="T107" fmla="*/ 1649 h 2950"/>
              <a:gd name="T108" fmla="*/ 713 w 2950"/>
              <a:gd name="T109" fmla="*/ 1650 h 2950"/>
              <a:gd name="T110" fmla="*/ 2133 w 2950"/>
              <a:gd name="T111" fmla="*/ 1771 h 2950"/>
              <a:gd name="T112" fmla="*/ 2545 w 2950"/>
              <a:gd name="T113" fmla="*/ 1465 h 2950"/>
              <a:gd name="T114" fmla="*/ 2564 w 2950"/>
              <a:gd name="T115" fmla="*/ 0 h 2950"/>
              <a:gd name="T116" fmla="*/ 0 w 2950"/>
              <a:gd name="T117" fmla="*/ 1482 h 2950"/>
              <a:gd name="T118" fmla="*/ 925 w 2950"/>
              <a:gd name="T119" fmla="*/ 2950 h 2950"/>
              <a:gd name="T120" fmla="*/ 2950 w 2950"/>
              <a:gd name="T121" fmla="*/ 932 h 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50" h="2950">
                <a:moveTo>
                  <a:pt x="1792" y="1152"/>
                </a:moveTo>
                <a:lnTo>
                  <a:pt x="1778" y="1152"/>
                </a:lnTo>
                <a:lnTo>
                  <a:pt x="1764" y="1153"/>
                </a:lnTo>
                <a:lnTo>
                  <a:pt x="1752" y="1154"/>
                </a:lnTo>
                <a:lnTo>
                  <a:pt x="1746" y="1155"/>
                </a:lnTo>
                <a:lnTo>
                  <a:pt x="1740" y="1156"/>
                </a:lnTo>
                <a:lnTo>
                  <a:pt x="1730" y="1159"/>
                </a:lnTo>
                <a:lnTo>
                  <a:pt x="1720" y="1163"/>
                </a:lnTo>
                <a:lnTo>
                  <a:pt x="1711" y="1167"/>
                </a:lnTo>
                <a:lnTo>
                  <a:pt x="1703" y="1171"/>
                </a:lnTo>
                <a:lnTo>
                  <a:pt x="1696" y="1176"/>
                </a:lnTo>
                <a:lnTo>
                  <a:pt x="1693" y="1179"/>
                </a:lnTo>
                <a:lnTo>
                  <a:pt x="1690" y="1182"/>
                </a:lnTo>
                <a:lnTo>
                  <a:pt x="1685" y="1188"/>
                </a:lnTo>
                <a:lnTo>
                  <a:pt x="1681" y="1195"/>
                </a:lnTo>
                <a:lnTo>
                  <a:pt x="1678" y="1203"/>
                </a:lnTo>
                <a:lnTo>
                  <a:pt x="1676" y="1211"/>
                </a:lnTo>
                <a:lnTo>
                  <a:pt x="1674" y="1220"/>
                </a:lnTo>
                <a:lnTo>
                  <a:pt x="1674" y="1230"/>
                </a:lnTo>
                <a:lnTo>
                  <a:pt x="1674" y="1238"/>
                </a:lnTo>
                <a:lnTo>
                  <a:pt x="1676" y="1246"/>
                </a:lnTo>
                <a:lnTo>
                  <a:pt x="1678" y="1253"/>
                </a:lnTo>
                <a:lnTo>
                  <a:pt x="1681" y="1260"/>
                </a:lnTo>
                <a:lnTo>
                  <a:pt x="1685" y="1267"/>
                </a:lnTo>
                <a:lnTo>
                  <a:pt x="1690" y="1273"/>
                </a:lnTo>
                <a:lnTo>
                  <a:pt x="1693" y="1275"/>
                </a:lnTo>
                <a:lnTo>
                  <a:pt x="1696" y="1278"/>
                </a:lnTo>
                <a:lnTo>
                  <a:pt x="1703" y="1283"/>
                </a:lnTo>
                <a:lnTo>
                  <a:pt x="1712" y="1288"/>
                </a:lnTo>
                <a:lnTo>
                  <a:pt x="1723" y="1293"/>
                </a:lnTo>
                <a:lnTo>
                  <a:pt x="1752" y="1305"/>
                </a:lnTo>
                <a:lnTo>
                  <a:pt x="1770" y="1312"/>
                </a:lnTo>
                <a:lnTo>
                  <a:pt x="1791" y="1320"/>
                </a:lnTo>
                <a:lnTo>
                  <a:pt x="1840" y="1336"/>
                </a:lnTo>
                <a:lnTo>
                  <a:pt x="1866" y="1345"/>
                </a:lnTo>
                <a:lnTo>
                  <a:pt x="1890" y="1354"/>
                </a:lnTo>
                <a:lnTo>
                  <a:pt x="1901" y="1358"/>
                </a:lnTo>
                <a:lnTo>
                  <a:pt x="1912" y="1363"/>
                </a:lnTo>
                <a:lnTo>
                  <a:pt x="1932" y="1373"/>
                </a:lnTo>
                <a:lnTo>
                  <a:pt x="1950" y="1383"/>
                </a:lnTo>
                <a:lnTo>
                  <a:pt x="1958" y="1388"/>
                </a:lnTo>
                <a:lnTo>
                  <a:pt x="1966" y="1393"/>
                </a:lnTo>
                <a:lnTo>
                  <a:pt x="1980" y="1404"/>
                </a:lnTo>
                <a:lnTo>
                  <a:pt x="1986" y="1409"/>
                </a:lnTo>
                <a:lnTo>
                  <a:pt x="1991" y="1414"/>
                </a:lnTo>
                <a:lnTo>
                  <a:pt x="1997" y="1420"/>
                </a:lnTo>
                <a:lnTo>
                  <a:pt x="2002" y="1426"/>
                </a:lnTo>
                <a:lnTo>
                  <a:pt x="2006" y="1433"/>
                </a:lnTo>
                <a:lnTo>
                  <a:pt x="2010" y="1439"/>
                </a:lnTo>
                <a:lnTo>
                  <a:pt x="2014" y="1446"/>
                </a:lnTo>
                <a:lnTo>
                  <a:pt x="2018" y="1454"/>
                </a:lnTo>
                <a:lnTo>
                  <a:pt x="2021" y="1462"/>
                </a:lnTo>
                <a:lnTo>
                  <a:pt x="2024" y="1470"/>
                </a:lnTo>
                <a:lnTo>
                  <a:pt x="2026" y="1479"/>
                </a:lnTo>
                <a:lnTo>
                  <a:pt x="2029" y="1488"/>
                </a:lnTo>
                <a:lnTo>
                  <a:pt x="2032" y="1507"/>
                </a:lnTo>
                <a:lnTo>
                  <a:pt x="2033" y="1517"/>
                </a:lnTo>
                <a:lnTo>
                  <a:pt x="2034" y="1527"/>
                </a:lnTo>
                <a:lnTo>
                  <a:pt x="2035" y="1538"/>
                </a:lnTo>
                <a:lnTo>
                  <a:pt x="2035" y="1549"/>
                </a:lnTo>
                <a:lnTo>
                  <a:pt x="2035" y="1564"/>
                </a:lnTo>
                <a:lnTo>
                  <a:pt x="2034" y="1577"/>
                </a:lnTo>
                <a:lnTo>
                  <a:pt x="2032" y="1591"/>
                </a:lnTo>
                <a:lnTo>
                  <a:pt x="2030" y="1604"/>
                </a:lnTo>
                <a:lnTo>
                  <a:pt x="2028" y="1616"/>
                </a:lnTo>
                <a:lnTo>
                  <a:pt x="2025" y="1628"/>
                </a:lnTo>
                <a:lnTo>
                  <a:pt x="2021" y="1640"/>
                </a:lnTo>
                <a:lnTo>
                  <a:pt x="2017" y="1651"/>
                </a:lnTo>
                <a:lnTo>
                  <a:pt x="2012" y="1662"/>
                </a:lnTo>
                <a:lnTo>
                  <a:pt x="2007" y="1672"/>
                </a:lnTo>
                <a:lnTo>
                  <a:pt x="2001" y="1682"/>
                </a:lnTo>
                <a:lnTo>
                  <a:pt x="1995" y="1692"/>
                </a:lnTo>
                <a:lnTo>
                  <a:pt x="1988" y="1701"/>
                </a:lnTo>
                <a:lnTo>
                  <a:pt x="1981" y="1709"/>
                </a:lnTo>
                <a:lnTo>
                  <a:pt x="1973" y="1717"/>
                </a:lnTo>
                <a:lnTo>
                  <a:pt x="1964" y="1725"/>
                </a:lnTo>
                <a:lnTo>
                  <a:pt x="1955" y="1732"/>
                </a:lnTo>
                <a:lnTo>
                  <a:pt x="1946" y="1739"/>
                </a:lnTo>
                <a:lnTo>
                  <a:pt x="1936" y="1745"/>
                </a:lnTo>
                <a:lnTo>
                  <a:pt x="1926" y="1751"/>
                </a:lnTo>
                <a:lnTo>
                  <a:pt x="1916" y="1756"/>
                </a:lnTo>
                <a:lnTo>
                  <a:pt x="1905" y="1761"/>
                </a:lnTo>
                <a:lnTo>
                  <a:pt x="1894" y="1766"/>
                </a:lnTo>
                <a:lnTo>
                  <a:pt x="1883" y="1770"/>
                </a:lnTo>
                <a:lnTo>
                  <a:pt x="1871" y="1773"/>
                </a:lnTo>
                <a:lnTo>
                  <a:pt x="1859" y="1776"/>
                </a:lnTo>
                <a:lnTo>
                  <a:pt x="1847" y="1779"/>
                </a:lnTo>
                <a:lnTo>
                  <a:pt x="1834" y="1781"/>
                </a:lnTo>
                <a:lnTo>
                  <a:pt x="1821" y="1782"/>
                </a:lnTo>
                <a:lnTo>
                  <a:pt x="1808" y="1784"/>
                </a:lnTo>
                <a:lnTo>
                  <a:pt x="1794" y="1784"/>
                </a:lnTo>
                <a:lnTo>
                  <a:pt x="1780" y="1784"/>
                </a:lnTo>
                <a:lnTo>
                  <a:pt x="1758" y="1784"/>
                </a:lnTo>
                <a:lnTo>
                  <a:pt x="1735" y="1783"/>
                </a:lnTo>
                <a:lnTo>
                  <a:pt x="1711" y="1781"/>
                </a:lnTo>
                <a:lnTo>
                  <a:pt x="1686" y="1778"/>
                </a:lnTo>
                <a:lnTo>
                  <a:pt x="1660" y="1774"/>
                </a:lnTo>
                <a:lnTo>
                  <a:pt x="1632" y="1770"/>
                </a:lnTo>
                <a:lnTo>
                  <a:pt x="1603" y="1765"/>
                </a:lnTo>
                <a:lnTo>
                  <a:pt x="1573" y="1758"/>
                </a:lnTo>
                <a:lnTo>
                  <a:pt x="1534" y="1751"/>
                </a:lnTo>
                <a:lnTo>
                  <a:pt x="1549" y="1635"/>
                </a:lnTo>
                <a:lnTo>
                  <a:pt x="1618" y="1643"/>
                </a:lnTo>
                <a:lnTo>
                  <a:pt x="1649" y="1647"/>
                </a:lnTo>
                <a:lnTo>
                  <a:pt x="1677" y="1650"/>
                </a:lnTo>
                <a:lnTo>
                  <a:pt x="1704" y="1652"/>
                </a:lnTo>
                <a:lnTo>
                  <a:pt x="1729" y="1653"/>
                </a:lnTo>
                <a:lnTo>
                  <a:pt x="1751" y="1654"/>
                </a:lnTo>
                <a:lnTo>
                  <a:pt x="1771" y="1654"/>
                </a:lnTo>
                <a:lnTo>
                  <a:pt x="1785" y="1654"/>
                </a:lnTo>
                <a:lnTo>
                  <a:pt x="1798" y="1653"/>
                </a:lnTo>
                <a:lnTo>
                  <a:pt x="1810" y="1651"/>
                </a:lnTo>
                <a:lnTo>
                  <a:pt x="1822" y="1648"/>
                </a:lnTo>
                <a:lnTo>
                  <a:pt x="1832" y="1645"/>
                </a:lnTo>
                <a:lnTo>
                  <a:pt x="1841" y="1641"/>
                </a:lnTo>
                <a:lnTo>
                  <a:pt x="1850" y="1636"/>
                </a:lnTo>
                <a:lnTo>
                  <a:pt x="1858" y="1631"/>
                </a:lnTo>
                <a:lnTo>
                  <a:pt x="1861" y="1628"/>
                </a:lnTo>
                <a:lnTo>
                  <a:pt x="1864" y="1624"/>
                </a:lnTo>
                <a:lnTo>
                  <a:pt x="1870" y="1617"/>
                </a:lnTo>
                <a:lnTo>
                  <a:pt x="1875" y="1609"/>
                </a:lnTo>
                <a:lnTo>
                  <a:pt x="1879" y="1601"/>
                </a:lnTo>
                <a:lnTo>
                  <a:pt x="1882" y="1591"/>
                </a:lnTo>
                <a:lnTo>
                  <a:pt x="1883" y="1587"/>
                </a:lnTo>
                <a:lnTo>
                  <a:pt x="1885" y="1581"/>
                </a:lnTo>
                <a:lnTo>
                  <a:pt x="1886" y="1571"/>
                </a:lnTo>
                <a:lnTo>
                  <a:pt x="1886" y="1559"/>
                </a:lnTo>
                <a:lnTo>
                  <a:pt x="1886" y="1551"/>
                </a:lnTo>
                <a:lnTo>
                  <a:pt x="1885" y="1543"/>
                </a:lnTo>
                <a:lnTo>
                  <a:pt x="1883" y="1535"/>
                </a:lnTo>
                <a:lnTo>
                  <a:pt x="1881" y="1532"/>
                </a:lnTo>
                <a:lnTo>
                  <a:pt x="1880" y="1528"/>
                </a:lnTo>
                <a:lnTo>
                  <a:pt x="1878" y="1525"/>
                </a:lnTo>
                <a:lnTo>
                  <a:pt x="1876" y="1522"/>
                </a:lnTo>
                <a:lnTo>
                  <a:pt x="1871" y="1516"/>
                </a:lnTo>
                <a:lnTo>
                  <a:pt x="1866" y="1510"/>
                </a:lnTo>
                <a:lnTo>
                  <a:pt x="1860" y="1505"/>
                </a:lnTo>
                <a:lnTo>
                  <a:pt x="1852" y="1500"/>
                </a:lnTo>
                <a:lnTo>
                  <a:pt x="1843" y="1495"/>
                </a:lnTo>
                <a:lnTo>
                  <a:pt x="1832" y="1490"/>
                </a:lnTo>
                <a:lnTo>
                  <a:pt x="1820" y="1485"/>
                </a:lnTo>
                <a:lnTo>
                  <a:pt x="1806" y="1479"/>
                </a:lnTo>
                <a:lnTo>
                  <a:pt x="1790" y="1474"/>
                </a:lnTo>
                <a:lnTo>
                  <a:pt x="1773" y="1468"/>
                </a:lnTo>
                <a:lnTo>
                  <a:pt x="1754" y="1463"/>
                </a:lnTo>
                <a:lnTo>
                  <a:pt x="1724" y="1453"/>
                </a:lnTo>
                <a:lnTo>
                  <a:pt x="1710" y="1449"/>
                </a:lnTo>
                <a:lnTo>
                  <a:pt x="1696" y="1444"/>
                </a:lnTo>
                <a:lnTo>
                  <a:pt x="1670" y="1434"/>
                </a:lnTo>
                <a:lnTo>
                  <a:pt x="1647" y="1423"/>
                </a:lnTo>
                <a:lnTo>
                  <a:pt x="1636" y="1418"/>
                </a:lnTo>
                <a:lnTo>
                  <a:pt x="1626" y="1413"/>
                </a:lnTo>
                <a:lnTo>
                  <a:pt x="1607" y="1401"/>
                </a:lnTo>
                <a:lnTo>
                  <a:pt x="1599" y="1396"/>
                </a:lnTo>
                <a:lnTo>
                  <a:pt x="1591" y="1390"/>
                </a:lnTo>
                <a:lnTo>
                  <a:pt x="1577" y="1378"/>
                </a:lnTo>
                <a:lnTo>
                  <a:pt x="1571" y="1371"/>
                </a:lnTo>
                <a:lnTo>
                  <a:pt x="1565" y="1365"/>
                </a:lnTo>
                <a:lnTo>
                  <a:pt x="1559" y="1358"/>
                </a:lnTo>
                <a:lnTo>
                  <a:pt x="1554" y="1350"/>
                </a:lnTo>
                <a:lnTo>
                  <a:pt x="1550" y="1343"/>
                </a:lnTo>
                <a:lnTo>
                  <a:pt x="1546" y="1335"/>
                </a:lnTo>
                <a:lnTo>
                  <a:pt x="1542" y="1327"/>
                </a:lnTo>
                <a:lnTo>
                  <a:pt x="1538" y="1319"/>
                </a:lnTo>
                <a:lnTo>
                  <a:pt x="1535" y="1310"/>
                </a:lnTo>
                <a:lnTo>
                  <a:pt x="1533" y="1301"/>
                </a:lnTo>
                <a:lnTo>
                  <a:pt x="1530" y="1292"/>
                </a:lnTo>
                <a:lnTo>
                  <a:pt x="1529" y="1282"/>
                </a:lnTo>
                <a:lnTo>
                  <a:pt x="1527" y="1272"/>
                </a:lnTo>
                <a:lnTo>
                  <a:pt x="1526" y="1262"/>
                </a:lnTo>
                <a:lnTo>
                  <a:pt x="1526" y="1251"/>
                </a:lnTo>
                <a:lnTo>
                  <a:pt x="1525" y="1240"/>
                </a:lnTo>
                <a:lnTo>
                  <a:pt x="1526" y="1227"/>
                </a:lnTo>
                <a:lnTo>
                  <a:pt x="1526" y="1214"/>
                </a:lnTo>
                <a:lnTo>
                  <a:pt x="1528" y="1201"/>
                </a:lnTo>
                <a:lnTo>
                  <a:pt x="1530" y="1189"/>
                </a:lnTo>
                <a:lnTo>
                  <a:pt x="1532" y="1177"/>
                </a:lnTo>
                <a:lnTo>
                  <a:pt x="1535" y="1165"/>
                </a:lnTo>
                <a:lnTo>
                  <a:pt x="1538" y="1155"/>
                </a:lnTo>
                <a:lnTo>
                  <a:pt x="1542" y="1144"/>
                </a:lnTo>
                <a:lnTo>
                  <a:pt x="1547" y="1134"/>
                </a:lnTo>
                <a:lnTo>
                  <a:pt x="1552" y="1124"/>
                </a:lnTo>
                <a:lnTo>
                  <a:pt x="1557" y="1115"/>
                </a:lnTo>
                <a:lnTo>
                  <a:pt x="1563" y="1106"/>
                </a:lnTo>
                <a:lnTo>
                  <a:pt x="1570" y="1098"/>
                </a:lnTo>
                <a:lnTo>
                  <a:pt x="1577" y="1090"/>
                </a:lnTo>
                <a:lnTo>
                  <a:pt x="1584" y="1083"/>
                </a:lnTo>
                <a:lnTo>
                  <a:pt x="1588" y="1079"/>
                </a:lnTo>
                <a:lnTo>
                  <a:pt x="1593" y="1076"/>
                </a:lnTo>
                <a:lnTo>
                  <a:pt x="1601" y="1069"/>
                </a:lnTo>
                <a:lnTo>
                  <a:pt x="1610" y="1063"/>
                </a:lnTo>
                <a:lnTo>
                  <a:pt x="1620" y="1057"/>
                </a:lnTo>
                <a:lnTo>
                  <a:pt x="1629" y="1052"/>
                </a:lnTo>
                <a:lnTo>
                  <a:pt x="1639" y="1047"/>
                </a:lnTo>
                <a:lnTo>
                  <a:pt x="1650" y="1043"/>
                </a:lnTo>
                <a:lnTo>
                  <a:pt x="1661" y="1039"/>
                </a:lnTo>
                <a:lnTo>
                  <a:pt x="1672" y="1035"/>
                </a:lnTo>
                <a:lnTo>
                  <a:pt x="1684" y="1032"/>
                </a:lnTo>
                <a:lnTo>
                  <a:pt x="1696" y="1029"/>
                </a:lnTo>
                <a:lnTo>
                  <a:pt x="1709" y="1027"/>
                </a:lnTo>
                <a:lnTo>
                  <a:pt x="1721" y="1025"/>
                </a:lnTo>
                <a:lnTo>
                  <a:pt x="1735" y="1023"/>
                </a:lnTo>
                <a:lnTo>
                  <a:pt x="1748" y="1022"/>
                </a:lnTo>
                <a:lnTo>
                  <a:pt x="1762" y="1022"/>
                </a:lnTo>
                <a:lnTo>
                  <a:pt x="1777" y="1022"/>
                </a:lnTo>
                <a:lnTo>
                  <a:pt x="1798" y="1022"/>
                </a:lnTo>
                <a:lnTo>
                  <a:pt x="1820" y="1023"/>
                </a:lnTo>
                <a:lnTo>
                  <a:pt x="1843" y="1025"/>
                </a:lnTo>
                <a:lnTo>
                  <a:pt x="1868" y="1027"/>
                </a:lnTo>
                <a:lnTo>
                  <a:pt x="1894" y="1030"/>
                </a:lnTo>
                <a:lnTo>
                  <a:pt x="1922" y="1034"/>
                </a:lnTo>
                <a:lnTo>
                  <a:pt x="1950" y="1038"/>
                </a:lnTo>
                <a:lnTo>
                  <a:pt x="1981" y="1043"/>
                </a:lnTo>
                <a:lnTo>
                  <a:pt x="2020" y="1051"/>
                </a:lnTo>
                <a:lnTo>
                  <a:pt x="2008" y="1169"/>
                </a:lnTo>
                <a:lnTo>
                  <a:pt x="1971" y="1165"/>
                </a:lnTo>
                <a:lnTo>
                  <a:pt x="1937" y="1161"/>
                </a:lnTo>
                <a:lnTo>
                  <a:pt x="1877" y="1156"/>
                </a:lnTo>
                <a:lnTo>
                  <a:pt x="1852" y="1154"/>
                </a:lnTo>
                <a:lnTo>
                  <a:pt x="1829" y="1153"/>
                </a:lnTo>
                <a:lnTo>
                  <a:pt x="1809" y="1152"/>
                </a:lnTo>
                <a:lnTo>
                  <a:pt x="1792" y="1152"/>
                </a:lnTo>
                <a:close/>
                <a:moveTo>
                  <a:pt x="1158" y="1158"/>
                </a:moveTo>
                <a:lnTo>
                  <a:pt x="1083" y="1508"/>
                </a:lnTo>
                <a:lnTo>
                  <a:pt x="1284" y="1508"/>
                </a:lnTo>
                <a:lnTo>
                  <a:pt x="1210" y="1158"/>
                </a:lnTo>
                <a:lnTo>
                  <a:pt x="1158" y="1158"/>
                </a:lnTo>
                <a:close/>
                <a:moveTo>
                  <a:pt x="876" y="1771"/>
                </a:moveTo>
                <a:lnTo>
                  <a:pt x="1042" y="1035"/>
                </a:lnTo>
                <a:lnTo>
                  <a:pt x="1326" y="1035"/>
                </a:lnTo>
                <a:lnTo>
                  <a:pt x="1491" y="1771"/>
                </a:lnTo>
                <a:lnTo>
                  <a:pt x="1342" y="1771"/>
                </a:lnTo>
                <a:lnTo>
                  <a:pt x="1313" y="1638"/>
                </a:lnTo>
                <a:lnTo>
                  <a:pt x="1055" y="1638"/>
                </a:lnTo>
                <a:lnTo>
                  <a:pt x="1025" y="1771"/>
                </a:lnTo>
                <a:lnTo>
                  <a:pt x="876" y="1771"/>
                </a:lnTo>
                <a:close/>
                <a:moveTo>
                  <a:pt x="838" y="1760"/>
                </a:moveTo>
                <a:lnTo>
                  <a:pt x="809" y="1765"/>
                </a:lnTo>
                <a:lnTo>
                  <a:pt x="782" y="1770"/>
                </a:lnTo>
                <a:lnTo>
                  <a:pt x="755" y="1775"/>
                </a:lnTo>
                <a:lnTo>
                  <a:pt x="729" y="1778"/>
                </a:lnTo>
                <a:lnTo>
                  <a:pt x="703" y="1781"/>
                </a:lnTo>
                <a:lnTo>
                  <a:pt x="678" y="1783"/>
                </a:lnTo>
                <a:lnTo>
                  <a:pt x="654" y="1784"/>
                </a:lnTo>
                <a:lnTo>
                  <a:pt x="631" y="1784"/>
                </a:lnTo>
                <a:lnTo>
                  <a:pt x="608" y="1784"/>
                </a:lnTo>
                <a:lnTo>
                  <a:pt x="587" y="1783"/>
                </a:lnTo>
                <a:lnTo>
                  <a:pt x="567" y="1781"/>
                </a:lnTo>
                <a:lnTo>
                  <a:pt x="548" y="1779"/>
                </a:lnTo>
                <a:lnTo>
                  <a:pt x="530" y="1776"/>
                </a:lnTo>
                <a:lnTo>
                  <a:pt x="513" y="1772"/>
                </a:lnTo>
                <a:lnTo>
                  <a:pt x="498" y="1767"/>
                </a:lnTo>
                <a:lnTo>
                  <a:pt x="483" y="1762"/>
                </a:lnTo>
                <a:lnTo>
                  <a:pt x="470" y="1756"/>
                </a:lnTo>
                <a:lnTo>
                  <a:pt x="457" y="1749"/>
                </a:lnTo>
                <a:lnTo>
                  <a:pt x="445" y="1741"/>
                </a:lnTo>
                <a:lnTo>
                  <a:pt x="434" y="1732"/>
                </a:lnTo>
                <a:lnTo>
                  <a:pt x="424" y="1723"/>
                </a:lnTo>
                <a:lnTo>
                  <a:pt x="414" y="1712"/>
                </a:lnTo>
                <a:lnTo>
                  <a:pt x="405" y="1701"/>
                </a:lnTo>
                <a:lnTo>
                  <a:pt x="397" y="1689"/>
                </a:lnTo>
                <a:lnTo>
                  <a:pt x="389" y="1676"/>
                </a:lnTo>
                <a:lnTo>
                  <a:pt x="382" y="1663"/>
                </a:lnTo>
                <a:lnTo>
                  <a:pt x="376" y="1649"/>
                </a:lnTo>
                <a:lnTo>
                  <a:pt x="370" y="1635"/>
                </a:lnTo>
                <a:lnTo>
                  <a:pt x="365" y="1620"/>
                </a:lnTo>
                <a:lnTo>
                  <a:pt x="361" y="1605"/>
                </a:lnTo>
                <a:lnTo>
                  <a:pt x="357" y="1589"/>
                </a:lnTo>
                <a:lnTo>
                  <a:pt x="353" y="1572"/>
                </a:lnTo>
                <a:lnTo>
                  <a:pt x="351" y="1555"/>
                </a:lnTo>
                <a:lnTo>
                  <a:pt x="348" y="1536"/>
                </a:lnTo>
                <a:lnTo>
                  <a:pt x="346" y="1517"/>
                </a:lnTo>
                <a:lnTo>
                  <a:pt x="344" y="1496"/>
                </a:lnTo>
                <a:lnTo>
                  <a:pt x="343" y="1475"/>
                </a:lnTo>
                <a:lnTo>
                  <a:pt x="341" y="1452"/>
                </a:lnTo>
                <a:lnTo>
                  <a:pt x="341" y="1428"/>
                </a:lnTo>
                <a:lnTo>
                  <a:pt x="340" y="1403"/>
                </a:lnTo>
                <a:lnTo>
                  <a:pt x="341" y="1377"/>
                </a:lnTo>
                <a:lnTo>
                  <a:pt x="341" y="1352"/>
                </a:lnTo>
                <a:lnTo>
                  <a:pt x="344" y="1328"/>
                </a:lnTo>
                <a:lnTo>
                  <a:pt x="345" y="1304"/>
                </a:lnTo>
                <a:lnTo>
                  <a:pt x="347" y="1282"/>
                </a:lnTo>
                <a:lnTo>
                  <a:pt x="350" y="1261"/>
                </a:lnTo>
                <a:lnTo>
                  <a:pt x="353" y="1241"/>
                </a:lnTo>
                <a:lnTo>
                  <a:pt x="357" y="1222"/>
                </a:lnTo>
                <a:lnTo>
                  <a:pt x="361" y="1204"/>
                </a:lnTo>
                <a:lnTo>
                  <a:pt x="365" y="1187"/>
                </a:lnTo>
                <a:lnTo>
                  <a:pt x="370" y="1171"/>
                </a:lnTo>
                <a:lnTo>
                  <a:pt x="375" y="1156"/>
                </a:lnTo>
                <a:lnTo>
                  <a:pt x="381" y="1142"/>
                </a:lnTo>
                <a:lnTo>
                  <a:pt x="388" y="1129"/>
                </a:lnTo>
                <a:lnTo>
                  <a:pt x="394" y="1117"/>
                </a:lnTo>
                <a:lnTo>
                  <a:pt x="402" y="1106"/>
                </a:lnTo>
                <a:lnTo>
                  <a:pt x="410" y="1095"/>
                </a:lnTo>
                <a:lnTo>
                  <a:pt x="418" y="1086"/>
                </a:lnTo>
                <a:lnTo>
                  <a:pt x="428" y="1077"/>
                </a:lnTo>
                <a:lnTo>
                  <a:pt x="438" y="1069"/>
                </a:lnTo>
                <a:lnTo>
                  <a:pt x="449" y="1061"/>
                </a:lnTo>
                <a:lnTo>
                  <a:pt x="461" y="1054"/>
                </a:lnTo>
                <a:lnTo>
                  <a:pt x="474" y="1048"/>
                </a:lnTo>
                <a:lnTo>
                  <a:pt x="487" y="1043"/>
                </a:lnTo>
                <a:lnTo>
                  <a:pt x="501" y="1038"/>
                </a:lnTo>
                <a:lnTo>
                  <a:pt x="516" y="1033"/>
                </a:lnTo>
                <a:lnTo>
                  <a:pt x="532" y="1030"/>
                </a:lnTo>
                <a:lnTo>
                  <a:pt x="549" y="1027"/>
                </a:lnTo>
                <a:lnTo>
                  <a:pt x="557" y="1026"/>
                </a:lnTo>
                <a:lnTo>
                  <a:pt x="566" y="1025"/>
                </a:lnTo>
                <a:lnTo>
                  <a:pt x="584" y="1023"/>
                </a:lnTo>
                <a:lnTo>
                  <a:pt x="603" y="1022"/>
                </a:lnTo>
                <a:lnTo>
                  <a:pt x="623" y="1022"/>
                </a:lnTo>
                <a:lnTo>
                  <a:pt x="647" y="1022"/>
                </a:lnTo>
                <a:lnTo>
                  <a:pt x="672" y="1023"/>
                </a:lnTo>
                <a:lnTo>
                  <a:pt x="697" y="1026"/>
                </a:lnTo>
                <a:lnTo>
                  <a:pt x="724" y="1029"/>
                </a:lnTo>
                <a:lnTo>
                  <a:pt x="751" y="1033"/>
                </a:lnTo>
                <a:lnTo>
                  <a:pt x="780" y="1038"/>
                </a:lnTo>
                <a:lnTo>
                  <a:pt x="809" y="1044"/>
                </a:lnTo>
                <a:lnTo>
                  <a:pt x="839" y="1051"/>
                </a:lnTo>
                <a:lnTo>
                  <a:pt x="835" y="1170"/>
                </a:lnTo>
                <a:lnTo>
                  <a:pt x="808" y="1166"/>
                </a:lnTo>
                <a:lnTo>
                  <a:pt x="783" y="1163"/>
                </a:lnTo>
                <a:lnTo>
                  <a:pt x="759" y="1160"/>
                </a:lnTo>
                <a:lnTo>
                  <a:pt x="736" y="1158"/>
                </a:lnTo>
                <a:lnTo>
                  <a:pt x="694" y="1155"/>
                </a:lnTo>
                <a:lnTo>
                  <a:pt x="675" y="1154"/>
                </a:lnTo>
                <a:lnTo>
                  <a:pt x="656" y="1154"/>
                </a:lnTo>
                <a:lnTo>
                  <a:pt x="639" y="1154"/>
                </a:lnTo>
                <a:lnTo>
                  <a:pt x="623" y="1155"/>
                </a:lnTo>
                <a:lnTo>
                  <a:pt x="609" y="1156"/>
                </a:lnTo>
                <a:lnTo>
                  <a:pt x="595" y="1159"/>
                </a:lnTo>
                <a:lnTo>
                  <a:pt x="583" y="1161"/>
                </a:lnTo>
                <a:lnTo>
                  <a:pt x="573" y="1164"/>
                </a:lnTo>
                <a:lnTo>
                  <a:pt x="563" y="1168"/>
                </a:lnTo>
                <a:lnTo>
                  <a:pt x="559" y="1170"/>
                </a:lnTo>
                <a:lnTo>
                  <a:pt x="555" y="1173"/>
                </a:lnTo>
                <a:lnTo>
                  <a:pt x="551" y="1175"/>
                </a:lnTo>
                <a:lnTo>
                  <a:pt x="548" y="1178"/>
                </a:lnTo>
                <a:lnTo>
                  <a:pt x="544" y="1181"/>
                </a:lnTo>
                <a:lnTo>
                  <a:pt x="541" y="1184"/>
                </a:lnTo>
                <a:lnTo>
                  <a:pt x="538" y="1188"/>
                </a:lnTo>
                <a:lnTo>
                  <a:pt x="534" y="1192"/>
                </a:lnTo>
                <a:lnTo>
                  <a:pt x="529" y="1200"/>
                </a:lnTo>
                <a:lnTo>
                  <a:pt x="523" y="1210"/>
                </a:lnTo>
                <a:lnTo>
                  <a:pt x="518" y="1220"/>
                </a:lnTo>
                <a:lnTo>
                  <a:pt x="514" y="1232"/>
                </a:lnTo>
                <a:lnTo>
                  <a:pt x="510" y="1245"/>
                </a:lnTo>
                <a:lnTo>
                  <a:pt x="507" y="1259"/>
                </a:lnTo>
                <a:lnTo>
                  <a:pt x="504" y="1276"/>
                </a:lnTo>
                <a:lnTo>
                  <a:pt x="501" y="1295"/>
                </a:lnTo>
                <a:lnTo>
                  <a:pt x="499" y="1317"/>
                </a:lnTo>
                <a:lnTo>
                  <a:pt x="498" y="1328"/>
                </a:lnTo>
                <a:lnTo>
                  <a:pt x="497" y="1340"/>
                </a:lnTo>
                <a:lnTo>
                  <a:pt x="496" y="1367"/>
                </a:lnTo>
                <a:lnTo>
                  <a:pt x="496" y="1395"/>
                </a:lnTo>
                <a:lnTo>
                  <a:pt x="495" y="1426"/>
                </a:lnTo>
                <a:lnTo>
                  <a:pt x="496" y="1457"/>
                </a:lnTo>
                <a:lnTo>
                  <a:pt x="496" y="1471"/>
                </a:lnTo>
                <a:lnTo>
                  <a:pt x="497" y="1485"/>
                </a:lnTo>
                <a:lnTo>
                  <a:pt x="498" y="1498"/>
                </a:lnTo>
                <a:lnTo>
                  <a:pt x="500" y="1511"/>
                </a:lnTo>
                <a:lnTo>
                  <a:pt x="503" y="1534"/>
                </a:lnTo>
                <a:lnTo>
                  <a:pt x="507" y="1555"/>
                </a:lnTo>
                <a:lnTo>
                  <a:pt x="512" y="1573"/>
                </a:lnTo>
                <a:lnTo>
                  <a:pt x="515" y="1582"/>
                </a:lnTo>
                <a:lnTo>
                  <a:pt x="518" y="1589"/>
                </a:lnTo>
                <a:lnTo>
                  <a:pt x="522" y="1596"/>
                </a:lnTo>
                <a:lnTo>
                  <a:pt x="525" y="1603"/>
                </a:lnTo>
                <a:lnTo>
                  <a:pt x="529" y="1609"/>
                </a:lnTo>
                <a:lnTo>
                  <a:pt x="534" y="1615"/>
                </a:lnTo>
                <a:lnTo>
                  <a:pt x="538" y="1620"/>
                </a:lnTo>
                <a:lnTo>
                  <a:pt x="544" y="1625"/>
                </a:lnTo>
                <a:lnTo>
                  <a:pt x="550" y="1629"/>
                </a:lnTo>
                <a:lnTo>
                  <a:pt x="556" y="1633"/>
                </a:lnTo>
                <a:lnTo>
                  <a:pt x="563" y="1637"/>
                </a:lnTo>
                <a:lnTo>
                  <a:pt x="570" y="1640"/>
                </a:lnTo>
                <a:lnTo>
                  <a:pt x="586" y="1645"/>
                </a:lnTo>
                <a:lnTo>
                  <a:pt x="594" y="1647"/>
                </a:lnTo>
                <a:lnTo>
                  <a:pt x="603" y="1649"/>
                </a:lnTo>
                <a:lnTo>
                  <a:pt x="613" y="1651"/>
                </a:lnTo>
                <a:lnTo>
                  <a:pt x="623" y="1651"/>
                </a:lnTo>
                <a:lnTo>
                  <a:pt x="633" y="1652"/>
                </a:lnTo>
                <a:lnTo>
                  <a:pt x="644" y="1652"/>
                </a:lnTo>
                <a:lnTo>
                  <a:pt x="667" y="1652"/>
                </a:lnTo>
                <a:lnTo>
                  <a:pt x="690" y="1651"/>
                </a:lnTo>
                <a:lnTo>
                  <a:pt x="713" y="1650"/>
                </a:lnTo>
                <a:lnTo>
                  <a:pt x="737" y="1648"/>
                </a:lnTo>
                <a:lnTo>
                  <a:pt x="761" y="1646"/>
                </a:lnTo>
                <a:lnTo>
                  <a:pt x="785" y="1644"/>
                </a:lnTo>
                <a:lnTo>
                  <a:pt x="810" y="1641"/>
                </a:lnTo>
                <a:lnTo>
                  <a:pt x="835" y="1637"/>
                </a:lnTo>
                <a:lnTo>
                  <a:pt x="838" y="1760"/>
                </a:lnTo>
                <a:close/>
                <a:moveTo>
                  <a:pt x="2133" y="1771"/>
                </a:moveTo>
                <a:lnTo>
                  <a:pt x="2133" y="1035"/>
                </a:lnTo>
                <a:lnTo>
                  <a:pt x="2610" y="1035"/>
                </a:lnTo>
                <a:lnTo>
                  <a:pt x="2610" y="1165"/>
                </a:lnTo>
                <a:lnTo>
                  <a:pt x="2283" y="1165"/>
                </a:lnTo>
                <a:lnTo>
                  <a:pt x="2283" y="1337"/>
                </a:lnTo>
                <a:lnTo>
                  <a:pt x="2545" y="1337"/>
                </a:lnTo>
                <a:lnTo>
                  <a:pt x="2545" y="1465"/>
                </a:lnTo>
                <a:lnTo>
                  <a:pt x="2283" y="1465"/>
                </a:lnTo>
                <a:lnTo>
                  <a:pt x="2283" y="1641"/>
                </a:lnTo>
                <a:lnTo>
                  <a:pt x="2610" y="1641"/>
                </a:lnTo>
                <a:lnTo>
                  <a:pt x="2610" y="1771"/>
                </a:lnTo>
                <a:lnTo>
                  <a:pt x="2133" y="1771"/>
                </a:lnTo>
                <a:close/>
                <a:moveTo>
                  <a:pt x="2667" y="0"/>
                </a:moveTo>
                <a:lnTo>
                  <a:pt x="2564" y="0"/>
                </a:lnTo>
                <a:lnTo>
                  <a:pt x="2024" y="0"/>
                </a:lnTo>
                <a:lnTo>
                  <a:pt x="1486" y="0"/>
                </a:lnTo>
                <a:lnTo>
                  <a:pt x="948" y="0"/>
                </a:lnTo>
                <a:lnTo>
                  <a:pt x="410" y="0"/>
                </a:lnTo>
                <a:lnTo>
                  <a:pt x="0" y="409"/>
                </a:lnTo>
                <a:lnTo>
                  <a:pt x="0" y="946"/>
                </a:lnTo>
                <a:lnTo>
                  <a:pt x="0" y="1482"/>
                </a:lnTo>
                <a:lnTo>
                  <a:pt x="0" y="2018"/>
                </a:lnTo>
                <a:lnTo>
                  <a:pt x="0" y="2555"/>
                </a:lnTo>
                <a:lnTo>
                  <a:pt x="0" y="2667"/>
                </a:lnTo>
                <a:lnTo>
                  <a:pt x="0" y="2950"/>
                </a:lnTo>
                <a:lnTo>
                  <a:pt x="284" y="2950"/>
                </a:lnTo>
                <a:lnTo>
                  <a:pt x="387" y="2950"/>
                </a:lnTo>
                <a:lnTo>
                  <a:pt x="925" y="2950"/>
                </a:lnTo>
                <a:lnTo>
                  <a:pt x="1464" y="2950"/>
                </a:lnTo>
                <a:lnTo>
                  <a:pt x="2002" y="2950"/>
                </a:lnTo>
                <a:lnTo>
                  <a:pt x="2542" y="2950"/>
                </a:lnTo>
                <a:lnTo>
                  <a:pt x="2950" y="2541"/>
                </a:lnTo>
                <a:lnTo>
                  <a:pt x="2950" y="2004"/>
                </a:lnTo>
                <a:lnTo>
                  <a:pt x="2950" y="1468"/>
                </a:lnTo>
                <a:lnTo>
                  <a:pt x="2950" y="932"/>
                </a:lnTo>
                <a:lnTo>
                  <a:pt x="2950" y="395"/>
                </a:lnTo>
                <a:lnTo>
                  <a:pt x="2950" y="283"/>
                </a:lnTo>
                <a:lnTo>
                  <a:pt x="2950" y="0"/>
                </a:lnTo>
                <a:lnTo>
                  <a:pt x="2667" y="0"/>
                </a:lnTo>
                <a:close/>
              </a:path>
            </a:pathLst>
          </a:custGeom>
          <a:solidFill>
            <a:srgbClr val="848895"/>
          </a:solidFill>
          <a:ln>
            <a:noFill/>
          </a:ln>
        </p:spPr>
        <p:txBody>
          <a:bodyPr vert="horz" wrap="square" lIns="91440" tIns="45720" rIns="91440" bIns="45720" numCol="1" anchor="t" anchorCtr="0" compatLnSpc="1">
            <a:prstTxWarp prst="textNoShape">
              <a:avLst/>
            </a:prstTxWarp>
          </a:bodyPr>
          <a:lstStyle/>
          <a:p>
            <a:endParaRPr lang="fi-FI"/>
          </a:p>
        </p:txBody>
      </p:sp>
      <p:sp>
        <p:nvSpPr>
          <p:cNvPr id="10" name="Text Placeholder 2"/>
          <p:cNvSpPr>
            <a:spLocks noGrp="1"/>
          </p:cNvSpPr>
          <p:nvPr>
            <p:ph type="body" idx="14" hasCustomPrompt="1"/>
          </p:nvPr>
        </p:nvSpPr>
        <p:spPr>
          <a:xfrm>
            <a:off x="550863" y="476673"/>
            <a:ext cx="10297665" cy="216024"/>
          </a:xfrm>
        </p:spPr>
        <p:txBody>
          <a:bodyPr anchor="ctr" anchorCtr="0"/>
          <a:lstStyle>
            <a:lvl1pPr marL="0" indent="0">
              <a:spcBef>
                <a:spcPts val="0"/>
              </a:spcBef>
              <a:buNone/>
              <a:defRPr sz="12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spTree>
    <p:extLst>
      <p:ext uri="{BB962C8B-B14F-4D97-AF65-F5344CB8AC3E}">
        <p14:creationId xmlns:p14="http://schemas.microsoft.com/office/powerpoint/2010/main" val="4045540347"/>
      </p:ext>
    </p:extLst>
  </p:cSld>
  <p:clrMapOvr>
    <a:masterClrMapping/>
  </p:clrMapOvr>
  <p:transition spd="med">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ase E">
    <p:spTree>
      <p:nvGrpSpPr>
        <p:cNvPr id="1" name=""/>
        <p:cNvGrpSpPr/>
        <p:nvPr/>
      </p:nvGrpSpPr>
      <p:grpSpPr>
        <a:xfrm>
          <a:off x="0" y="0"/>
          <a:ext cx="0" cy="0"/>
          <a:chOff x="0" y="0"/>
          <a:chExt cx="0" cy="0"/>
        </a:xfrm>
      </p:grpSpPr>
      <p:sp>
        <p:nvSpPr>
          <p:cNvPr id="2" name="Title 1"/>
          <p:cNvSpPr>
            <a:spLocks noGrp="1"/>
          </p:cNvSpPr>
          <p:nvPr>
            <p:ph type="title"/>
          </p:nvPr>
        </p:nvSpPr>
        <p:spPr>
          <a:xfrm>
            <a:off x="550863" y="692149"/>
            <a:ext cx="10297666" cy="936626"/>
          </a:xfrm>
        </p:spPr>
        <p:txBody>
          <a:bodyPr/>
          <a:lstStyle/>
          <a:p>
            <a:r>
              <a:rPr lang="en-US"/>
              <a:t>Click to edit Master title style</a:t>
            </a:r>
          </a:p>
        </p:txBody>
      </p:sp>
      <p:sp>
        <p:nvSpPr>
          <p:cNvPr id="3" name="Content Placeholder 2"/>
          <p:cNvSpPr>
            <a:spLocks noGrp="1"/>
          </p:cNvSpPr>
          <p:nvPr>
            <p:ph sz="half" idx="1"/>
          </p:nvPr>
        </p:nvSpPr>
        <p:spPr>
          <a:xfrm>
            <a:off x="550863" y="1844675"/>
            <a:ext cx="6481241" cy="720205"/>
          </a:xfrm>
        </p:spPr>
        <p:txBody>
          <a:bodyPr/>
          <a:lstStyle/>
          <a:p>
            <a:pPr lvl="0"/>
            <a:r>
              <a:rPr lang="en-US"/>
              <a:t>Edit Master text styles</a:t>
            </a:r>
          </a:p>
          <a:p>
            <a:pPr lvl="1"/>
            <a:r>
              <a:rPr lang="en-US"/>
              <a:t>Second level</a:t>
            </a:r>
          </a:p>
        </p:txBody>
      </p:sp>
      <p:sp>
        <p:nvSpPr>
          <p:cNvPr id="5" name="Date Placeholder 4"/>
          <p:cNvSpPr>
            <a:spLocks noGrp="1"/>
          </p:cNvSpPr>
          <p:nvPr>
            <p:ph type="dt" sz="half" idx="10"/>
          </p:nvPr>
        </p:nvSpPr>
        <p:spPr/>
        <p:txBody>
          <a:bodyPr/>
          <a:lstStyle/>
          <a:p>
            <a:fld id="{B6925FE1-4EE2-4D4E-AE0F-64DDE48087E6}" type="datetime3">
              <a:rPr lang="en-US" smtClean="0"/>
              <a:t>28 February 2023</a:t>
            </a:fld>
            <a:endParaRPr lang="en-US"/>
          </a:p>
        </p:txBody>
      </p:sp>
      <p:sp>
        <p:nvSpPr>
          <p:cNvPr id="6" name="Footer Placeholder 5"/>
          <p:cNvSpPr>
            <a:spLocks noGrp="1"/>
          </p:cNvSpPr>
          <p:nvPr>
            <p:ph type="ftr" sz="quarter" idx="11"/>
          </p:nvPr>
        </p:nvSpPr>
        <p:spPr/>
        <p:txBody>
          <a:bodyPr/>
          <a:lstStyle/>
          <a:p>
            <a:r>
              <a:rPr lang="en-US"/>
              <a:t>© The Qt Company</a:t>
            </a:r>
          </a:p>
        </p:txBody>
      </p:sp>
      <p:sp>
        <p:nvSpPr>
          <p:cNvPr id="7" name="Slide Number Placeholder 6"/>
          <p:cNvSpPr>
            <a:spLocks noGrp="1"/>
          </p:cNvSpPr>
          <p:nvPr>
            <p:ph type="sldNum" sz="quarter" idx="12"/>
          </p:nvPr>
        </p:nvSpPr>
        <p:spPr/>
        <p:txBody>
          <a:bodyPr/>
          <a:lstStyle/>
          <a:p>
            <a:fld id="{A683D178-98AA-4574-9EAA-8EB007C55176}" type="slidenum">
              <a:rPr lang="en-US" smtClean="0"/>
              <a:t>‹#›</a:t>
            </a:fld>
            <a:endParaRPr lang="en-US"/>
          </a:p>
        </p:txBody>
      </p:sp>
      <p:sp>
        <p:nvSpPr>
          <p:cNvPr id="8" name="Picture Placeholder 6"/>
          <p:cNvSpPr>
            <a:spLocks noGrp="1"/>
          </p:cNvSpPr>
          <p:nvPr>
            <p:ph type="pic" sz="quarter" idx="13"/>
          </p:nvPr>
        </p:nvSpPr>
        <p:spPr>
          <a:xfrm>
            <a:off x="7321138" y="1844675"/>
            <a:ext cx="4320000" cy="4321175"/>
          </a:xfrm>
          <a:prstGeom prst="snip2DiagRect">
            <a:avLst>
              <a:gd name="adj1" fmla="val 2308"/>
              <a:gd name="adj2" fmla="val 0"/>
            </a:avLst>
          </a:prstGeom>
        </p:spPr>
        <p:txBody>
          <a:bodyPr/>
          <a:lstStyle>
            <a:lvl1pPr marL="0" indent="0">
              <a:buFontTx/>
              <a:buNone/>
              <a:defRPr sz="1200"/>
            </a:lvl1pPr>
          </a:lstStyle>
          <a:p>
            <a:r>
              <a:rPr lang="en-US"/>
              <a:t>Click icon to add picture</a:t>
            </a:r>
            <a:endParaRPr lang="en-GB"/>
          </a:p>
        </p:txBody>
      </p:sp>
      <p:sp>
        <p:nvSpPr>
          <p:cNvPr id="9" name="Freeform 7">
            <a:extLst>
              <a:ext uri="{C183D7F6-B498-43B3-948B-1728B52AA6E4}">
                <adec:decorative xmlns:adec="http://schemas.microsoft.com/office/drawing/2017/decorative" val="1"/>
              </a:ext>
            </a:extLst>
          </p:cNvPr>
          <p:cNvSpPr>
            <a:spLocks noChangeAspect="1" noEditPoints="1"/>
          </p:cNvSpPr>
          <p:nvPr userDrawn="1"/>
        </p:nvSpPr>
        <p:spPr bwMode="auto">
          <a:xfrm>
            <a:off x="10987730" y="692150"/>
            <a:ext cx="648000" cy="648000"/>
          </a:xfrm>
          <a:custGeom>
            <a:avLst/>
            <a:gdLst>
              <a:gd name="T0" fmla="*/ 1730 w 2950"/>
              <a:gd name="T1" fmla="*/ 1159 h 2950"/>
              <a:gd name="T2" fmla="*/ 1685 w 2950"/>
              <a:gd name="T3" fmla="*/ 1188 h 2950"/>
              <a:gd name="T4" fmla="*/ 1676 w 2950"/>
              <a:gd name="T5" fmla="*/ 1246 h 2950"/>
              <a:gd name="T6" fmla="*/ 1703 w 2950"/>
              <a:gd name="T7" fmla="*/ 1283 h 2950"/>
              <a:gd name="T8" fmla="*/ 1866 w 2950"/>
              <a:gd name="T9" fmla="*/ 1345 h 2950"/>
              <a:gd name="T10" fmla="*/ 1966 w 2950"/>
              <a:gd name="T11" fmla="*/ 1393 h 2950"/>
              <a:gd name="T12" fmla="*/ 2010 w 2950"/>
              <a:gd name="T13" fmla="*/ 1439 h 2950"/>
              <a:gd name="T14" fmla="*/ 2032 w 2950"/>
              <a:gd name="T15" fmla="*/ 1507 h 2950"/>
              <a:gd name="T16" fmla="*/ 2032 w 2950"/>
              <a:gd name="T17" fmla="*/ 1591 h 2950"/>
              <a:gd name="T18" fmla="*/ 2007 w 2950"/>
              <a:gd name="T19" fmla="*/ 1672 h 2950"/>
              <a:gd name="T20" fmla="*/ 1955 w 2950"/>
              <a:gd name="T21" fmla="*/ 1732 h 2950"/>
              <a:gd name="T22" fmla="*/ 1883 w 2950"/>
              <a:gd name="T23" fmla="*/ 1770 h 2950"/>
              <a:gd name="T24" fmla="*/ 1794 w 2950"/>
              <a:gd name="T25" fmla="*/ 1784 h 2950"/>
              <a:gd name="T26" fmla="*/ 1632 w 2950"/>
              <a:gd name="T27" fmla="*/ 1770 h 2950"/>
              <a:gd name="T28" fmla="*/ 1677 w 2950"/>
              <a:gd name="T29" fmla="*/ 1650 h 2950"/>
              <a:gd name="T30" fmla="*/ 1810 w 2950"/>
              <a:gd name="T31" fmla="*/ 1651 h 2950"/>
              <a:gd name="T32" fmla="*/ 1864 w 2950"/>
              <a:gd name="T33" fmla="*/ 1624 h 2950"/>
              <a:gd name="T34" fmla="*/ 1886 w 2950"/>
              <a:gd name="T35" fmla="*/ 1571 h 2950"/>
              <a:gd name="T36" fmla="*/ 1878 w 2950"/>
              <a:gd name="T37" fmla="*/ 1525 h 2950"/>
              <a:gd name="T38" fmla="*/ 1832 w 2950"/>
              <a:gd name="T39" fmla="*/ 1490 h 2950"/>
              <a:gd name="T40" fmla="*/ 1710 w 2950"/>
              <a:gd name="T41" fmla="*/ 1449 h 2950"/>
              <a:gd name="T42" fmla="*/ 1599 w 2950"/>
              <a:gd name="T43" fmla="*/ 1396 h 2950"/>
              <a:gd name="T44" fmla="*/ 1550 w 2950"/>
              <a:gd name="T45" fmla="*/ 1343 h 2950"/>
              <a:gd name="T46" fmla="*/ 1529 w 2950"/>
              <a:gd name="T47" fmla="*/ 1282 h 2950"/>
              <a:gd name="T48" fmla="*/ 1528 w 2950"/>
              <a:gd name="T49" fmla="*/ 1201 h 2950"/>
              <a:gd name="T50" fmla="*/ 1552 w 2950"/>
              <a:gd name="T51" fmla="*/ 1124 h 2950"/>
              <a:gd name="T52" fmla="*/ 1593 w 2950"/>
              <a:gd name="T53" fmla="*/ 1076 h 2950"/>
              <a:gd name="T54" fmla="*/ 1661 w 2950"/>
              <a:gd name="T55" fmla="*/ 1039 h 2950"/>
              <a:gd name="T56" fmla="*/ 1748 w 2950"/>
              <a:gd name="T57" fmla="*/ 1022 h 2950"/>
              <a:gd name="T58" fmla="*/ 1894 w 2950"/>
              <a:gd name="T59" fmla="*/ 1030 h 2950"/>
              <a:gd name="T60" fmla="*/ 1937 w 2950"/>
              <a:gd name="T61" fmla="*/ 1161 h 2950"/>
              <a:gd name="T62" fmla="*/ 1083 w 2950"/>
              <a:gd name="T63" fmla="*/ 1508 h 2950"/>
              <a:gd name="T64" fmla="*/ 1491 w 2950"/>
              <a:gd name="T65" fmla="*/ 1771 h 2950"/>
              <a:gd name="T66" fmla="*/ 809 w 2950"/>
              <a:gd name="T67" fmla="*/ 1765 h 2950"/>
              <a:gd name="T68" fmla="*/ 631 w 2950"/>
              <a:gd name="T69" fmla="*/ 1784 h 2950"/>
              <a:gd name="T70" fmla="*/ 498 w 2950"/>
              <a:gd name="T71" fmla="*/ 1767 h 2950"/>
              <a:gd name="T72" fmla="*/ 414 w 2950"/>
              <a:gd name="T73" fmla="*/ 1712 h 2950"/>
              <a:gd name="T74" fmla="*/ 365 w 2950"/>
              <a:gd name="T75" fmla="*/ 1620 h 2950"/>
              <a:gd name="T76" fmla="*/ 344 w 2950"/>
              <a:gd name="T77" fmla="*/ 1496 h 2950"/>
              <a:gd name="T78" fmla="*/ 344 w 2950"/>
              <a:gd name="T79" fmla="*/ 1328 h 2950"/>
              <a:gd name="T80" fmla="*/ 365 w 2950"/>
              <a:gd name="T81" fmla="*/ 1187 h 2950"/>
              <a:gd name="T82" fmla="*/ 410 w 2950"/>
              <a:gd name="T83" fmla="*/ 1095 h 2950"/>
              <a:gd name="T84" fmla="*/ 487 w 2950"/>
              <a:gd name="T85" fmla="*/ 1043 h 2950"/>
              <a:gd name="T86" fmla="*/ 584 w 2950"/>
              <a:gd name="T87" fmla="*/ 1023 h 2950"/>
              <a:gd name="T88" fmla="*/ 751 w 2950"/>
              <a:gd name="T89" fmla="*/ 1033 h 2950"/>
              <a:gd name="T90" fmla="*/ 759 w 2950"/>
              <a:gd name="T91" fmla="*/ 1160 h 2950"/>
              <a:gd name="T92" fmla="*/ 609 w 2950"/>
              <a:gd name="T93" fmla="*/ 1156 h 2950"/>
              <a:gd name="T94" fmla="*/ 551 w 2950"/>
              <a:gd name="T95" fmla="*/ 1175 h 2950"/>
              <a:gd name="T96" fmla="*/ 523 w 2950"/>
              <a:gd name="T97" fmla="*/ 1210 h 2950"/>
              <a:gd name="T98" fmla="*/ 499 w 2950"/>
              <a:gd name="T99" fmla="*/ 1317 h 2950"/>
              <a:gd name="T100" fmla="*/ 496 w 2950"/>
              <a:gd name="T101" fmla="*/ 1471 h 2950"/>
              <a:gd name="T102" fmla="*/ 515 w 2950"/>
              <a:gd name="T103" fmla="*/ 1582 h 2950"/>
              <a:gd name="T104" fmla="*/ 544 w 2950"/>
              <a:gd name="T105" fmla="*/ 1625 h 2950"/>
              <a:gd name="T106" fmla="*/ 603 w 2950"/>
              <a:gd name="T107" fmla="*/ 1649 h 2950"/>
              <a:gd name="T108" fmla="*/ 713 w 2950"/>
              <a:gd name="T109" fmla="*/ 1650 h 2950"/>
              <a:gd name="T110" fmla="*/ 2133 w 2950"/>
              <a:gd name="T111" fmla="*/ 1771 h 2950"/>
              <a:gd name="T112" fmla="*/ 2545 w 2950"/>
              <a:gd name="T113" fmla="*/ 1465 h 2950"/>
              <a:gd name="T114" fmla="*/ 2564 w 2950"/>
              <a:gd name="T115" fmla="*/ 0 h 2950"/>
              <a:gd name="T116" fmla="*/ 0 w 2950"/>
              <a:gd name="T117" fmla="*/ 1482 h 2950"/>
              <a:gd name="T118" fmla="*/ 925 w 2950"/>
              <a:gd name="T119" fmla="*/ 2950 h 2950"/>
              <a:gd name="T120" fmla="*/ 2950 w 2950"/>
              <a:gd name="T121" fmla="*/ 932 h 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50" h="2950">
                <a:moveTo>
                  <a:pt x="1792" y="1152"/>
                </a:moveTo>
                <a:lnTo>
                  <a:pt x="1778" y="1152"/>
                </a:lnTo>
                <a:lnTo>
                  <a:pt x="1764" y="1153"/>
                </a:lnTo>
                <a:lnTo>
                  <a:pt x="1752" y="1154"/>
                </a:lnTo>
                <a:lnTo>
                  <a:pt x="1746" y="1155"/>
                </a:lnTo>
                <a:lnTo>
                  <a:pt x="1740" y="1156"/>
                </a:lnTo>
                <a:lnTo>
                  <a:pt x="1730" y="1159"/>
                </a:lnTo>
                <a:lnTo>
                  <a:pt x="1720" y="1163"/>
                </a:lnTo>
                <a:lnTo>
                  <a:pt x="1711" y="1167"/>
                </a:lnTo>
                <a:lnTo>
                  <a:pt x="1703" y="1171"/>
                </a:lnTo>
                <a:lnTo>
                  <a:pt x="1696" y="1176"/>
                </a:lnTo>
                <a:lnTo>
                  <a:pt x="1693" y="1179"/>
                </a:lnTo>
                <a:lnTo>
                  <a:pt x="1690" y="1182"/>
                </a:lnTo>
                <a:lnTo>
                  <a:pt x="1685" y="1188"/>
                </a:lnTo>
                <a:lnTo>
                  <a:pt x="1681" y="1195"/>
                </a:lnTo>
                <a:lnTo>
                  <a:pt x="1678" y="1203"/>
                </a:lnTo>
                <a:lnTo>
                  <a:pt x="1676" y="1211"/>
                </a:lnTo>
                <a:lnTo>
                  <a:pt x="1674" y="1220"/>
                </a:lnTo>
                <a:lnTo>
                  <a:pt x="1674" y="1230"/>
                </a:lnTo>
                <a:lnTo>
                  <a:pt x="1674" y="1238"/>
                </a:lnTo>
                <a:lnTo>
                  <a:pt x="1676" y="1246"/>
                </a:lnTo>
                <a:lnTo>
                  <a:pt x="1678" y="1253"/>
                </a:lnTo>
                <a:lnTo>
                  <a:pt x="1681" y="1260"/>
                </a:lnTo>
                <a:lnTo>
                  <a:pt x="1685" y="1267"/>
                </a:lnTo>
                <a:lnTo>
                  <a:pt x="1690" y="1273"/>
                </a:lnTo>
                <a:lnTo>
                  <a:pt x="1693" y="1275"/>
                </a:lnTo>
                <a:lnTo>
                  <a:pt x="1696" y="1278"/>
                </a:lnTo>
                <a:lnTo>
                  <a:pt x="1703" y="1283"/>
                </a:lnTo>
                <a:lnTo>
                  <a:pt x="1712" y="1288"/>
                </a:lnTo>
                <a:lnTo>
                  <a:pt x="1723" y="1293"/>
                </a:lnTo>
                <a:lnTo>
                  <a:pt x="1752" y="1305"/>
                </a:lnTo>
                <a:lnTo>
                  <a:pt x="1770" y="1312"/>
                </a:lnTo>
                <a:lnTo>
                  <a:pt x="1791" y="1320"/>
                </a:lnTo>
                <a:lnTo>
                  <a:pt x="1840" y="1336"/>
                </a:lnTo>
                <a:lnTo>
                  <a:pt x="1866" y="1345"/>
                </a:lnTo>
                <a:lnTo>
                  <a:pt x="1890" y="1354"/>
                </a:lnTo>
                <a:lnTo>
                  <a:pt x="1901" y="1358"/>
                </a:lnTo>
                <a:lnTo>
                  <a:pt x="1912" y="1363"/>
                </a:lnTo>
                <a:lnTo>
                  <a:pt x="1932" y="1373"/>
                </a:lnTo>
                <a:lnTo>
                  <a:pt x="1950" y="1383"/>
                </a:lnTo>
                <a:lnTo>
                  <a:pt x="1958" y="1388"/>
                </a:lnTo>
                <a:lnTo>
                  <a:pt x="1966" y="1393"/>
                </a:lnTo>
                <a:lnTo>
                  <a:pt x="1980" y="1404"/>
                </a:lnTo>
                <a:lnTo>
                  <a:pt x="1986" y="1409"/>
                </a:lnTo>
                <a:lnTo>
                  <a:pt x="1991" y="1414"/>
                </a:lnTo>
                <a:lnTo>
                  <a:pt x="1997" y="1420"/>
                </a:lnTo>
                <a:lnTo>
                  <a:pt x="2002" y="1426"/>
                </a:lnTo>
                <a:lnTo>
                  <a:pt x="2006" y="1433"/>
                </a:lnTo>
                <a:lnTo>
                  <a:pt x="2010" y="1439"/>
                </a:lnTo>
                <a:lnTo>
                  <a:pt x="2014" y="1446"/>
                </a:lnTo>
                <a:lnTo>
                  <a:pt x="2018" y="1454"/>
                </a:lnTo>
                <a:lnTo>
                  <a:pt x="2021" y="1462"/>
                </a:lnTo>
                <a:lnTo>
                  <a:pt x="2024" y="1470"/>
                </a:lnTo>
                <a:lnTo>
                  <a:pt x="2026" y="1479"/>
                </a:lnTo>
                <a:lnTo>
                  <a:pt x="2029" y="1488"/>
                </a:lnTo>
                <a:lnTo>
                  <a:pt x="2032" y="1507"/>
                </a:lnTo>
                <a:lnTo>
                  <a:pt x="2033" y="1517"/>
                </a:lnTo>
                <a:lnTo>
                  <a:pt x="2034" y="1527"/>
                </a:lnTo>
                <a:lnTo>
                  <a:pt x="2035" y="1538"/>
                </a:lnTo>
                <a:lnTo>
                  <a:pt x="2035" y="1549"/>
                </a:lnTo>
                <a:lnTo>
                  <a:pt x="2035" y="1564"/>
                </a:lnTo>
                <a:lnTo>
                  <a:pt x="2034" y="1577"/>
                </a:lnTo>
                <a:lnTo>
                  <a:pt x="2032" y="1591"/>
                </a:lnTo>
                <a:lnTo>
                  <a:pt x="2030" y="1604"/>
                </a:lnTo>
                <a:lnTo>
                  <a:pt x="2028" y="1616"/>
                </a:lnTo>
                <a:lnTo>
                  <a:pt x="2025" y="1628"/>
                </a:lnTo>
                <a:lnTo>
                  <a:pt x="2021" y="1640"/>
                </a:lnTo>
                <a:lnTo>
                  <a:pt x="2017" y="1651"/>
                </a:lnTo>
                <a:lnTo>
                  <a:pt x="2012" y="1662"/>
                </a:lnTo>
                <a:lnTo>
                  <a:pt x="2007" y="1672"/>
                </a:lnTo>
                <a:lnTo>
                  <a:pt x="2001" y="1682"/>
                </a:lnTo>
                <a:lnTo>
                  <a:pt x="1995" y="1692"/>
                </a:lnTo>
                <a:lnTo>
                  <a:pt x="1988" y="1701"/>
                </a:lnTo>
                <a:lnTo>
                  <a:pt x="1981" y="1709"/>
                </a:lnTo>
                <a:lnTo>
                  <a:pt x="1973" y="1717"/>
                </a:lnTo>
                <a:lnTo>
                  <a:pt x="1964" y="1725"/>
                </a:lnTo>
                <a:lnTo>
                  <a:pt x="1955" y="1732"/>
                </a:lnTo>
                <a:lnTo>
                  <a:pt x="1946" y="1739"/>
                </a:lnTo>
                <a:lnTo>
                  <a:pt x="1936" y="1745"/>
                </a:lnTo>
                <a:lnTo>
                  <a:pt x="1926" y="1751"/>
                </a:lnTo>
                <a:lnTo>
                  <a:pt x="1916" y="1756"/>
                </a:lnTo>
                <a:lnTo>
                  <a:pt x="1905" y="1761"/>
                </a:lnTo>
                <a:lnTo>
                  <a:pt x="1894" y="1766"/>
                </a:lnTo>
                <a:lnTo>
                  <a:pt x="1883" y="1770"/>
                </a:lnTo>
                <a:lnTo>
                  <a:pt x="1871" y="1773"/>
                </a:lnTo>
                <a:lnTo>
                  <a:pt x="1859" y="1776"/>
                </a:lnTo>
                <a:lnTo>
                  <a:pt x="1847" y="1779"/>
                </a:lnTo>
                <a:lnTo>
                  <a:pt x="1834" y="1781"/>
                </a:lnTo>
                <a:lnTo>
                  <a:pt x="1821" y="1782"/>
                </a:lnTo>
                <a:lnTo>
                  <a:pt x="1808" y="1784"/>
                </a:lnTo>
                <a:lnTo>
                  <a:pt x="1794" y="1784"/>
                </a:lnTo>
                <a:lnTo>
                  <a:pt x="1780" y="1784"/>
                </a:lnTo>
                <a:lnTo>
                  <a:pt x="1758" y="1784"/>
                </a:lnTo>
                <a:lnTo>
                  <a:pt x="1735" y="1783"/>
                </a:lnTo>
                <a:lnTo>
                  <a:pt x="1711" y="1781"/>
                </a:lnTo>
                <a:lnTo>
                  <a:pt x="1686" y="1778"/>
                </a:lnTo>
                <a:lnTo>
                  <a:pt x="1660" y="1774"/>
                </a:lnTo>
                <a:lnTo>
                  <a:pt x="1632" y="1770"/>
                </a:lnTo>
                <a:lnTo>
                  <a:pt x="1603" y="1765"/>
                </a:lnTo>
                <a:lnTo>
                  <a:pt x="1573" y="1758"/>
                </a:lnTo>
                <a:lnTo>
                  <a:pt x="1534" y="1751"/>
                </a:lnTo>
                <a:lnTo>
                  <a:pt x="1549" y="1635"/>
                </a:lnTo>
                <a:lnTo>
                  <a:pt x="1618" y="1643"/>
                </a:lnTo>
                <a:lnTo>
                  <a:pt x="1649" y="1647"/>
                </a:lnTo>
                <a:lnTo>
                  <a:pt x="1677" y="1650"/>
                </a:lnTo>
                <a:lnTo>
                  <a:pt x="1704" y="1652"/>
                </a:lnTo>
                <a:lnTo>
                  <a:pt x="1729" y="1653"/>
                </a:lnTo>
                <a:lnTo>
                  <a:pt x="1751" y="1654"/>
                </a:lnTo>
                <a:lnTo>
                  <a:pt x="1771" y="1654"/>
                </a:lnTo>
                <a:lnTo>
                  <a:pt x="1785" y="1654"/>
                </a:lnTo>
                <a:lnTo>
                  <a:pt x="1798" y="1653"/>
                </a:lnTo>
                <a:lnTo>
                  <a:pt x="1810" y="1651"/>
                </a:lnTo>
                <a:lnTo>
                  <a:pt x="1822" y="1648"/>
                </a:lnTo>
                <a:lnTo>
                  <a:pt x="1832" y="1645"/>
                </a:lnTo>
                <a:lnTo>
                  <a:pt x="1841" y="1641"/>
                </a:lnTo>
                <a:lnTo>
                  <a:pt x="1850" y="1636"/>
                </a:lnTo>
                <a:lnTo>
                  <a:pt x="1858" y="1631"/>
                </a:lnTo>
                <a:lnTo>
                  <a:pt x="1861" y="1628"/>
                </a:lnTo>
                <a:lnTo>
                  <a:pt x="1864" y="1624"/>
                </a:lnTo>
                <a:lnTo>
                  <a:pt x="1870" y="1617"/>
                </a:lnTo>
                <a:lnTo>
                  <a:pt x="1875" y="1609"/>
                </a:lnTo>
                <a:lnTo>
                  <a:pt x="1879" y="1601"/>
                </a:lnTo>
                <a:lnTo>
                  <a:pt x="1882" y="1591"/>
                </a:lnTo>
                <a:lnTo>
                  <a:pt x="1883" y="1587"/>
                </a:lnTo>
                <a:lnTo>
                  <a:pt x="1885" y="1581"/>
                </a:lnTo>
                <a:lnTo>
                  <a:pt x="1886" y="1571"/>
                </a:lnTo>
                <a:lnTo>
                  <a:pt x="1886" y="1559"/>
                </a:lnTo>
                <a:lnTo>
                  <a:pt x="1886" y="1551"/>
                </a:lnTo>
                <a:lnTo>
                  <a:pt x="1885" y="1543"/>
                </a:lnTo>
                <a:lnTo>
                  <a:pt x="1883" y="1535"/>
                </a:lnTo>
                <a:lnTo>
                  <a:pt x="1881" y="1532"/>
                </a:lnTo>
                <a:lnTo>
                  <a:pt x="1880" y="1528"/>
                </a:lnTo>
                <a:lnTo>
                  <a:pt x="1878" y="1525"/>
                </a:lnTo>
                <a:lnTo>
                  <a:pt x="1876" y="1522"/>
                </a:lnTo>
                <a:lnTo>
                  <a:pt x="1871" y="1516"/>
                </a:lnTo>
                <a:lnTo>
                  <a:pt x="1866" y="1510"/>
                </a:lnTo>
                <a:lnTo>
                  <a:pt x="1860" y="1505"/>
                </a:lnTo>
                <a:lnTo>
                  <a:pt x="1852" y="1500"/>
                </a:lnTo>
                <a:lnTo>
                  <a:pt x="1843" y="1495"/>
                </a:lnTo>
                <a:lnTo>
                  <a:pt x="1832" y="1490"/>
                </a:lnTo>
                <a:lnTo>
                  <a:pt x="1820" y="1485"/>
                </a:lnTo>
                <a:lnTo>
                  <a:pt x="1806" y="1479"/>
                </a:lnTo>
                <a:lnTo>
                  <a:pt x="1790" y="1474"/>
                </a:lnTo>
                <a:lnTo>
                  <a:pt x="1773" y="1468"/>
                </a:lnTo>
                <a:lnTo>
                  <a:pt x="1754" y="1463"/>
                </a:lnTo>
                <a:lnTo>
                  <a:pt x="1724" y="1453"/>
                </a:lnTo>
                <a:lnTo>
                  <a:pt x="1710" y="1449"/>
                </a:lnTo>
                <a:lnTo>
                  <a:pt x="1696" y="1444"/>
                </a:lnTo>
                <a:lnTo>
                  <a:pt x="1670" y="1434"/>
                </a:lnTo>
                <a:lnTo>
                  <a:pt x="1647" y="1423"/>
                </a:lnTo>
                <a:lnTo>
                  <a:pt x="1636" y="1418"/>
                </a:lnTo>
                <a:lnTo>
                  <a:pt x="1626" y="1413"/>
                </a:lnTo>
                <a:lnTo>
                  <a:pt x="1607" y="1401"/>
                </a:lnTo>
                <a:lnTo>
                  <a:pt x="1599" y="1396"/>
                </a:lnTo>
                <a:lnTo>
                  <a:pt x="1591" y="1390"/>
                </a:lnTo>
                <a:lnTo>
                  <a:pt x="1577" y="1378"/>
                </a:lnTo>
                <a:lnTo>
                  <a:pt x="1571" y="1371"/>
                </a:lnTo>
                <a:lnTo>
                  <a:pt x="1565" y="1365"/>
                </a:lnTo>
                <a:lnTo>
                  <a:pt x="1559" y="1358"/>
                </a:lnTo>
                <a:lnTo>
                  <a:pt x="1554" y="1350"/>
                </a:lnTo>
                <a:lnTo>
                  <a:pt x="1550" y="1343"/>
                </a:lnTo>
                <a:lnTo>
                  <a:pt x="1546" y="1335"/>
                </a:lnTo>
                <a:lnTo>
                  <a:pt x="1542" y="1327"/>
                </a:lnTo>
                <a:lnTo>
                  <a:pt x="1538" y="1319"/>
                </a:lnTo>
                <a:lnTo>
                  <a:pt x="1535" y="1310"/>
                </a:lnTo>
                <a:lnTo>
                  <a:pt x="1533" y="1301"/>
                </a:lnTo>
                <a:lnTo>
                  <a:pt x="1530" y="1292"/>
                </a:lnTo>
                <a:lnTo>
                  <a:pt x="1529" y="1282"/>
                </a:lnTo>
                <a:lnTo>
                  <a:pt x="1527" y="1272"/>
                </a:lnTo>
                <a:lnTo>
                  <a:pt x="1526" y="1262"/>
                </a:lnTo>
                <a:lnTo>
                  <a:pt x="1526" y="1251"/>
                </a:lnTo>
                <a:lnTo>
                  <a:pt x="1525" y="1240"/>
                </a:lnTo>
                <a:lnTo>
                  <a:pt x="1526" y="1227"/>
                </a:lnTo>
                <a:lnTo>
                  <a:pt x="1526" y="1214"/>
                </a:lnTo>
                <a:lnTo>
                  <a:pt x="1528" y="1201"/>
                </a:lnTo>
                <a:lnTo>
                  <a:pt x="1530" y="1189"/>
                </a:lnTo>
                <a:lnTo>
                  <a:pt x="1532" y="1177"/>
                </a:lnTo>
                <a:lnTo>
                  <a:pt x="1535" y="1165"/>
                </a:lnTo>
                <a:lnTo>
                  <a:pt x="1538" y="1155"/>
                </a:lnTo>
                <a:lnTo>
                  <a:pt x="1542" y="1144"/>
                </a:lnTo>
                <a:lnTo>
                  <a:pt x="1547" y="1134"/>
                </a:lnTo>
                <a:lnTo>
                  <a:pt x="1552" y="1124"/>
                </a:lnTo>
                <a:lnTo>
                  <a:pt x="1557" y="1115"/>
                </a:lnTo>
                <a:lnTo>
                  <a:pt x="1563" y="1106"/>
                </a:lnTo>
                <a:lnTo>
                  <a:pt x="1570" y="1098"/>
                </a:lnTo>
                <a:lnTo>
                  <a:pt x="1577" y="1090"/>
                </a:lnTo>
                <a:lnTo>
                  <a:pt x="1584" y="1083"/>
                </a:lnTo>
                <a:lnTo>
                  <a:pt x="1588" y="1079"/>
                </a:lnTo>
                <a:lnTo>
                  <a:pt x="1593" y="1076"/>
                </a:lnTo>
                <a:lnTo>
                  <a:pt x="1601" y="1069"/>
                </a:lnTo>
                <a:lnTo>
                  <a:pt x="1610" y="1063"/>
                </a:lnTo>
                <a:lnTo>
                  <a:pt x="1620" y="1057"/>
                </a:lnTo>
                <a:lnTo>
                  <a:pt x="1629" y="1052"/>
                </a:lnTo>
                <a:lnTo>
                  <a:pt x="1639" y="1047"/>
                </a:lnTo>
                <a:lnTo>
                  <a:pt x="1650" y="1043"/>
                </a:lnTo>
                <a:lnTo>
                  <a:pt x="1661" y="1039"/>
                </a:lnTo>
                <a:lnTo>
                  <a:pt x="1672" y="1035"/>
                </a:lnTo>
                <a:lnTo>
                  <a:pt x="1684" y="1032"/>
                </a:lnTo>
                <a:lnTo>
                  <a:pt x="1696" y="1029"/>
                </a:lnTo>
                <a:lnTo>
                  <a:pt x="1709" y="1027"/>
                </a:lnTo>
                <a:lnTo>
                  <a:pt x="1721" y="1025"/>
                </a:lnTo>
                <a:lnTo>
                  <a:pt x="1735" y="1023"/>
                </a:lnTo>
                <a:lnTo>
                  <a:pt x="1748" y="1022"/>
                </a:lnTo>
                <a:lnTo>
                  <a:pt x="1762" y="1022"/>
                </a:lnTo>
                <a:lnTo>
                  <a:pt x="1777" y="1022"/>
                </a:lnTo>
                <a:lnTo>
                  <a:pt x="1798" y="1022"/>
                </a:lnTo>
                <a:lnTo>
                  <a:pt x="1820" y="1023"/>
                </a:lnTo>
                <a:lnTo>
                  <a:pt x="1843" y="1025"/>
                </a:lnTo>
                <a:lnTo>
                  <a:pt x="1868" y="1027"/>
                </a:lnTo>
                <a:lnTo>
                  <a:pt x="1894" y="1030"/>
                </a:lnTo>
                <a:lnTo>
                  <a:pt x="1922" y="1034"/>
                </a:lnTo>
                <a:lnTo>
                  <a:pt x="1950" y="1038"/>
                </a:lnTo>
                <a:lnTo>
                  <a:pt x="1981" y="1043"/>
                </a:lnTo>
                <a:lnTo>
                  <a:pt x="2020" y="1051"/>
                </a:lnTo>
                <a:lnTo>
                  <a:pt x="2008" y="1169"/>
                </a:lnTo>
                <a:lnTo>
                  <a:pt x="1971" y="1165"/>
                </a:lnTo>
                <a:lnTo>
                  <a:pt x="1937" y="1161"/>
                </a:lnTo>
                <a:lnTo>
                  <a:pt x="1877" y="1156"/>
                </a:lnTo>
                <a:lnTo>
                  <a:pt x="1852" y="1154"/>
                </a:lnTo>
                <a:lnTo>
                  <a:pt x="1829" y="1153"/>
                </a:lnTo>
                <a:lnTo>
                  <a:pt x="1809" y="1152"/>
                </a:lnTo>
                <a:lnTo>
                  <a:pt x="1792" y="1152"/>
                </a:lnTo>
                <a:close/>
                <a:moveTo>
                  <a:pt x="1158" y="1158"/>
                </a:moveTo>
                <a:lnTo>
                  <a:pt x="1083" y="1508"/>
                </a:lnTo>
                <a:lnTo>
                  <a:pt x="1284" y="1508"/>
                </a:lnTo>
                <a:lnTo>
                  <a:pt x="1210" y="1158"/>
                </a:lnTo>
                <a:lnTo>
                  <a:pt x="1158" y="1158"/>
                </a:lnTo>
                <a:close/>
                <a:moveTo>
                  <a:pt x="876" y="1771"/>
                </a:moveTo>
                <a:lnTo>
                  <a:pt x="1042" y="1035"/>
                </a:lnTo>
                <a:lnTo>
                  <a:pt x="1326" y="1035"/>
                </a:lnTo>
                <a:lnTo>
                  <a:pt x="1491" y="1771"/>
                </a:lnTo>
                <a:lnTo>
                  <a:pt x="1342" y="1771"/>
                </a:lnTo>
                <a:lnTo>
                  <a:pt x="1313" y="1638"/>
                </a:lnTo>
                <a:lnTo>
                  <a:pt x="1055" y="1638"/>
                </a:lnTo>
                <a:lnTo>
                  <a:pt x="1025" y="1771"/>
                </a:lnTo>
                <a:lnTo>
                  <a:pt x="876" y="1771"/>
                </a:lnTo>
                <a:close/>
                <a:moveTo>
                  <a:pt x="838" y="1760"/>
                </a:moveTo>
                <a:lnTo>
                  <a:pt x="809" y="1765"/>
                </a:lnTo>
                <a:lnTo>
                  <a:pt x="782" y="1770"/>
                </a:lnTo>
                <a:lnTo>
                  <a:pt x="755" y="1775"/>
                </a:lnTo>
                <a:lnTo>
                  <a:pt x="729" y="1778"/>
                </a:lnTo>
                <a:lnTo>
                  <a:pt x="703" y="1781"/>
                </a:lnTo>
                <a:lnTo>
                  <a:pt x="678" y="1783"/>
                </a:lnTo>
                <a:lnTo>
                  <a:pt x="654" y="1784"/>
                </a:lnTo>
                <a:lnTo>
                  <a:pt x="631" y="1784"/>
                </a:lnTo>
                <a:lnTo>
                  <a:pt x="608" y="1784"/>
                </a:lnTo>
                <a:lnTo>
                  <a:pt x="587" y="1783"/>
                </a:lnTo>
                <a:lnTo>
                  <a:pt x="567" y="1781"/>
                </a:lnTo>
                <a:lnTo>
                  <a:pt x="548" y="1779"/>
                </a:lnTo>
                <a:lnTo>
                  <a:pt x="530" y="1776"/>
                </a:lnTo>
                <a:lnTo>
                  <a:pt x="513" y="1772"/>
                </a:lnTo>
                <a:lnTo>
                  <a:pt x="498" y="1767"/>
                </a:lnTo>
                <a:lnTo>
                  <a:pt x="483" y="1762"/>
                </a:lnTo>
                <a:lnTo>
                  <a:pt x="470" y="1756"/>
                </a:lnTo>
                <a:lnTo>
                  <a:pt x="457" y="1749"/>
                </a:lnTo>
                <a:lnTo>
                  <a:pt x="445" y="1741"/>
                </a:lnTo>
                <a:lnTo>
                  <a:pt x="434" y="1732"/>
                </a:lnTo>
                <a:lnTo>
                  <a:pt x="424" y="1723"/>
                </a:lnTo>
                <a:lnTo>
                  <a:pt x="414" y="1712"/>
                </a:lnTo>
                <a:lnTo>
                  <a:pt x="405" y="1701"/>
                </a:lnTo>
                <a:lnTo>
                  <a:pt x="397" y="1689"/>
                </a:lnTo>
                <a:lnTo>
                  <a:pt x="389" y="1676"/>
                </a:lnTo>
                <a:lnTo>
                  <a:pt x="382" y="1663"/>
                </a:lnTo>
                <a:lnTo>
                  <a:pt x="376" y="1649"/>
                </a:lnTo>
                <a:lnTo>
                  <a:pt x="370" y="1635"/>
                </a:lnTo>
                <a:lnTo>
                  <a:pt x="365" y="1620"/>
                </a:lnTo>
                <a:lnTo>
                  <a:pt x="361" y="1605"/>
                </a:lnTo>
                <a:lnTo>
                  <a:pt x="357" y="1589"/>
                </a:lnTo>
                <a:lnTo>
                  <a:pt x="353" y="1572"/>
                </a:lnTo>
                <a:lnTo>
                  <a:pt x="351" y="1555"/>
                </a:lnTo>
                <a:lnTo>
                  <a:pt x="348" y="1536"/>
                </a:lnTo>
                <a:lnTo>
                  <a:pt x="346" y="1517"/>
                </a:lnTo>
                <a:lnTo>
                  <a:pt x="344" y="1496"/>
                </a:lnTo>
                <a:lnTo>
                  <a:pt x="343" y="1475"/>
                </a:lnTo>
                <a:lnTo>
                  <a:pt x="341" y="1452"/>
                </a:lnTo>
                <a:lnTo>
                  <a:pt x="341" y="1428"/>
                </a:lnTo>
                <a:lnTo>
                  <a:pt x="340" y="1403"/>
                </a:lnTo>
                <a:lnTo>
                  <a:pt x="341" y="1377"/>
                </a:lnTo>
                <a:lnTo>
                  <a:pt x="341" y="1352"/>
                </a:lnTo>
                <a:lnTo>
                  <a:pt x="344" y="1328"/>
                </a:lnTo>
                <a:lnTo>
                  <a:pt x="345" y="1304"/>
                </a:lnTo>
                <a:lnTo>
                  <a:pt x="347" y="1282"/>
                </a:lnTo>
                <a:lnTo>
                  <a:pt x="350" y="1261"/>
                </a:lnTo>
                <a:lnTo>
                  <a:pt x="353" y="1241"/>
                </a:lnTo>
                <a:lnTo>
                  <a:pt x="357" y="1222"/>
                </a:lnTo>
                <a:lnTo>
                  <a:pt x="361" y="1204"/>
                </a:lnTo>
                <a:lnTo>
                  <a:pt x="365" y="1187"/>
                </a:lnTo>
                <a:lnTo>
                  <a:pt x="370" y="1171"/>
                </a:lnTo>
                <a:lnTo>
                  <a:pt x="375" y="1156"/>
                </a:lnTo>
                <a:lnTo>
                  <a:pt x="381" y="1142"/>
                </a:lnTo>
                <a:lnTo>
                  <a:pt x="388" y="1129"/>
                </a:lnTo>
                <a:lnTo>
                  <a:pt x="394" y="1117"/>
                </a:lnTo>
                <a:lnTo>
                  <a:pt x="402" y="1106"/>
                </a:lnTo>
                <a:lnTo>
                  <a:pt x="410" y="1095"/>
                </a:lnTo>
                <a:lnTo>
                  <a:pt x="418" y="1086"/>
                </a:lnTo>
                <a:lnTo>
                  <a:pt x="428" y="1077"/>
                </a:lnTo>
                <a:lnTo>
                  <a:pt x="438" y="1069"/>
                </a:lnTo>
                <a:lnTo>
                  <a:pt x="449" y="1061"/>
                </a:lnTo>
                <a:lnTo>
                  <a:pt x="461" y="1054"/>
                </a:lnTo>
                <a:lnTo>
                  <a:pt x="474" y="1048"/>
                </a:lnTo>
                <a:lnTo>
                  <a:pt x="487" y="1043"/>
                </a:lnTo>
                <a:lnTo>
                  <a:pt x="501" y="1038"/>
                </a:lnTo>
                <a:lnTo>
                  <a:pt x="516" y="1033"/>
                </a:lnTo>
                <a:lnTo>
                  <a:pt x="532" y="1030"/>
                </a:lnTo>
                <a:lnTo>
                  <a:pt x="549" y="1027"/>
                </a:lnTo>
                <a:lnTo>
                  <a:pt x="557" y="1026"/>
                </a:lnTo>
                <a:lnTo>
                  <a:pt x="566" y="1025"/>
                </a:lnTo>
                <a:lnTo>
                  <a:pt x="584" y="1023"/>
                </a:lnTo>
                <a:lnTo>
                  <a:pt x="603" y="1022"/>
                </a:lnTo>
                <a:lnTo>
                  <a:pt x="623" y="1022"/>
                </a:lnTo>
                <a:lnTo>
                  <a:pt x="647" y="1022"/>
                </a:lnTo>
                <a:lnTo>
                  <a:pt x="672" y="1023"/>
                </a:lnTo>
                <a:lnTo>
                  <a:pt x="697" y="1026"/>
                </a:lnTo>
                <a:lnTo>
                  <a:pt x="724" y="1029"/>
                </a:lnTo>
                <a:lnTo>
                  <a:pt x="751" y="1033"/>
                </a:lnTo>
                <a:lnTo>
                  <a:pt x="780" y="1038"/>
                </a:lnTo>
                <a:lnTo>
                  <a:pt x="809" y="1044"/>
                </a:lnTo>
                <a:lnTo>
                  <a:pt x="839" y="1051"/>
                </a:lnTo>
                <a:lnTo>
                  <a:pt x="835" y="1170"/>
                </a:lnTo>
                <a:lnTo>
                  <a:pt x="808" y="1166"/>
                </a:lnTo>
                <a:lnTo>
                  <a:pt x="783" y="1163"/>
                </a:lnTo>
                <a:lnTo>
                  <a:pt x="759" y="1160"/>
                </a:lnTo>
                <a:lnTo>
                  <a:pt x="736" y="1158"/>
                </a:lnTo>
                <a:lnTo>
                  <a:pt x="694" y="1155"/>
                </a:lnTo>
                <a:lnTo>
                  <a:pt x="675" y="1154"/>
                </a:lnTo>
                <a:lnTo>
                  <a:pt x="656" y="1154"/>
                </a:lnTo>
                <a:lnTo>
                  <a:pt x="639" y="1154"/>
                </a:lnTo>
                <a:lnTo>
                  <a:pt x="623" y="1155"/>
                </a:lnTo>
                <a:lnTo>
                  <a:pt x="609" y="1156"/>
                </a:lnTo>
                <a:lnTo>
                  <a:pt x="595" y="1159"/>
                </a:lnTo>
                <a:lnTo>
                  <a:pt x="583" y="1161"/>
                </a:lnTo>
                <a:lnTo>
                  <a:pt x="573" y="1164"/>
                </a:lnTo>
                <a:lnTo>
                  <a:pt x="563" y="1168"/>
                </a:lnTo>
                <a:lnTo>
                  <a:pt x="559" y="1170"/>
                </a:lnTo>
                <a:lnTo>
                  <a:pt x="555" y="1173"/>
                </a:lnTo>
                <a:lnTo>
                  <a:pt x="551" y="1175"/>
                </a:lnTo>
                <a:lnTo>
                  <a:pt x="548" y="1178"/>
                </a:lnTo>
                <a:lnTo>
                  <a:pt x="544" y="1181"/>
                </a:lnTo>
                <a:lnTo>
                  <a:pt x="541" y="1184"/>
                </a:lnTo>
                <a:lnTo>
                  <a:pt x="538" y="1188"/>
                </a:lnTo>
                <a:lnTo>
                  <a:pt x="534" y="1192"/>
                </a:lnTo>
                <a:lnTo>
                  <a:pt x="529" y="1200"/>
                </a:lnTo>
                <a:lnTo>
                  <a:pt x="523" y="1210"/>
                </a:lnTo>
                <a:lnTo>
                  <a:pt x="518" y="1220"/>
                </a:lnTo>
                <a:lnTo>
                  <a:pt x="514" y="1232"/>
                </a:lnTo>
                <a:lnTo>
                  <a:pt x="510" y="1245"/>
                </a:lnTo>
                <a:lnTo>
                  <a:pt x="507" y="1259"/>
                </a:lnTo>
                <a:lnTo>
                  <a:pt x="504" y="1276"/>
                </a:lnTo>
                <a:lnTo>
                  <a:pt x="501" y="1295"/>
                </a:lnTo>
                <a:lnTo>
                  <a:pt x="499" y="1317"/>
                </a:lnTo>
                <a:lnTo>
                  <a:pt x="498" y="1328"/>
                </a:lnTo>
                <a:lnTo>
                  <a:pt x="497" y="1340"/>
                </a:lnTo>
                <a:lnTo>
                  <a:pt x="496" y="1367"/>
                </a:lnTo>
                <a:lnTo>
                  <a:pt x="496" y="1395"/>
                </a:lnTo>
                <a:lnTo>
                  <a:pt x="495" y="1426"/>
                </a:lnTo>
                <a:lnTo>
                  <a:pt x="496" y="1457"/>
                </a:lnTo>
                <a:lnTo>
                  <a:pt x="496" y="1471"/>
                </a:lnTo>
                <a:lnTo>
                  <a:pt x="497" y="1485"/>
                </a:lnTo>
                <a:lnTo>
                  <a:pt x="498" y="1498"/>
                </a:lnTo>
                <a:lnTo>
                  <a:pt x="500" y="1511"/>
                </a:lnTo>
                <a:lnTo>
                  <a:pt x="503" y="1534"/>
                </a:lnTo>
                <a:lnTo>
                  <a:pt x="507" y="1555"/>
                </a:lnTo>
                <a:lnTo>
                  <a:pt x="512" y="1573"/>
                </a:lnTo>
                <a:lnTo>
                  <a:pt x="515" y="1582"/>
                </a:lnTo>
                <a:lnTo>
                  <a:pt x="518" y="1589"/>
                </a:lnTo>
                <a:lnTo>
                  <a:pt x="522" y="1596"/>
                </a:lnTo>
                <a:lnTo>
                  <a:pt x="525" y="1603"/>
                </a:lnTo>
                <a:lnTo>
                  <a:pt x="529" y="1609"/>
                </a:lnTo>
                <a:lnTo>
                  <a:pt x="534" y="1615"/>
                </a:lnTo>
                <a:lnTo>
                  <a:pt x="538" y="1620"/>
                </a:lnTo>
                <a:lnTo>
                  <a:pt x="544" y="1625"/>
                </a:lnTo>
                <a:lnTo>
                  <a:pt x="550" y="1629"/>
                </a:lnTo>
                <a:lnTo>
                  <a:pt x="556" y="1633"/>
                </a:lnTo>
                <a:lnTo>
                  <a:pt x="563" y="1637"/>
                </a:lnTo>
                <a:lnTo>
                  <a:pt x="570" y="1640"/>
                </a:lnTo>
                <a:lnTo>
                  <a:pt x="586" y="1645"/>
                </a:lnTo>
                <a:lnTo>
                  <a:pt x="594" y="1647"/>
                </a:lnTo>
                <a:lnTo>
                  <a:pt x="603" y="1649"/>
                </a:lnTo>
                <a:lnTo>
                  <a:pt x="613" y="1651"/>
                </a:lnTo>
                <a:lnTo>
                  <a:pt x="623" y="1651"/>
                </a:lnTo>
                <a:lnTo>
                  <a:pt x="633" y="1652"/>
                </a:lnTo>
                <a:lnTo>
                  <a:pt x="644" y="1652"/>
                </a:lnTo>
                <a:lnTo>
                  <a:pt x="667" y="1652"/>
                </a:lnTo>
                <a:lnTo>
                  <a:pt x="690" y="1651"/>
                </a:lnTo>
                <a:lnTo>
                  <a:pt x="713" y="1650"/>
                </a:lnTo>
                <a:lnTo>
                  <a:pt x="737" y="1648"/>
                </a:lnTo>
                <a:lnTo>
                  <a:pt x="761" y="1646"/>
                </a:lnTo>
                <a:lnTo>
                  <a:pt x="785" y="1644"/>
                </a:lnTo>
                <a:lnTo>
                  <a:pt x="810" y="1641"/>
                </a:lnTo>
                <a:lnTo>
                  <a:pt x="835" y="1637"/>
                </a:lnTo>
                <a:lnTo>
                  <a:pt x="838" y="1760"/>
                </a:lnTo>
                <a:close/>
                <a:moveTo>
                  <a:pt x="2133" y="1771"/>
                </a:moveTo>
                <a:lnTo>
                  <a:pt x="2133" y="1035"/>
                </a:lnTo>
                <a:lnTo>
                  <a:pt x="2610" y="1035"/>
                </a:lnTo>
                <a:lnTo>
                  <a:pt x="2610" y="1165"/>
                </a:lnTo>
                <a:lnTo>
                  <a:pt x="2283" y="1165"/>
                </a:lnTo>
                <a:lnTo>
                  <a:pt x="2283" y="1337"/>
                </a:lnTo>
                <a:lnTo>
                  <a:pt x="2545" y="1337"/>
                </a:lnTo>
                <a:lnTo>
                  <a:pt x="2545" y="1465"/>
                </a:lnTo>
                <a:lnTo>
                  <a:pt x="2283" y="1465"/>
                </a:lnTo>
                <a:lnTo>
                  <a:pt x="2283" y="1641"/>
                </a:lnTo>
                <a:lnTo>
                  <a:pt x="2610" y="1641"/>
                </a:lnTo>
                <a:lnTo>
                  <a:pt x="2610" y="1771"/>
                </a:lnTo>
                <a:lnTo>
                  <a:pt x="2133" y="1771"/>
                </a:lnTo>
                <a:close/>
                <a:moveTo>
                  <a:pt x="2667" y="0"/>
                </a:moveTo>
                <a:lnTo>
                  <a:pt x="2564" y="0"/>
                </a:lnTo>
                <a:lnTo>
                  <a:pt x="2024" y="0"/>
                </a:lnTo>
                <a:lnTo>
                  <a:pt x="1486" y="0"/>
                </a:lnTo>
                <a:lnTo>
                  <a:pt x="948" y="0"/>
                </a:lnTo>
                <a:lnTo>
                  <a:pt x="410" y="0"/>
                </a:lnTo>
                <a:lnTo>
                  <a:pt x="0" y="409"/>
                </a:lnTo>
                <a:lnTo>
                  <a:pt x="0" y="946"/>
                </a:lnTo>
                <a:lnTo>
                  <a:pt x="0" y="1482"/>
                </a:lnTo>
                <a:lnTo>
                  <a:pt x="0" y="2018"/>
                </a:lnTo>
                <a:lnTo>
                  <a:pt x="0" y="2555"/>
                </a:lnTo>
                <a:lnTo>
                  <a:pt x="0" y="2667"/>
                </a:lnTo>
                <a:lnTo>
                  <a:pt x="0" y="2950"/>
                </a:lnTo>
                <a:lnTo>
                  <a:pt x="284" y="2950"/>
                </a:lnTo>
                <a:lnTo>
                  <a:pt x="387" y="2950"/>
                </a:lnTo>
                <a:lnTo>
                  <a:pt x="925" y="2950"/>
                </a:lnTo>
                <a:lnTo>
                  <a:pt x="1464" y="2950"/>
                </a:lnTo>
                <a:lnTo>
                  <a:pt x="2002" y="2950"/>
                </a:lnTo>
                <a:lnTo>
                  <a:pt x="2542" y="2950"/>
                </a:lnTo>
                <a:lnTo>
                  <a:pt x="2950" y="2541"/>
                </a:lnTo>
                <a:lnTo>
                  <a:pt x="2950" y="2004"/>
                </a:lnTo>
                <a:lnTo>
                  <a:pt x="2950" y="1468"/>
                </a:lnTo>
                <a:lnTo>
                  <a:pt x="2950" y="932"/>
                </a:lnTo>
                <a:lnTo>
                  <a:pt x="2950" y="395"/>
                </a:lnTo>
                <a:lnTo>
                  <a:pt x="2950" y="283"/>
                </a:lnTo>
                <a:lnTo>
                  <a:pt x="2950" y="0"/>
                </a:lnTo>
                <a:lnTo>
                  <a:pt x="2667" y="0"/>
                </a:lnTo>
                <a:close/>
              </a:path>
            </a:pathLst>
          </a:custGeom>
          <a:solidFill>
            <a:srgbClr val="848895"/>
          </a:solidFill>
          <a:ln>
            <a:noFill/>
          </a:ln>
        </p:spPr>
        <p:txBody>
          <a:bodyPr vert="horz" wrap="square" lIns="91440" tIns="45720" rIns="91440" bIns="45720" numCol="1" anchor="t" anchorCtr="0" compatLnSpc="1">
            <a:prstTxWarp prst="textNoShape">
              <a:avLst/>
            </a:prstTxWarp>
          </a:bodyPr>
          <a:lstStyle/>
          <a:p>
            <a:endParaRPr lang="fi-FI"/>
          </a:p>
        </p:txBody>
      </p:sp>
      <p:sp>
        <p:nvSpPr>
          <p:cNvPr id="14" name="Text Placeholder 15"/>
          <p:cNvSpPr>
            <a:spLocks noGrp="1"/>
          </p:cNvSpPr>
          <p:nvPr>
            <p:ph type="body" sz="quarter" idx="15"/>
          </p:nvPr>
        </p:nvSpPr>
        <p:spPr>
          <a:xfrm>
            <a:off x="983431" y="2852920"/>
            <a:ext cx="6049193" cy="3312930"/>
          </a:xfrm>
        </p:spPr>
        <p:txBody>
          <a:bodyPr/>
          <a:lstStyle>
            <a:lvl1pPr marL="0" indent="0">
              <a:buFontTx/>
              <a:buNone/>
              <a:defRPr>
                <a:solidFill>
                  <a:schemeClr val="accent4"/>
                </a:solidFill>
              </a:defRPr>
            </a:lvl1pPr>
            <a:lvl2pPr marL="0" indent="0">
              <a:buFontTx/>
              <a:buNone/>
              <a:defRPr sz="1400"/>
            </a:lvl2pPr>
            <a:lvl3pPr marL="182563" indent="-182563">
              <a:defRPr sz="1400"/>
            </a:lvl3pPr>
          </a:lstStyle>
          <a:p>
            <a:pPr lvl="0"/>
            <a:r>
              <a:rPr lang="en-US"/>
              <a:t>Edit Master text styles</a:t>
            </a:r>
          </a:p>
          <a:p>
            <a:pPr lvl="1"/>
            <a:r>
              <a:rPr lang="en-US"/>
              <a:t>Second level</a:t>
            </a:r>
          </a:p>
          <a:p>
            <a:pPr lvl="2"/>
            <a:r>
              <a:rPr lang="en-US"/>
              <a:t>Third level</a:t>
            </a:r>
          </a:p>
        </p:txBody>
      </p:sp>
      <p:sp>
        <p:nvSpPr>
          <p:cNvPr id="11" name="Freeform 6">
            <a:extLst>
              <a:ext uri="{C183D7F6-B498-43B3-948B-1728B52AA6E4}">
                <adec:decorative xmlns:adec="http://schemas.microsoft.com/office/drawing/2017/decorative" val="1"/>
              </a:ext>
            </a:extLst>
          </p:cNvPr>
          <p:cNvSpPr>
            <a:spLocks noChangeAspect="1"/>
          </p:cNvSpPr>
          <p:nvPr userDrawn="1"/>
        </p:nvSpPr>
        <p:spPr bwMode="auto">
          <a:xfrm>
            <a:off x="550863" y="2708900"/>
            <a:ext cx="288000" cy="418108"/>
          </a:xfrm>
          <a:custGeom>
            <a:avLst/>
            <a:gdLst>
              <a:gd name="T0" fmla="*/ 749 w 1139"/>
              <a:gd name="T1" fmla="*/ 872 h 1654"/>
              <a:gd name="T2" fmla="*/ 0 w 1139"/>
              <a:gd name="T3" fmla="*/ 872 h 1654"/>
              <a:gd name="T4" fmla="*/ 0 w 1139"/>
              <a:gd name="T5" fmla="*/ 192 h 1654"/>
              <a:gd name="T6" fmla="*/ 191 w 1139"/>
              <a:gd name="T7" fmla="*/ 0 h 1654"/>
              <a:gd name="T8" fmla="*/ 1139 w 1139"/>
              <a:gd name="T9" fmla="*/ 0 h 1654"/>
              <a:gd name="T10" fmla="*/ 1139 w 1139"/>
              <a:gd name="T11" fmla="*/ 638 h 1654"/>
              <a:gd name="T12" fmla="*/ 1139 w 1139"/>
              <a:gd name="T13" fmla="*/ 681 h 1654"/>
              <a:gd name="T14" fmla="*/ 1139 w 1139"/>
              <a:gd name="T15" fmla="*/ 1463 h 1654"/>
              <a:gd name="T16" fmla="*/ 947 w 1139"/>
              <a:gd name="T17" fmla="*/ 1654 h 1654"/>
              <a:gd name="T18" fmla="*/ 749 w 1139"/>
              <a:gd name="T19" fmla="*/ 1654 h 1654"/>
              <a:gd name="T20" fmla="*/ 749 w 1139"/>
              <a:gd name="T21" fmla="*/ 872 h 1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9" h="1654">
                <a:moveTo>
                  <a:pt x="749" y="872"/>
                </a:moveTo>
                <a:lnTo>
                  <a:pt x="0" y="872"/>
                </a:lnTo>
                <a:lnTo>
                  <a:pt x="0" y="192"/>
                </a:lnTo>
                <a:lnTo>
                  <a:pt x="191" y="0"/>
                </a:lnTo>
                <a:lnTo>
                  <a:pt x="1139" y="0"/>
                </a:lnTo>
                <a:lnTo>
                  <a:pt x="1139" y="638"/>
                </a:lnTo>
                <a:lnTo>
                  <a:pt x="1139" y="681"/>
                </a:lnTo>
                <a:lnTo>
                  <a:pt x="1139" y="1463"/>
                </a:lnTo>
                <a:lnTo>
                  <a:pt x="947" y="1654"/>
                </a:lnTo>
                <a:lnTo>
                  <a:pt x="749" y="1654"/>
                </a:lnTo>
                <a:lnTo>
                  <a:pt x="749" y="87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fi-FI"/>
          </a:p>
        </p:txBody>
      </p:sp>
      <p:sp>
        <p:nvSpPr>
          <p:cNvPr id="12" name="Text Placeholder 2"/>
          <p:cNvSpPr>
            <a:spLocks noGrp="1"/>
          </p:cNvSpPr>
          <p:nvPr>
            <p:ph type="body" idx="16" hasCustomPrompt="1"/>
          </p:nvPr>
        </p:nvSpPr>
        <p:spPr>
          <a:xfrm>
            <a:off x="550863" y="476673"/>
            <a:ext cx="10297665" cy="216024"/>
          </a:xfrm>
        </p:spPr>
        <p:txBody>
          <a:bodyPr anchor="ctr" anchorCtr="0"/>
          <a:lstStyle>
            <a:lvl1pPr marL="0" indent="0">
              <a:spcBef>
                <a:spcPts val="0"/>
              </a:spcBef>
              <a:buNone/>
              <a:defRPr sz="12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spTree>
    <p:extLst>
      <p:ext uri="{BB962C8B-B14F-4D97-AF65-F5344CB8AC3E}">
        <p14:creationId xmlns:p14="http://schemas.microsoft.com/office/powerpoint/2010/main" val="1802415198"/>
      </p:ext>
    </p:extLst>
  </p:cSld>
  <p:clrMapOvr>
    <a:masterClrMapping/>
  </p:clrMapOvr>
  <p:transition spd="med">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hank you / Contacts">
    <p:bg>
      <p:bgPr>
        <a:solidFill>
          <a:schemeClr val="bg2"/>
        </a:solidFill>
        <a:effectLst/>
      </p:bgPr>
    </p:bg>
    <p:spTree>
      <p:nvGrpSpPr>
        <p:cNvPr id="1" name=""/>
        <p:cNvGrpSpPr/>
        <p:nvPr/>
      </p:nvGrpSpPr>
      <p:grpSpPr>
        <a:xfrm>
          <a:off x="0" y="0"/>
          <a:ext cx="0" cy="0"/>
          <a:chOff x="0" y="0"/>
          <a:chExt cx="0" cy="0"/>
        </a:xfrm>
      </p:grpSpPr>
      <p:sp>
        <p:nvSpPr>
          <p:cNvPr id="7" name="Rectangle 6">
            <a:extLst>
              <a:ext uri="{C183D7F6-B498-43B3-948B-1728B52AA6E4}">
                <adec:decorative xmlns:adec="http://schemas.microsoft.com/office/drawing/2017/decorative" val="1"/>
              </a:ext>
            </a:extLst>
          </p:cNvPr>
          <p:cNvSpPr/>
          <p:nvPr userDrawn="1"/>
        </p:nvSpPr>
        <p:spPr>
          <a:xfrm>
            <a:off x="0" y="0"/>
            <a:ext cx="6743700" cy="6858000"/>
          </a:xfrm>
          <a:custGeom>
            <a:avLst/>
            <a:gdLst/>
            <a:ahLst/>
            <a:cxnLst/>
            <a:rect l="l" t="t" r="r" b="b"/>
            <a:pathLst>
              <a:path w="6743700" h="6858000">
                <a:moveTo>
                  <a:pt x="0" y="0"/>
                </a:moveTo>
                <a:lnTo>
                  <a:pt x="5448300" y="0"/>
                </a:lnTo>
                <a:lnTo>
                  <a:pt x="6743700" y="0"/>
                </a:lnTo>
                <a:lnTo>
                  <a:pt x="54483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4" name="Date Placeholder 3"/>
          <p:cNvSpPr>
            <a:spLocks noGrp="1"/>
          </p:cNvSpPr>
          <p:nvPr>
            <p:ph type="dt" sz="half" idx="10"/>
          </p:nvPr>
        </p:nvSpPr>
        <p:spPr/>
        <p:txBody>
          <a:bodyPr/>
          <a:lstStyle>
            <a:lvl1pPr>
              <a:defRPr>
                <a:noFill/>
              </a:defRPr>
            </a:lvl1pPr>
          </a:lstStyle>
          <a:p>
            <a:fld id="{11884B64-DCF6-4E99-B60E-8EB89106D7D6}" type="datetime3">
              <a:rPr lang="en-US" smtClean="0"/>
              <a:t>28 February 2023</a:t>
            </a:fld>
            <a:endParaRPr lang="en-US"/>
          </a:p>
        </p:txBody>
      </p:sp>
      <p:sp>
        <p:nvSpPr>
          <p:cNvPr id="5" name="Footer Placeholder 4"/>
          <p:cNvSpPr>
            <a:spLocks noGrp="1"/>
          </p:cNvSpPr>
          <p:nvPr>
            <p:ph type="ftr" sz="quarter" idx="11"/>
          </p:nvPr>
        </p:nvSpPr>
        <p:spPr/>
        <p:txBody>
          <a:bodyPr/>
          <a:lstStyle>
            <a:lvl1pPr>
              <a:defRPr>
                <a:noFill/>
              </a:defRPr>
            </a:lvl1pPr>
          </a:lstStyle>
          <a:p>
            <a:r>
              <a:rPr lang="en-US"/>
              <a:t>© The Qt Company</a:t>
            </a:r>
          </a:p>
        </p:txBody>
      </p:sp>
      <p:sp>
        <p:nvSpPr>
          <p:cNvPr id="6" name="Slide Number Placeholder 5"/>
          <p:cNvSpPr>
            <a:spLocks noGrp="1"/>
          </p:cNvSpPr>
          <p:nvPr>
            <p:ph type="sldNum" sz="quarter" idx="12"/>
          </p:nvPr>
        </p:nvSpPr>
        <p:spPr/>
        <p:txBody>
          <a:bodyPr/>
          <a:lstStyle>
            <a:lvl1pPr>
              <a:defRPr>
                <a:noFill/>
              </a:defRPr>
            </a:lvl1pPr>
          </a:lstStyle>
          <a:p>
            <a:fld id="{A683D178-98AA-4574-9EAA-8EB007C55176}" type="slidenum">
              <a:rPr lang="en-US" smtClean="0"/>
              <a:pPr/>
              <a:t>‹#›</a:t>
            </a:fld>
            <a:endParaRPr lang="en-US"/>
          </a:p>
        </p:txBody>
      </p:sp>
      <p:sp>
        <p:nvSpPr>
          <p:cNvPr id="11" name="Title 1"/>
          <p:cNvSpPr>
            <a:spLocks noGrp="1"/>
          </p:cNvSpPr>
          <p:nvPr>
            <p:ph type="ctrTitle" hasCustomPrompt="1"/>
          </p:nvPr>
        </p:nvSpPr>
        <p:spPr>
          <a:xfrm>
            <a:off x="550863" y="692671"/>
            <a:ext cx="4897438" cy="4176192"/>
          </a:xfrm>
        </p:spPr>
        <p:txBody>
          <a:bodyPr anchor="t" anchorCtr="0"/>
          <a:lstStyle>
            <a:lvl1pPr algn="l">
              <a:defRPr sz="4800" baseline="0">
                <a:solidFill>
                  <a:schemeClr val="tx1"/>
                </a:solidFill>
              </a:defRPr>
            </a:lvl1pPr>
          </a:lstStyle>
          <a:p>
            <a:r>
              <a:rPr lang="en-US"/>
              <a:t>Add Thank you text.</a:t>
            </a:r>
          </a:p>
        </p:txBody>
      </p:sp>
      <p:sp>
        <p:nvSpPr>
          <p:cNvPr id="13" name="Text Placeholder 11"/>
          <p:cNvSpPr>
            <a:spLocks noGrp="1"/>
          </p:cNvSpPr>
          <p:nvPr>
            <p:ph type="body" sz="quarter" idx="13" hasCustomPrompt="1"/>
          </p:nvPr>
        </p:nvSpPr>
        <p:spPr>
          <a:xfrm>
            <a:off x="550863" y="5013176"/>
            <a:ext cx="4897437" cy="1152674"/>
          </a:xfrm>
        </p:spPr>
        <p:txBody>
          <a:bodyPr anchor="b" anchorCtr="0"/>
          <a:lstStyle>
            <a:lvl1pPr marL="0" indent="0">
              <a:buFontTx/>
              <a:buNone/>
              <a:defRPr sz="1400" baseline="0">
                <a:solidFill>
                  <a:schemeClr val="tx1"/>
                </a:solidFill>
              </a:defRPr>
            </a:lvl1pPr>
          </a:lstStyle>
          <a:p>
            <a:pPr lvl="0"/>
            <a:r>
              <a:rPr lang="en-US"/>
              <a:t>Insert your contact details</a:t>
            </a:r>
            <a:endParaRPr lang="en-GB"/>
          </a:p>
        </p:txBody>
      </p:sp>
      <p:grpSp>
        <p:nvGrpSpPr>
          <p:cNvPr id="18" name="Group 17">
            <a:extLst>
              <a:ext uri="{FF2B5EF4-FFF2-40B4-BE49-F238E27FC236}">
                <a16:creationId xmlns:a16="http://schemas.microsoft.com/office/drawing/2014/main" id="{F3EAF8CA-FC5C-4535-ACA8-5E96E125F5EC}"/>
              </a:ext>
              <a:ext uri="{C183D7F6-B498-43B3-948B-1728B52AA6E4}">
                <adec:decorative xmlns:adec="http://schemas.microsoft.com/office/drawing/2017/decorative" val="1"/>
              </a:ext>
            </a:extLst>
          </p:cNvPr>
          <p:cNvGrpSpPr>
            <a:grpSpLocks noChangeAspect="1"/>
          </p:cNvGrpSpPr>
          <p:nvPr userDrawn="1"/>
        </p:nvGrpSpPr>
        <p:grpSpPr>
          <a:xfrm>
            <a:off x="10915200" y="5623200"/>
            <a:ext cx="720000" cy="529065"/>
            <a:chOff x="11151163" y="6165850"/>
            <a:chExt cx="489975" cy="360040"/>
          </a:xfrm>
        </p:grpSpPr>
        <p:sp>
          <p:nvSpPr>
            <p:cNvPr id="19" name="Snip Diagonal Corner Rectangle 26">
              <a:extLst>
                <a:ext uri="{FF2B5EF4-FFF2-40B4-BE49-F238E27FC236}">
                  <a16:creationId xmlns:a16="http://schemas.microsoft.com/office/drawing/2014/main" id="{6234985F-FD24-4FA4-84C6-A7D41C43E2BD}"/>
                </a:ext>
              </a:extLst>
            </p:cNvPr>
            <p:cNvSpPr/>
            <p:nvPr userDrawn="1"/>
          </p:nvSpPr>
          <p:spPr>
            <a:xfrm>
              <a:off x="11151538" y="6165850"/>
              <a:ext cx="489600" cy="360040"/>
            </a:xfrm>
            <a:prstGeom prst="snip2DiagRect">
              <a:avLst>
                <a:gd name="adj1" fmla="val 19602"/>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0" name="Freeform 6">
              <a:extLst>
                <a:ext uri="{FF2B5EF4-FFF2-40B4-BE49-F238E27FC236}">
                  <a16:creationId xmlns:a16="http://schemas.microsoft.com/office/drawing/2014/main" id="{B21502A9-5AE3-4B16-BCF8-29771F807EAE}"/>
                </a:ext>
              </a:extLst>
            </p:cNvPr>
            <p:cNvSpPr>
              <a:spLocks noChangeAspect="1" noEditPoints="1"/>
            </p:cNvSpPr>
            <p:nvPr userDrawn="1"/>
          </p:nvSpPr>
          <p:spPr bwMode="auto">
            <a:xfrm>
              <a:off x="11151163" y="6165850"/>
              <a:ext cx="489975" cy="360000"/>
            </a:xfrm>
            <a:custGeom>
              <a:avLst/>
              <a:gdLst>
                <a:gd name="T0" fmla="*/ 2431 w 3438"/>
                <a:gd name="T1" fmla="*/ 1652 h 2526"/>
                <a:gd name="T2" fmla="*/ 2460 w 3438"/>
                <a:gd name="T3" fmla="*/ 1720 h 2526"/>
                <a:gd name="T4" fmla="*/ 2533 w 3438"/>
                <a:gd name="T5" fmla="*/ 1741 h 2526"/>
                <a:gd name="T6" fmla="*/ 2577 w 3438"/>
                <a:gd name="T7" fmla="*/ 1947 h 2526"/>
                <a:gd name="T8" fmla="*/ 2406 w 3438"/>
                <a:gd name="T9" fmla="*/ 1943 h 2526"/>
                <a:gd name="T10" fmla="*/ 2298 w 3438"/>
                <a:gd name="T11" fmla="*/ 1903 h 2526"/>
                <a:gd name="T12" fmla="*/ 2226 w 3438"/>
                <a:gd name="T13" fmla="*/ 1815 h 2526"/>
                <a:gd name="T14" fmla="*/ 2192 w 3438"/>
                <a:gd name="T15" fmla="*/ 1655 h 2526"/>
                <a:gd name="T16" fmla="*/ 2188 w 3438"/>
                <a:gd name="T17" fmla="*/ 842 h 2526"/>
                <a:gd name="T18" fmla="*/ 1012 w 3438"/>
                <a:gd name="T19" fmla="*/ 1663 h 2526"/>
                <a:gd name="T20" fmla="*/ 1105 w 3438"/>
                <a:gd name="T21" fmla="*/ 1736 h 2526"/>
                <a:gd name="T22" fmla="*/ 1218 w 3438"/>
                <a:gd name="T23" fmla="*/ 1764 h 2526"/>
                <a:gd name="T24" fmla="*/ 1376 w 3438"/>
                <a:gd name="T25" fmla="*/ 1760 h 2526"/>
                <a:gd name="T26" fmla="*/ 1481 w 3438"/>
                <a:gd name="T27" fmla="*/ 1724 h 2526"/>
                <a:gd name="T28" fmla="*/ 1553 w 3438"/>
                <a:gd name="T29" fmla="*/ 1657 h 2526"/>
                <a:gd name="T30" fmla="*/ 1603 w 3438"/>
                <a:gd name="T31" fmla="*/ 1536 h 2526"/>
                <a:gd name="T32" fmla="*/ 1633 w 3438"/>
                <a:gd name="T33" fmla="*/ 1326 h 2526"/>
                <a:gd name="T34" fmla="*/ 1628 w 3438"/>
                <a:gd name="T35" fmla="*/ 1050 h 2526"/>
                <a:gd name="T36" fmla="*/ 1585 w 3438"/>
                <a:gd name="T37" fmla="*/ 844 h 2526"/>
                <a:gd name="T38" fmla="*/ 1514 w 3438"/>
                <a:gd name="T39" fmla="*/ 729 h 2526"/>
                <a:gd name="T40" fmla="*/ 1425 w 3438"/>
                <a:gd name="T41" fmla="*/ 675 h 2526"/>
                <a:gd name="T42" fmla="*/ 1280 w 3438"/>
                <a:gd name="T43" fmla="*/ 653 h 2526"/>
                <a:gd name="T44" fmla="*/ 1154 w 3438"/>
                <a:gd name="T45" fmla="*/ 669 h 2526"/>
                <a:gd name="T46" fmla="*/ 1046 w 3438"/>
                <a:gd name="T47" fmla="*/ 729 h 2526"/>
                <a:gd name="T48" fmla="*/ 985 w 3438"/>
                <a:gd name="T49" fmla="*/ 815 h 2526"/>
                <a:gd name="T50" fmla="*/ 938 w 3438"/>
                <a:gd name="T51" fmla="*/ 990 h 2526"/>
                <a:gd name="T52" fmla="*/ 923 w 3438"/>
                <a:gd name="T53" fmla="*/ 1254 h 2526"/>
                <a:gd name="T54" fmla="*/ 947 w 3438"/>
                <a:gd name="T55" fmla="*/ 1497 h 2526"/>
                <a:gd name="T56" fmla="*/ 998 w 3438"/>
                <a:gd name="T57" fmla="*/ 1641 h 2526"/>
                <a:gd name="T58" fmla="*/ 1142 w 3438"/>
                <a:gd name="T59" fmla="*/ 1970 h 2526"/>
                <a:gd name="T60" fmla="*/ 992 w 3438"/>
                <a:gd name="T61" fmla="*/ 1933 h 2526"/>
                <a:gd name="T62" fmla="*/ 864 w 3438"/>
                <a:gd name="T63" fmla="*/ 1857 h 2526"/>
                <a:gd name="T64" fmla="*/ 798 w 3438"/>
                <a:gd name="T65" fmla="*/ 1784 h 2526"/>
                <a:gd name="T66" fmla="*/ 731 w 3438"/>
                <a:gd name="T67" fmla="*/ 1645 h 2526"/>
                <a:gd name="T68" fmla="*/ 681 w 3438"/>
                <a:gd name="T69" fmla="*/ 1402 h 2526"/>
                <a:gd name="T70" fmla="*/ 674 w 3438"/>
                <a:gd name="T71" fmla="*/ 1124 h 2526"/>
                <a:gd name="T72" fmla="*/ 716 w 3438"/>
                <a:gd name="T73" fmla="*/ 839 h 2526"/>
                <a:gd name="T74" fmla="*/ 777 w 3438"/>
                <a:gd name="T75" fmla="*/ 684 h 2526"/>
                <a:gd name="T76" fmla="*/ 856 w 3438"/>
                <a:gd name="T77" fmla="*/ 579 h 2526"/>
                <a:gd name="T78" fmla="*/ 966 w 3438"/>
                <a:gd name="T79" fmla="*/ 502 h 2526"/>
                <a:gd name="T80" fmla="*/ 1125 w 3438"/>
                <a:gd name="T81" fmla="*/ 454 h 2526"/>
                <a:gd name="T82" fmla="*/ 1301 w 3438"/>
                <a:gd name="T83" fmla="*/ 443 h 2526"/>
                <a:gd name="T84" fmla="*/ 1471 w 3438"/>
                <a:gd name="T85" fmla="*/ 461 h 2526"/>
                <a:gd name="T86" fmla="*/ 1634 w 3438"/>
                <a:gd name="T87" fmla="*/ 524 h 2526"/>
                <a:gd name="T88" fmla="*/ 1723 w 3438"/>
                <a:gd name="T89" fmla="*/ 599 h 2526"/>
                <a:gd name="T90" fmla="*/ 1809 w 3438"/>
                <a:gd name="T91" fmla="*/ 740 h 2526"/>
                <a:gd name="T92" fmla="*/ 1867 w 3438"/>
                <a:gd name="T93" fmla="*/ 951 h 2526"/>
                <a:gd name="T94" fmla="*/ 1885 w 3438"/>
                <a:gd name="T95" fmla="*/ 1250 h 2526"/>
                <a:gd name="T96" fmla="*/ 1871 w 3438"/>
                <a:gd name="T97" fmla="*/ 1454 h 2526"/>
                <a:gd name="T98" fmla="*/ 1830 w 3438"/>
                <a:gd name="T99" fmla="*/ 1639 h 2526"/>
                <a:gd name="T100" fmla="*/ 1768 w 3438"/>
                <a:gd name="T101" fmla="*/ 1765 h 2526"/>
                <a:gd name="T102" fmla="*/ 1663 w 3438"/>
                <a:gd name="T103" fmla="*/ 1874 h 2526"/>
                <a:gd name="T104" fmla="*/ 1375 w 3438"/>
                <a:gd name="T105" fmla="*/ 1973 h 2526"/>
                <a:gd name="T106" fmla="*/ 2359 w 3438"/>
                <a:gd name="T107" fmla="*/ 0 h 2526"/>
                <a:gd name="T108" fmla="*/ 0 w 3438"/>
                <a:gd name="T109" fmla="*/ 2526 h 2526"/>
                <a:gd name="T110" fmla="*/ 3438 w 3438"/>
                <a:gd name="T111" fmla="*/ 1255 h 2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38" h="2526">
                  <a:moveTo>
                    <a:pt x="2724" y="1043"/>
                  </a:moveTo>
                  <a:lnTo>
                    <a:pt x="2423" y="1043"/>
                  </a:lnTo>
                  <a:lnTo>
                    <a:pt x="2423" y="1521"/>
                  </a:lnTo>
                  <a:lnTo>
                    <a:pt x="2423" y="1553"/>
                  </a:lnTo>
                  <a:lnTo>
                    <a:pt x="2424" y="1582"/>
                  </a:lnTo>
                  <a:lnTo>
                    <a:pt x="2425" y="1608"/>
                  </a:lnTo>
                  <a:lnTo>
                    <a:pt x="2428" y="1632"/>
                  </a:lnTo>
                  <a:lnTo>
                    <a:pt x="2431" y="1652"/>
                  </a:lnTo>
                  <a:lnTo>
                    <a:pt x="2434" y="1670"/>
                  </a:lnTo>
                  <a:lnTo>
                    <a:pt x="2438" y="1684"/>
                  </a:lnTo>
                  <a:lnTo>
                    <a:pt x="2442" y="1697"/>
                  </a:lnTo>
                  <a:lnTo>
                    <a:pt x="2446" y="1702"/>
                  </a:lnTo>
                  <a:lnTo>
                    <a:pt x="2449" y="1707"/>
                  </a:lnTo>
                  <a:lnTo>
                    <a:pt x="2452" y="1711"/>
                  </a:lnTo>
                  <a:lnTo>
                    <a:pt x="2456" y="1716"/>
                  </a:lnTo>
                  <a:lnTo>
                    <a:pt x="2460" y="1720"/>
                  </a:lnTo>
                  <a:lnTo>
                    <a:pt x="2466" y="1724"/>
                  </a:lnTo>
                  <a:lnTo>
                    <a:pt x="2477" y="1729"/>
                  </a:lnTo>
                  <a:lnTo>
                    <a:pt x="2491" y="1735"/>
                  </a:lnTo>
                  <a:lnTo>
                    <a:pt x="2499" y="1736"/>
                  </a:lnTo>
                  <a:lnTo>
                    <a:pt x="2506" y="1738"/>
                  </a:lnTo>
                  <a:lnTo>
                    <a:pt x="2514" y="1739"/>
                  </a:lnTo>
                  <a:lnTo>
                    <a:pt x="2523" y="1739"/>
                  </a:lnTo>
                  <a:lnTo>
                    <a:pt x="2533" y="1741"/>
                  </a:lnTo>
                  <a:lnTo>
                    <a:pt x="2542" y="1741"/>
                  </a:lnTo>
                  <a:lnTo>
                    <a:pt x="2722" y="1734"/>
                  </a:lnTo>
                  <a:lnTo>
                    <a:pt x="2732" y="1923"/>
                  </a:lnTo>
                  <a:lnTo>
                    <a:pt x="2697" y="1929"/>
                  </a:lnTo>
                  <a:lnTo>
                    <a:pt x="2664" y="1935"/>
                  </a:lnTo>
                  <a:lnTo>
                    <a:pt x="2633" y="1941"/>
                  </a:lnTo>
                  <a:lnTo>
                    <a:pt x="2603" y="1944"/>
                  </a:lnTo>
                  <a:lnTo>
                    <a:pt x="2577" y="1947"/>
                  </a:lnTo>
                  <a:lnTo>
                    <a:pt x="2553" y="1950"/>
                  </a:lnTo>
                  <a:lnTo>
                    <a:pt x="2530" y="1951"/>
                  </a:lnTo>
                  <a:lnTo>
                    <a:pt x="2510" y="1952"/>
                  </a:lnTo>
                  <a:lnTo>
                    <a:pt x="2487" y="1951"/>
                  </a:lnTo>
                  <a:lnTo>
                    <a:pt x="2466" y="1950"/>
                  </a:lnTo>
                  <a:lnTo>
                    <a:pt x="2445" y="1948"/>
                  </a:lnTo>
                  <a:lnTo>
                    <a:pt x="2425" y="1946"/>
                  </a:lnTo>
                  <a:lnTo>
                    <a:pt x="2406" y="1943"/>
                  </a:lnTo>
                  <a:lnTo>
                    <a:pt x="2388" y="1939"/>
                  </a:lnTo>
                  <a:lnTo>
                    <a:pt x="2370" y="1935"/>
                  </a:lnTo>
                  <a:lnTo>
                    <a:pt x="2362" y="1933"/>
                  </a:lnTo>
                  <a:lnTo>
                    <a:pt x="2354" y="1930"/>
                  </a:lnTo>
                  <a:lnTo>
                    <a:pt x="2339" y="1925"/>
                  </a:lnTo>
                  <a:lnTo>
                    <a:pt x="2324" y="1918"/>
                  </a:lnTo>
                  <a:lnTo>
                    <a:pt x="2311" y="1911"/>
                  </a:lnTo>
                  <a:lnTo>
                    <a:pt x="2298" y="1903"/>
                  </a:lnTo>
                  <a:lnTo>
                    <a:pt x="2286" y="1896"/>
                  </a:lnTo>
                  <a:lnTo>
                    <a:pt x="2276" y="1887"/>
                  </a:lnTo>
                  <a:lnTo>
                    <a:pt x="2265" y="1877"/>
                  </a:lnTo>
                  <a:lnTo>
                    <a:pt x="2256" y="1866"/>
                  </a:lnTo>
                  <a:lnTo>
                    <a:pt x="2249" y="1855"/>
                  </a:lnTo>
                  <a:lnTo>
                    <a:pt x="2241" y="1843"/>
                  </a:lnTo>
                  <a:lnTo>
                    <a:pt x="2233" y="1829"/>
                  </a:lnTo>
                  <a:lnTo>
                    <a:pt x="2226" y="1815"/>
                  </a:lnTo>
                  <a:lnTo>
                    <a:pt x="2220" y="1799"/>
                  </a:lnTo>
                  <a:lnTo>
                    <a:pt x="2215" y="1782"/>
                  </a:lnTo>
                  <a:lnTo>
                    <a:pt x="2209" y="1764"/>
                  </a:lnTo>
                  <a:lnTo>
                    <a:pt x="2205" y="1744"/>
                  </a:lnTo>
                  <a:lnTo>
                    <a:pt x="2201" y="1724"/>
                  </a:lnTo>
                  <a:lnTo>
                    <a:pt x="2198" y="1702"/>
                  </a:lnTo>
                  <a:lnTo>
                    <a:pt x="2195" y="1679"/>
                  </a:lnTo>
                  <a:lnTo>
                    <a:pt x="2192" y="1655"/>
                  </a:lnTo>
                  <a:lnTo>
                    <a:pt x="2190" y="1630"/>
                  </a:lnTo>
                  <a:lnTo>
                    <a:pt x="2189" y="1603"/>
                  </a:lnTo>
                  <a:lnTo>
                    <a:pt x="2188" y="1575"/>
                  </a:lnTo>
                  <a:lnTo>
                    <a:pt x="2188" y="1547"/>
                  </a:lnTo>
                  <a:lnTo>
                    <a:pt x="2188" y="1043"/>
                  </a:lnTo>
                  <a:lnTo>
                    <a:pt x="2021" y="1043"/>
                  </a:lnTo>
                  <a:lnTo>
                    <a:pt x="2021" y="842"/>
                  </a:lnTo>
                  <a:lnTo>
                    <a:pt x="2188" y="842"/>
                  </a:lnTo>
                  <a:lnTo>
                    <a:pt x="2188" y="526"/>
                  </a:lnTo>
                  <a:lnTo>
                    <a:pt x="2423" y="526"/>
                  </a:lnTo>
                  <a:lnTo>
                    <a:pt x="2423" y="842"/>
                  </a:lnTo>
                  <a:lnTo>
                    <a:pt x="2724" y="842"/>
                  </a:lnTo>
                  <a:lnTo>
                    <a:pt x="2724" y="1043"/>
                  </a:lnTo>
                  <a:close/>
                  <a:moveTo>
                    <a:pt x="998" y="1641"/>
                  </a:moveTo>
                  <a:lnTo>
                    <a:pt x="1007" y="1656"/>
                  </a:lnTo>
                  <a:lnTo>
                    <a:pt x="1012" y="1663"/>
                  </a:lnTo>
                  <a:lnTo>
                    <a:pt x="1018" y="1670"/>
                  </a:lnTo>
                  <a:lnTo>
                    <a:pt x="1029" y="1683"/>
                  </a:lnTo>
                  <a:lnTo>
                    <a:pt x="1043" y="1696"/>
                  </a:lnTo>
                  <a:lnTo>
                    <a:pt x="1056" y="1707"/>
                  </a:lnTo>
                  <a:lnTo>
                    <a:pt x="1072" y="1718"/>
                  </a:lnTo>
                  <a:lnTo>
                    <a:pt x="1088" y="1727"/>
                  </a:lnTo>
                  <a:lnTo>
                    <a:pt x="1097" y="1732"/>
                  </a:lnTo>
                  <a:lnTo>
                    <a:pt x="1105" y="1736"/>
                  </a:lnTo>
                  <a:lnTo>
                    <a:pt x="1123" y="1743"/>
                  </a:lnTo>
                  <a:lnTo>
                    <a:pt x="1143" y="1750"/>
                  </a:lnTo>
                  <a:lnTo>
                    <a:pt x="1153" y="1753"/>
                  </a:lnTo>
                  <a:lnTo>
                    <a:pt x="1163" y="1755"/>
                  </a:lnTo>
                  <a:lnTo>
                    <a:pt x="1185" y="1760"/>
                  </a:lnTo>
                  <a:lnTo>
                    <a:pt x="1195" y="1762"/>
                  </a:lnTo>
                  <a:lnTo>
                    <a:pt x="1207" y="1763"/>
                  </a:lnTo>
                  <a:lnTo>
                    <a:pt x="1218" y="1764"/>
                  </a:lnTo>
                  <a:lnTo>
                    <a:pt x="1230" y="1765"/>
                  </a:lnTo>
                  <a:lnTo>
                    <a:pt x="1254" y="1768"/>
                  </a:lnTo>
                  <a:lnTo>
                    <a:pt x="1280" y="1768"/>
                  </a:lnTo>
                  <a:lnTo>
                    <a:pt x="1306" y="1768"/>
                  </a:lnTo>
                  <a:lnTo>
                    <a:pt x="1330" y="1765"/>
                  </a:lnTo>
                  <a:lnTo>
                    <a:pt x="1342" y="1764"/>
                  </a:lnTo>
                  <a:lnTo>
                    <a:pt x="1353" y="1763"/>
                  </a:lnTo>
                  <a:lnTo>
                    <a:pt x="1376" y="1760"/>
                  </a:lnTo>
                  <a:lnTo>
                    <a:pt x="1397" y="1755"/>
                  </a:lnTo>
                  <a:lnTo>
                    <a:pt x="1418" y="1750"/>
                  </a:lnTo>
                  <a:lnTo>
                    <a:pt x="1428" y="1747"/>
                  </a:lnTo>
                  <a:lnTo>
                    <a:pt x="1437" y="1744"/>
                  </a:lnTo>
                  <a:lnTo>
                    <a:pt x="1455" y="1736"/>
                  </a:lnTo>
                  <a:lnTo>
                    <a:pt x="1464" y="1733"/>
                  </a:lnTo>
                  <a:lnTo>
                    <a:pt x="1473" y="1728"/>
                  </a:lnTo>
                  <a:lnTo>
                    <a:pt x="1481" y="1724"/>
                  </a:lnTo>
                  <a:lnTo>
                    <a:pt x="1489" y="1719"/>
                  </a:lnTo>
                  <a:lnTo>
                    <a:pt x="1503" y="1708"/>
                  </a:lnTo>
                  <a:lnTo>
                    <a:pt x="1510" y="1703"/>
                  </a:lnTo>
                  <a:lnTo>
                    <a:pt x="1517" y="1697"/>
                  </a:lnTo>
                  <a:lnTo>
                    <a:pt x="1530" y="1685"/>
                  </a:lnTo>
                  <a:lnTo>
                    <a:pt x="1536" y="1679"/>
                  </a:lnTo>
                  <a:lnTo>
                    <a:pt x="1541" y="1672"/>
                  </a:lnTo>
                  <a:lnTo>
                    <a:pt x="1553" y="1657"/>
                  </a:lnTo>
                  <a:lnTo>
                    <a:pt x="1562" y="1643"/>
                  </a:lnTo>
                  <a:lnTo>
                    <a:pt x="1571" y="1626"/>
                  </a:lnTo>
                  <a:lnTo>
                    <a:pt x="1579" y="1609"/>
                  </a:lnTo>
                  <a:lnTo>
                    <a:pt x="1583" y="1599"/>
                  </a:lnTo>
                  <a:lnTo>
                    <a:pt x="1587" y="1590"/>
                  </a:lnTo>
                  <a:lnTo>
                    <a:pt x="1594" y="1570"/>
                  </a:lnTo>
                  <a:lnTo>
                    <a:pt x="1600" y="1547"/>
                  </a:lnTo>
                  <a:lnTo>
                    <a:pt x="1603" y="1536"/>
                  </a:lnTo>
                  <a:lnTo>
                    <a:pt x="1607" y="1525"/>
                  </a:lnTo>
                  <a:lnTo>
                    <a:pt x="1612" y="1500"/>
                  </a:lnTo>
                  <a:lnTo>
                    <a:pt x="1617" y="1474"/>
                  </a:lnTo>
                  <a:lnTo>
                    <a:pt x="1621" y="1447"/>
                  </a:lnTo>
                  <a:lnTo>
                    <a:pt x="1625" y="1419"/>
                  </a:lnTo>
                  <a:lnTo>
                    <a:pt x="1628" y="1389"/>
                  </a:lnTo>
                  <a:lnTo>
                    <a:pt x="1630" y="1359"/>
                  </a:lnTo>
                  <a:lnTo>
                    <a:pt x="1633" y="1326"/>
                  </a:lnTo>
                  <a:lnTo>
                    <a:pt x="1634" y="1292"/>
                  </a:lnTo>
                  <a:lnTo>
                    <a:pt x="1635" y="1256"/>
                  </a:lnTo>
                  <a:lnTo>
                    <a:pt x="1635" y="1220"/>
                  </a:lnTo>
                  <a:lnTo>
                    <a:pt x="1635" y="1183"/>
                  </a:lnTo>
                  <a:lnTo>
                    <a:pt x="1634" y="1148"/>
                  </a:lnTo>
                  <a:lnTo>
                    <a:pt x="1633" y="1115"/>
                  </a:lnTo>
                  <a:lnTo>
                    <a:pt x="1630" y="1081"/>
                  </a:lnTo>
                  <a:lnTo>
                    <a:pt x="1628" y="1050"/>
                  </a:lnTo>
                  <a:lnTo>
                    <a:pt x="1625" y="1020"/>
                  </a:lnTo>
                  <a:lnTo>
                    <a:pt x="1620" y="991"/>
                  </a:lnTo>
                  <a:lnTo>
                    <a:pt x="1616" y="963"/>
                  </a:lnTo>
                  <a:lnTo>
                    <a:pt x="1611" y="937"/>
                  </a:lnTo>
                  <a:lnTo>
                    <a:pt x="1606" y="911"/>
                  </a:lnTo>
                  <a:lnTo>
                    <a:pt x="1600" y="888"/>
                  </a:lnTo>
                  <a:lnTo>
                    <a:pt x="1593" y="865"/>
                  </a:lnTo>
                  <a:lnTo>
                    <a:pt x="1585" y="844"/>
                  </a:lnTo>
                  <a:lnTo>
                    <a:pt x="1578" y="824"/>
                  </a:lnTo>
                  <a:lnTo>
                    <a:pt x="1568" y="806"/>
                  </a:lnTo>
                  <a:lnTo>
                    <a:pt x="1559" y="788"/>
                  </a:lnTo>
                  <a:lnTo>
                    <a:pt x="1550" y="772"/>
                  </a:lnTo>
                  <a:lnTo>
                    <a:pt x="1545" y="764"/>
                  </a:lnTo>
                  <a:lnTo>
                    <a:pt x="1539" y="756"/>
                  </a:lnTo>
                  <a:lnTo>
                    <a:pt x="1527" y="742"/>
                  </a:lnTo>
                  <a:lnTo>
                    <a:pt x="1514" y="729"/>
                  </a:lnTo>
                  <a:lnTo>
                    <a:pt x="1508" y="723"/>
                  </a:lnTo>
                  <a:lnTo>
                    <a:pt x="1500" y="717"/>
                  </a:lnTo>
                  <a:lnTo>
                    <a:pt x="1493" y="711"/>
                  </a:lnTo>
                  <a:lnTo>
                    <a:pt x="1485" y="706"/>
                  </a:lnTo>
                  <a:lnTo>
                    <a:pt x="1469" y="696"/>
                  </a:lnTo>
                  <a:lnTo>
                    <a:pt x="1453" y="687"/>
                  </a:lnTo>
                  <a:lnTo>
                    <a:pt x="1435" y="679"/>
                  </a:lnTo>
                  <a:lnTo>
                    <a:pt x="1425" y="675"/>
                  </a:lnTo>
                  <a:lnTo>
                    <a:pt x="1415" y="672"/>
                  </a:lnTo>
                  <a:lnTo>
                    <a:pt x="1395" y="666"/>
                  </a:lnTo>
                  <a:lnTo>
                    <a:pt x="1375" y="662"/>
                  </a:lnTo>
                  <a:lnTo>
                    <a:pt x="1352" y="657"/>
                  </a:lnTo>
                  <a:lnTo>
                    <a:pt x="1341" y="656"/>
                  </a:lnTo>
                  <a:lnTo>
                    <a:pt x="1330" y="655"/>
                  </a:lnTo>
                  <a:lnTo>
                    <a:pt x="1305" y="654"/>
                  </a:lnTo>
                  <a:lnTo>
                    <a:pt x="1280" y="653"/>
                  </a:lnTo>
                  <a:lnTo>
                    <a:pt x="1255" y="654"/>
                  </a:lnTo>
                  <a:lnTo>
                    <a:pt x="1243" y="654"/>
                  </a:lnTo>
                  <a:lnTo>
                    <a:pt x="1231" y="655"/>
                  </a:lnTo>
                  <a:lnTo>
                    <a:pt x="1219" y="656"/>
                  </a:lnTo>
                  <a:lnTo>
                    <a:pt x="1208" y="657"/>
                  </a:lnTo>
                  <a:lnTo>
                    <a:pt x="1186" y="662"/>
                  </a:lnTo>
                  <a:lnTo>
                    <a:pt x="1165" y="666"/>
                  </a:lnTo>
                  <a:lnTo>
                    <a:pt x="1154" y="669"/>
                  </a:lnTo>
                  <a:lnTo>
                    <a:pt x="1145" y="672"/>
                  </a:lnTo>
                  <a:lnTo>
                    <a:pt x="1126" y="679"/>
                  </a:lnTo>
                  <a:lnTo>
                    <a:pt x="1108" y="687"/>
                  </a:lnTo>
                  <a:lnTo>
                    <a:pt x="1091" y="696"/>
                  </a:lnTo>
                  <a:lnTo>
                    <a:pt x="1082" y="700"/>
                  </a:lnTo>
                  <a:lnTo>
                    <a:pt x="1074" y="706"/>
                  </a:lnTo>
                  <a:lnTo>
                    <a:pt x="1060" y="717"/>
                  </a:lnTo>
                  <a:lnTo>
                    <a:pt x="1046" y="729"/>
                  </a:lnTo>
                  <a:lnTo>
                    <a:pt x="1033" y="742"/>
                  </a:lnTo>
                  <a:lnTo>
                    <a:pt x="1026" y="748"/>
                  </a:lnTo>
                  <a:lnTo>
                    <a:pt x="1020" y="756"/>
                  </a:lnTo>
                  <a:lnTo>
                    <a:pt x="1015" y="764"/>
                  </a:lnTo>
                  <a:lnTo>
                    <a:pt x="1009" y="772"/>
                  </a:lnTo>
                  <a:lnTo>
                    <a:pt x="1000" y="788"/>
                  </a:lnTo>
                  <a:lnTo>
                    <a:pt x="990" y="806"/>
                  </a:lnTo>
                  <a:lnTo>
                    <a:pt x="985" y="815"/>
                  </a:lnTo>
                  <a:lnTo>
                    <a:pt x="982" y="824"/>
                  </a:lnTo>
                  <a:lnTo>
                    <a:pt x="974" y="844"/>
                  </a:lnTo>
                  <a:lnTo>
                    <a:pt x="966" y="865"/>
                  </a:lnTo>
                  <a:lnTo>
                    <a:pt x="959" y="888"/>
                  </a:lnTo>
                  <a:lnTo>
                    <a:pt x="953" y="911"/>
                  </a:lnTo>
                  <a:lnTo>
                    <a:pt x="947" y="936"/>
                  </a:lnTo>
                  <a:lnTo>
                    <a:pt x="942" y="963"/>
                  </a:lnTo>
                  <a:lnTo>
                    <a:pt x="938" y="990"/>
                  </a:lnTo>
                  <a:lnTo>
                    <a:pt x="933" y="1019"/>
                  </a:lnTo>
                  <a:lnTo>
                    <a:pt x="930" y="1048"/>
                  </a:lnTo>
                  <a:lnTo>
                    <a:pt x="928" y="1080"/>
                  </a:lnTo>
                  <a:lnTo>
                    <a:pt x="926" y="1112"/>
                  </a:lnTo>
                  <a:lnTo>
                    <a:pt x="924" y="1146"/>
                  </a:lnTo>
                  <a:lnTo>
                    <a:pt x="923" y="1182"/>
                  </a:lnTo>
                  <a:lnTo>
                    <a:pt x="923" y="1218"/>
                  </a:lnTo>
                  <a:lnTo>
                    <a:pt x="923" y="1254"/>
                  </a:lnTo>
                  <a:lnTo>
                    <a:pt x="924" y="1289"/>
                  </a:lnTo>
                  <a:lnTo>
                    <a:pt x="926" y="1323"/>
                  </a:lnTo>
                  <a:lnTo>
                    <a:pt x="928" y="1355"/>
                  </a:lnTo>
                  <a:lnTo>
                    <a:pt x="930" y="1387"/>
                  </a:lnTo>
                  <a:lnTo>
                    <a:pt x="933" y="1416"/>
                  </a:lnTo>
                  <a:lnTo>
                    <a:pt x="937" y="1444"/>
                  </a:lnTo>
                  <a:lnTo>
                    <a:pt x="941" y="1471"/>
                  </a:lnTo>
                  <a:lnTo>
                    <a:pt x="947" y="1497"/>
                  </a:lnTo>
                  <a:lnTo>
                    <a:pt x="953" y="1521"/>
                  </a:lnTo>
                  <a:lnTo>
                    <a:pt x="958" y="1545"/>
                  </a:lnTo>
                  <a:lnTo>
                    <a:pt x="962" y="1555"/>
                  </a:lnTo>
                  <a:lnTo>
                    <a:pt x="965" y="1566"/>
                  </a:lnTo>
                  <a:lnTo>
                    <a:pt x="972" y="1587"/>
                  </a:lnTo>
                  <a:lnTo>
                    <a:pt x="980" y="1606"/>
                  </a:lnTo>
                  <a:lnTo>
                    <a:pt x="989" y="1624"/>
                  </a:lnTo>
                  <a:lnTo>
                    <a:pt x="998" y="1641"/>
                  </a:lnTo>
                  <a:close/>
                  <a:moveTo>
                    <a:pt x="1280" y="1978"/>
                  </a:moveTo>
                  <a:lnTo>
                    <a:pt x="1259" y="1978"/>
                  </a:lnTo>
                  <a:lnTo>
                    <a:pt x="1239" y="1978"/>
                  </a:lnTo>
                  <a:lnTo>
                    <a:pt x="1218" y="1977"/>
                  </a:lnTo>
                  <a:lnTo>
                    <a:pt x="1198" y="1975"/>
                  </a:lnTo>
                  <a:lnTo>
                    <a:pt x="1179" y="1974"/>
                  </a:lnTo>
                  <a:lnTo>
                    <a:pt x="1160" y="1972"/>
                  </a:lnTo>
                  <a:lnTo>
                    <a:pt x="1142" y="1970"/>
                  </a:lnTo>
                  <a:lnTo>
                    <a:pt x="1124" y="1966"/>
                  </a:lnTo>
                  <a:lnTo>
                    <a:pt x="1106" y="1964"/>
                  </a:lnTo>
                  <a:lnTo>
                    <a:pt x="1088" y="1961"/>
                  </a:lnTo>
                  <a:lnTo>
                    <a:pt x="1071" y="1956"/>
                  </a:lnTo>
                  <a:lnTo>
                    <a:pt x="1054" y="1953"/>
                  </a:lnTo>
                  <a:lnTo>
                    <a:pt x="1038" y="1948"/>
                  </a:lnTo>
                  <a:lnTo>
                    <a:pt x="1022" y="1943"/>
                  </a:lnTo>
                  <a:lnTo>
                    <a:pt x="992" y="1933"/>
                  </a:lnTo>
                  <a:lnTo>
                    <a:pt x="963" y="1920"/>
                  </a:lnTo>
                  <a:lnTo>
                    <a:pt x="949" y="1914"/>
                  </a:lnTo>
                  <a:lnTo>
                    <a:pt x="936" y="1907"/>
                  </a:lnTo>
                  <a:lnTo>
                    <a:pt x="911" y="1892"/>
                  </a:lnTo>
                  <a:lnTo>
                    <a:pt x="899" y="1884"/>
                  </a:lnTo>
                  <a:lnTo>
                    <a:pt x="886" y="1875"/>
                  </a:lnTo>
                  <a:lnTo>
                    <a:pt x="875" y="1866"/>
                  </a:lnTo>
                  <a:lnTo>
                    <a:pt x="864" y="1857"/>
                  </a:lnTo>
                  <a:lnTo>
                    <a:pt x="853" y="1848"/>
                  </a:lnTo>
                  <a:lnTo>
                    <a:pt x="843" y="1838"/>
                  </a:lnTo>
                  <a:lnTo>
                    <a:pt x="833" y="1828"/>
                  </a:lnTo>
                  <a:lnTo>
                    <a:pt x="824" y="1818"/>
                  </a:lnTo>
                  <a:lnTo>
                    <a:pt x="815" y="1807"/>
                  </a:lnTo>
                  <a:lnTo>
                    <a:pt x="811" y="1801"/>
                  </a:lnTo>
                  <a:lnTo>
                    <a:pt x="806" y="1796"/>
                  </a:lnTo>
                  <a:lnTo>
                    <a:pt x="798" y="1784"/>
                  </a:lnTo>
                  <a:lnTo>
                    <a:pt x="790" y="1772"/>
                  </a:lnTo>
                  <a:lnTo>
                    <a:pt x="783" y="1760"/>
                  </a:lnTo>
                  <a:lnTo>
                    <a:pt x="776" y="1747"/>
                  </a:lnTo>
                  <a:lnTo>
                    <a:pt x="761" y="1720"/>
                  </a:lnTo>
                  <a:lnTo>
                    <a:pt x="754" y="1706"/>
                  </a:lnTo>
                  <a:lnTo>
                    <a:pt x="748" y="1691"/>
                  </a:lnTo>
                  <a:lnTo>
                    <a:pt x="736" y="1661"/>
                  </a:lnTo>
                  <a:lnTo>
                    <a:pt x="731" y="1645"/>
                  </a:lnTo>
                  <a:lnTo>
                    <a:pt x="725" y="1629"/>
                  </a:lnTo>
                  <a:lnTo>
                    <a:pt x="715" y="1596"/>
                  </a:lnTo>
                  <a:lnTo>
                    <a:pt x="706" y="1561"/>
                  </a:lnTo>
                  <a:lnTo>
                    <a:pt x="698" y="1524"/>
                  </a:lnTo>
                  <a:lnTo>
                    <a:pt x="695" y="1505"/>
                  </a:lnTo>
                  <a:lnTo>
                    <a:pt x="691" y="1484"/>
                  </a:lnTo>
                  <a:lnTo>
                    <a:pt x="686" y="1445"/>
                  </a:lnTo>
                  <a:lnTo>
                    <a:pt x="681" y="1402"/>
                  </a:lnTo>
                  <a:lnTo>
                    <a:pt x="678" y="1360"/>
                  </a:lnTo>
                  <a:lnTo>
                    <a:pt x="676" y="1337"/>
                  </a:lnTo>
                  <a:lnTo>
                    <a:pt x="674" y="1315"/>
                  </a:lnTo>
                  <a:lnTo>
                    <a:pt x="673" y="1267"/>
                  </a:lnTo>
                  <a:lnTo>
                    <a:pt x="673" y="1219"/>
                  </a:lnTo>
                  <a:lnTo>
                    <a:pt x="673" y="1171"/>
                  </a:lnTo>
                  <a:lnTo>
                    <a:pt x="674" y="1147"/>
                  </a:lnTo>
                  <a:lnTo>
                    <a:pt x="674" y="1124"/>
                  </a:lnTo>
                  <a:lnTo>
                    <a:pt x="678" y="1079"/>
                  </a:lnTo>
                  <a:lnTo>
                    <a:pt x="681" y="1035"/>
                  </a:lnTo>
                  <a:lnTo>
                    <a:pt x="686" y="992"/>
                  </a:lnTo>
                  <a:lnTo>
                    <a:pt x="689" y="972"/>
                  </a:lnTo>
                  <a:lnTo>
                    <a:pt x="692" y="952"/>
                  </a:lnTo>
                  <a:lnTo>
                    <a:pt x="699" y="912"/>
                  </a:lnTo>
                  <a:lnTo>
                    <a:pt x="707" y="875"/>
                  </a:lnTo>
                  <a:lnTo>
                    <a:pt x="716" y="839"/>
                  </a:lnTo>
                  <a:lnTo>
                    <a:pt x="721" y="823"/>
                  </a:lnTo>
                  <a:lnTo>
                    <a:pt x="726" y="806"/>
                  </a:lnTo>
                  <a:lnTo>
                    <a:pt x="738" y="773"/>
                  </a:lnTo>
                  <a:lnTo>
                    <a:pt x="743" y="757"/>
                  </a:lnTo>
                  <a:lnTo>
                    <a:pt x="750" y="742"/>
                  </a:lnTo>
                  <a:lnTo>
                    <a:pt x="762" y="712"/>
                  </a:lnTo>
                  <a:lnTo>
                    <a:pt x="770" y="698"/>
                  </a:lnTo>
                  <a:lnTo>
                    <a:pt x="777" y="684"/>
                  </a:lnTo>
                  <a:lnTo>
                    <a:pt x="793" y="658"/>
                  </a:lnTo>
                  <a:lnTo>
                    <a:pt x="801" y="646"/>
                  </a:lnTo>
                  <a:lnTo>
                    <a:pt x="808" y="634"/>
                  </a:lnTo>
                  <a:lnTo>
                    <a:pt x="817" y="621"/>
                  </a:lnTo>
                  <a:lnTo>
                    <a:pt x="826" y="610"/>
                  </a:lnTo>
                  <a:lnTo>
                    <a:pt x="837" y="599"/>
                  </a:lnTo>
                  <a:lnTo>
                    <a:pt x="846" y="589"/>
                  </a:lnTo>
                  <a:lnTo>
                    <a:pt x="856" y="579"/>
                  </a:lnTo>
                  <a:lnTo>
                    <a:pt x="867" y="569"/>
                  </a:lnTo>
                  <a:lnTo>
                    <a:pt x="878" y="558"/>
                  </a:lnTo>
                  <a:lnTo>
                    <a:pt x="890" y="549"/>
                  </a:lnTo>
                  <a:lnTo>
                    <a:pt x="901" y="542"/>
                  </a:lnTo>
                  <a:lnTo>
                    <a:pt x="913" y="533"/>
                  </a:lnTo>
                  <a:lnTo>
                    <a:pt x="939" y="517"/>
                  </a:lnTo>
                  <a:lnTo>
                    <a:pt x="953" y="510"/>
                  </a:lnTo>
                  <a:lnTo>
                    <a:pt x="966" y="502"/>
                  </a:lnTo>
                  <a:lnTo>
                    <a:pt x="981" y="497"/>
                  </a:lnTo>
                  <a:lnTo>
                    <a:pt x="994" y="490"/>
                  </a:lnTo>
                  <a:lnTo>
                    <a:pt x="1025" y="479"/>
                  </a:lnTo>
                  <a:lnTo>
                    <a:pt x="1057" y="470"/>
                  </a:lnTo>
                  <a:lnTo>
                    <a:pt x="1073" y="465"/>
                  </a:lnTo>
                  <a:lnTo>
                    <a:pt x="1090" y="461"/>
                  </a:lnTo>
                  <a:lnTo>
                    <a:pt x="1107" y="457"/>
                  </a:lnTo>
                  <a:lnTo>
                    <a:pt x="1125" y="454"/>
                  </a:lnTo>
                  <a:lnTo>
                    <a:pt x="1162" y="449"/>
                  </a:lnTo>
                  <a:lnTo>
                    <a:pt x="1180" y="447"/>
                  </a:lnTo>
                  <a:lnTo>
                    <a:pt x="1199" y="445"/>
                  </a:lnTo>
                  <a:lnTo>
                    <a:pt x="1219" y="444"/>
                  </a:lnTo>
                  <a:lnTo>
                    <a:pt x="1239" y="443"/>
                  </a:lnTo>
                  <a:lnTo>
                    <a:pt x="1260" y="443"/>
                  </a:lnTo>
                  <a:lnTo>
                    <a:pt x="1280" y="443"/>
                  </a:lnTo>
                  <a:lnTo>
                    <a:pt x="1301" y="443"/>
                  </a:lnTo>
                  <a:lnTo>
                    <a:pt x="1321" y="443"/>
                  </a:lnTo>
                  <a:lnTo>
                    <a:pt x="1341" y="444"/>
                  </a:lnTo>
                  <a:lnTo>
                    <a:pt x="1361" y="445"/>
                  </a:lnTo>
                  <a:lnTo>
                    <a:pt x="1398" y="449"/>
                  </a:lnTo>
                  <a:lnTo>
                    <a:pt x="1418" y="452"/>
                  </a:lnTo>
                  <a:lnTo>
                    <a:pt x="1436" y="454"/>
                  </a:lnTo>
                  <a:lnTo>
                    <a:pt x="1453" y="457"/>
                  </a:lnTo>
                  <a:lnTo>
                    <a:pt x="1471" y="461"/>
                  </a:lnTo>
                  <a:lnTo>
                    <a:pt x="1503" y="469"/>
                  </a:lnTo>
                  <a:lnTo>
                    <a:pt x="1535" y="479"/>
                  </a:lnTo>
                  <a:lnTo>
                    <a:pt x="1550" y="484"/>
                  </a:lnTo>
                  <a:lnTo>
                    <a:pt x="1565" y="490"/>
                  </a:lnTo>
                  <a:lnTo>
                    <a:pt x="1580" y="496"/>
                  </a:lnTo>
                  <a:lnTo>
                    <a:pt x="1594" y="502"/>
                  </a:lnTo>
                  <a:lnTo>
                    <a:pt x="1621" y="517"/>
                  </a:lnTo>
                  <a:lnTo>
                    <a:pt x="1634" y="524"/>
                  </a:lnTo>
                  <a:lnTo>
                    <a:pt x="1646" y="533"/>
                  </a:lnTo>
                  <a:lnTo>
                    <a:pt x="1659" y="540"/>
                  </a:lnTo>
                  <a:lnTo>
                    <a:pt x="1670" y="549"/>
                  </a:lnTo>
                  <a:lnTo>
                    <a:pt x="1682" y="558"/>
                  </a:lnTo>
                  <a:lnTo>
                    <a:pt x="1692" y="567"/>
                  </a:lnTo>
                  <a:lnTo>
                    <a:pt x="1704" y="578"/>
                  </a:lnTo>
                  <a:lnTo>
                    <a:pt x="1714" y="588"/>
                  </a:lnTo>
                  <a:lnTo>
                    <a:pt x="1723" y="599"/>
                  </a:lnTo>
                  <a:lnTo>
                    <a:pt x="1733" y="609"/>
                  </a:lnTo>
                  <a:lnTo>
                    <a:pt x="1742" y="620"/>
                  </a:lnTo>
                  <a:lnTo>
                    <a:pt x="1751" y="633"/>
                  </a:lnTo>
                  <a:lnTo>
                    <a:pt x="1767" y="657"/>
                  </a:lnTo>
                  <a:lnTo>
                    <a:pt x="1775" y="670"/>
                  </a:lnTo>
                  <a:lnTo>
                    <a:pt x="1782" y="683"/>
                  </a:lnTo>
                  <a:lnTo>
                    <a:pt x="1796" y="711"/>
                  </a:lnTo>
                  <a:lnTo>
                    <a:pt x="1809" y="740"/>
                  </a:lnTo>
                  <a:lnTo>
                    <a:pt x="1822" y="771"/>
                  </a:lnTo>
                  <a:lnTo>
                    <a:pt x="1827" y="788"/>
                  </a:lnTo>
                  <a:lnTo>
                    <a:pt x="1833" y="803"/>
                  </a:lnTo>
                  <a:lnTo>
                    <a:pt x="1842" y="838"/>
                  </a:lnTo>
                  <a:lnTo>
                    <a:pt x="1851" y="874"/>
                  </a:lnTo>
                  <a:lnTo>
                    <a:pt x="1859" y="911"/>
                  </a:lnTo>
                  <a:lnTo>
                    <a:pt x="1864" y="930"/>
                  </a:lnTo>
                  <a:lnTo>
                    <a:pt x="1867" y="951"/>
                  </a:lnTo>
                  <a:lnTo>
                    <a:pt x="1873" y="991"/>
                  </a:lnTo>
                  <a:lnTo>
                    <a:pt x="1877" y="1033"/>
                  </a:lnTo>
                  <a:lnTo>
                    <a:pt x="1880" y="1076"/>
                  </a:lnTo>
                  <a:lnTo>
                    <a:pt x="1882" y="1099"/>
                  </a:lnTo>
                  <a:lnTo>
                    <a:pt x="1884" y="1123"/>
                  </a:lnTo>
                  <a:lnTo>
                    <a:pt x="1885" y="1170"/>
                  </a:lnTo>
                  <a:lnTo>
                    <a:pt x="1885" y="1218"/>
                  </a:lnTo>
                  <a:lnTo>
                    <a:pt x="1885" y="1250"/>
                  </a:lnTo>
                  <a:lnTo>
                    <a:pt x="1885" y="1281"/>
                  </a:lnTo>
                  <a:lnTo>
                    <a:pt x="1884" y="1312"/>
                  </a:lnTo>
                  <a:lnTo>
                    <a:pt x="1882" y="1342"/>
                  </a:lnTo>
                  <a:lnTo>
                    <a:pt x="1880" y="1371"/>
                  </a:lnTo>
                  <a:lnTo>
                    <a:pt x="1877" y="1399"/>
                  </a:lnTo>
                  <a:lnTo>
                    <a:pt x="1875" y="1427"/>
                  </a:lnTo>
                  <a:lnTo>
                    <a:pt x="1874" y="1441"/>
                  </a:lnTo>
                  <a:lnTo>
                    <a:pt x="1871" y="1454"/>
                  </a:lnTo>
                  <a:lnTo>
                    <a:pt x="1868" y="1480"/>
                  </a:lnTo>
                  <a:lnTo>
                    <a:pt x="1864" y="1505"/>
                  </a:lnTo>
                  <a:lnTo>
                    <a:pt x="1859" y="1529"/>
                  </a:lnTo>
                  <a:lnTo>
                    <a:pt x="1854" y="1553"/>
                  </a:lnTo>
                  <a:lnTo>
                    <a:pt x="1849" y="1575"/>
                  </a:lnTo>
                  <a:lnTo>
                    <a:pt x="1843" y="1598"/>
                  </a:lnTo>
                  <a:lnTo>
                    <a:pt x="1836" y="1619"/>
                  </a:lnTo>
                  <a:lnTo>
                    <a:pt x="1830" y="1639"/>
                  </a:lnTo>
                  <a:lnTo>
                    <a:pt x="1823" y="1659"/>
                  </a:lnTo>
                  <a:lnTo>
                    <a:pt x="1815" y="1679"/>
                  </a:lnTo>
                  <a:lnTo>
                    <a:pt x="1811" y="1688"/>
                  </a:lnTo>
                  <a:lnTo>
                    <a:pt x="1806" y="1697"/>
                  </a:lnTo>
                  <a:lnTo>
                    <a:pt x="1798" y="1715"/>
                  </a:lnTo>
                  <a:lnTo>
                    <a:pt x="1788" y="1733"/>
                  </a:lnTo>
                  <a:lnTo>
                    <a:pt x="1778" y="1750"/>
                  </a:lnTo>
                  <a:lnTo>
                    <a:pt x="1768" y="1765"/>
                  </a:lnTo>
                  <a:lnTo>
                    <a:pt x="1757" y="1781"/>
                  </a:lnTo>
                  <a:lnTo>
                    <a:pt x="1745" y="1796"/>
                  </a:lnTo>
                  <a:lnTo>
                    <a:pt x="1733" y="1810"/>
                  </a:lnTo>
                  <a:lnTo>
                    <a:pt x="1721" y="1825"/>
                  </a:lnTo>
                  <a:lnTo>
                    <a:pt x="1707" y="1837"/>
                  </a:lnTo>
                  <a:lnTo>
                    <a:pt x="1693" y="1851"/>
                  </a:lnTo>
                  <a:lnTo>
                    <a:pt x="1679" y="1862"/>
                  </a:lnTo>
                  <a:lnTo>
                    <a:pt x="1663" y="1874"/>
                  </a:lnTo>
                  <a:lnTo>
                    <a:pt x="1648" y="1884"/>
                  </a:lnTo>
                  <a:lnTo>
                    <a:pt x="1831" y="2178"/>
                  </a:lnTo>
                  <a:lnTo>
                    <a:pt x="1607" y="2282"/>
                  </a:lnTo>
                  <a:lnTo>
                    <a:pt x="1413" y="1965"/>
                  </a:lnTo>
                  <a:lnTo>
                    <a:pt x="1402" y="1969"/>
                  </a:lnTo>
                  <a:lnTo>
                    <a:pt x="1396" y="1970"/>
                  </a:lnTo>
                  <a:lnTo>
                    <a:pt x="1389" y="1971"/>
                  </a:lnTo>
                  <a:lnTo>
                    <a:pt x="1375" y="1973"/>
                  </a:lnTo>
                  <a:lnTo>
                    <a:pt x="1359" y="1975"/>
                  </a:lnTo>
                  <a:lnTo>
                    <a:pt x="1342" y="1977"/>
                  </a:lnTo>
                  <a:lnTo>
                    <a:pt x="1323" y="1978"/>
                  </a:lnTo>
                  <a:lnTo>
                    <a:pt x="1303" y="1978"/>
                  </a:lnTo>
                  <a:lnTo>
                    <a:pt x="1280" y="1978"/>
                  </a:lnTo>
                  <a:close/>
                  <a:moveTo>
                    <a:pt x="3107" y="0"/>
                  </a:moveTo>
                  <a:lnTo>
                    <a:pt x="2987" y="0"/>
                  </a:lnTo>
                  <a:lnTo>
                    <a:pt x="2359" y="0"/>
                  </a:lnTo>
                  <a:lnTo>
                    <a:pt x="1732" y="0"/>
                  </a:lnTo>
                  <a:lnTo>
                    <a:pt x="1103" y="0"/>
                  </a:lnTo>
                  <a:lnTo>
                    <a:pt x="476" y="0"/>
                  </a:lnTo>
                  <a:lnTo>
                    <a:pt x="0" y="475"/>
                  </a:lnTo>
                  <a:lnTo>
                    <a:pt x="0" y="1271"/>
                  </a:lnTo>
                  <a:lnTo>
                    <a:pt x="0" y="2066"/>
                  </a:lnTo>
                  <a:lnTo>
                    <a:pt x="0" y="2197"/>
                  </a:lnTo>
                  <a:lnTo>
                    <a:pt x="0" y="2526"/>
                  </a:lnTo>
                  <a:lnTo>
                    <a:pt x="330" y="2526"/>
                  </a:lnTo>
                  <a:lnTo>
                    <a:pt x="450" y="2526"/>
                  </a:lnTo>
                  <a:lnTo>
                    <a:pt x="1078" y="2526"/>
                  </a:lnTo>
                  <a:lnTo>
                    <a:pt x="1706" y="2526"/>
                  </a:lnTo>
                  <a:lnTo>
                    <a:pt x="2333" y="2526"/>
                  </a:lnTo>
                  <a:lnTo>
                    <a:pt x="2961" y="2526"/>
                  </a:lnTo>
                  <a:lnTo>
                    <a:pt x="3438" y="2051"/>
                  </a:lnTo>
                  <a:lnTo>
                    <a:pt x="3438" y="1255"/>
                  </a:lnTo>
                  <a:lnTo>
                    <a:pt x="3438" y="460"/>
                  </a:lnTo>
                  <a:lnTo>
                    <a:pt x="3438" y="329"/>
                  </a:lnTo>
                  <a:lnTo>
                    <a:pt x="3438" y="0"/>
                  </a:lnTo>
                  <a:lnTo>
                    <a:pt x="3107"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3863746102"/>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Slide 6">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lvl1pPr>
              <a:defRPr>
                <a:noFill/>
              </a:defRPr>
            </a:lvl1pPr>
          </a:lstStyle>
          <a:p>
            <a:fld id="{003E53FC-4E18-4E0E-BD5A-FB580BFA274A}" type="datetime3">
              <a:rPr lang="en-US" smtClean="0"/>
              <a:t>28 February 2023</a:t>
            </a:fld>
            <a:endParaRPr lang="en-US"/>
          </a:p>
        </p:txBody>
      </p:sp>
      <p:sp>
        <p:nvSpPr>
          <p:cNvPr id="5" name="Footer Placeholder 4"/>
          <p:cNvSpPr>
            <a:spLocks noGrp="1"/>
          </p:cNvSpPr>
          <p:nvPr>
            <p:ph type="ftr" sz="quarter" idx="11"/>
          </p:nvPr>
        </p:nvSpPr>
        <p:spPr/>
        <p:txBody>
          <a:bodyPr/>
          <a:lstStyle>
            <a:lvl1pPr>
              <a:defRPr>
                <a:noFill/>
              </a:defRPr>
            </a:lvl1pPr>
          </a:lstStyle>
          <a:p>
            <a:r>
              <a:rPr lang="en-US"/>
              <a:t>© The Qt Company</a:t>
            </a:r>
          </a:p>
        </p:txBody>
      </p:sp>
      <p:sp>
        <p:nvSpPr>
          <p:cNvPr id="6" name="Slide Number Placeholder 5"/>
          <p:cNvSpPr>
            <a:spLocks noGrp="1"/>
          </p:cNvSpPr>
          <p:nvPr>
            <p:ph type="sldNum" sz="quarter" idx="12"/>
          </p:nvPr>
        </p:nvSpPr>
        <p:spPr/>
        <p:txBody>
          <a:bodyPr/>
          <a:lstStyle>
            <a:lvl1pPr>
              <a:defRPr>
                <a:noFill/>
              </a:defRPr>
            </a:lvl1pPr>
          </a:lstStyle>
          <a:p>
            <a:fld id="{A683D178-98AA-4574-9EAA-8EB007C55176}" type="slidenum">
              <a:rPr lang="en-US" smtClean="0"/>
              <a:pPr/>
              <a:t>‹#›</a:t>
            </a:fld>
            <a:endParaRPr lang="en-US"/>
          </a:p>
        </p:txBody>
      </p:sp>
      <p:sp>
        <p:nvSpPr>
          <p:cNvPr id="17" name="Picture Placeholder 7">
            <a:extLst>
              <a:ext uri="{C183D7F6-B498-43B3-948B-1728B52AA6E4}">
                <adec:decorative xmlns:adec="http://schemas.microsoft.com/office/drawing/2017/decorative" val="1"/>
              </a:ext>
            </a:extLst>
          </p:cNvPr>
          <p:cNvSpPr>
            <a:spLocks noGrp="1"/>
          </p:cNvSpPr>
          <p:nvPr>
            <p:ph type="pic" sz="quarter" idx="14" hasCustomPrompt="1"/>
          </p:nvPr>
        </p:nvSpPr>
        <p:spPr>
          <a:xfrm>
            <a:off x="0" y="0"/>
            <a:ext cx="12192000" cy="6858000"/>
          </a:xfrm>
          <a:custGeom>
            <a:avLst/>
            <a:gdLst/>
            <a:ahLst/>
            <a:cxnLst/>
            <a:rect l="l" t="t" r="r" b="b"/>
            <a:pathLst>
              <a:path w="12192000" h="6858000">
                <a:moveTo>
                  <a:pt x="479425" y="0"/>
                </a:moveTo>
                <a:lnTo>
                  <a:pt x="12192000" y="0"/>
                </a:lnTo>
                <a:lnTo>
                  <a:pt x="12192000" y="6378572"/>
                </a:lnTo>
                <a:lnTo>
                  <a:pt x="11712572" y="6858000"/>
                </a:lnTo>
                <a:lnTo>
                  <a:pt x="0" y="6858000"/>
                </a:lnTo>
                <a:lnTo>
                  <a:pt x="0" y="479425"/>
                </a:lnTo>
                <a:close/>
              </a:path>
            </a:pathLst>
          </a:custGeom>
          <a:blipFill>
            <a:blip r:embed="rId2"/>
            <a:stretch>
              <a:fillRect/>
            </a:stretch>
          </a:blipFill>
        </p:spPr>
        <p:txBody>
          <a:bodyPr/>
          <a:lstStyle>
            <a:lvl1pPr marL="0" marR="0" indent="0" algn="r" defTabSz="914400" rtl="0" eaLnBrk="1" fontAlgn="auto" latinLnBrk="0" hangingPunct="1">
              <a:lnSpc>
                <a:spcPct val="100000"/>
              </a:lnSpc>
              <a:spcBef>
                <a:spcPts val="600"/>
              </a:spcBef>
              <a:spcAft>
                <a:spcPts val="0"/>
              </a:spcAft>
              <a:buClrTx/>
              <a:buSzTx/>
              <a:buFontTx/>
              <a:buNone/>
              <a:tabLst/>
              <a:defRPr sz="1200" baseline="0">
                <a:solidFill>
                  <a:schemeClr val="bg1"/>
                </a:solidFill>
              </a:defRPr>
            </a:lvl1pPr>
          </a:lstStyle>
          <a:p>
            <a:r>
              <a:rPr lang="en-GB"/>
              <a:t> Click icon to change picture (</a:t>
            </a:r>
            <a:r>
              <a:rPr lang="en-US"/>
              <a:t>Download more pictures from brand.qt.io</a:t>
            </a:r>
            <a:r>
              <a:rPr lang="en-GB"/>
              <a:t>)</a:t>
            </a:r>
          </a:p>
        </p:txBody>
      </p:sp>
      <p:sp>
        <p:nvSpPr>
          <p:cNvPr id="2" name="Title 1"/>
          <p:cNvSpPr>
            <a:spLocks noGrp="1"/>
          </p:cNvSpPr>
          <p:nvPr>
            <p:ph type="ctrTitle" hasCustomPrompt="1"/>
          </p:nvPr>
        </p:nvSpPr>
        <p:spPr>
          <a:xfrm>
            <a:off x="550862" y="1628775"/>
            <a:ext cx="11090275" cy="1656209"/>
          </a:xfrm>
        </p:spPr>
        <p:txBody>
          <a:bodyPr anchor="t" anchorCtr="0"/>
          <a:lstStyle>
            <a:lvl1pPr algn="l">
              <a:defRPr sz="4800">
                <a:solidFill>
                  <a:schemeClr val="bg1"/>
                </a:solidFill>
                <a:effectLst/>
              </a:defRPr>
            </a:lvl1pPr>
          </a:lstStyle>
          <a:p>
            <a:r>
              <a:rPr lang="en-US"/>
              <a:t>Click to add Presentation title</a:t>
            </a:r>
          </a:p>
        </p:txBody>
      </p:sp>
      <p:sp>
        <p:nvSpPr>
          <p:cNvPr id="3" name="Subtitle 2"/>
          <p:cNvSpPr>
            <a:spLocks noGrp="1"/>
          </p:cNvSpPr>
          <p:nvPr>
            <p:ph type="subTitle" idx="1"/>
          </p:nvPr>
        </p:nvSpPr>
        <p:spPr>
          <a:xfrm>
            <a:off x="550863" y="3428999"/>
            <a:ext cx="4897437" cy="1439863"/>
          </a:xfrm>
        </p:spPr>
        <p:txBody>
          <a:bodyPr/>
          <a:lstStyle>
            <a:lvl1pPr marL="0" indent="0" algn="l">
              <a:buNone/>
              <a:defRPr sz="2400" baseline="0">
                <a:solidFill>
                  <a:schemeClr val="bg1"/>
                </a:solidFill>
                <a:effectLs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2" name="Text Placeholder 11"/>
          <p:cNvSpPr>
            <a:spLocks noGrp="1"/>
          </p:cNvSpPr>
          <p:nvPr>
            <p:ph type="body" sz="quarter" idx="13" hasCustomPrompt="1"/>
          </p:nvPr>
        </p:nvSpPr>
        <p:spPr>
          <a:xfrm>
            <a:off x="550863" y="5805264"/>
            <a:ext cx="4897437" cy="360586"/>
          </a:xfrm>
        </p:spPr>
        <p:txBody>
          <a:bodyPr anchor="b" anchorCtr="0"/>
          <a:lstStyle>
            <a:lvl1pPr marL="0" indent="0">
              <a:buFontTx/>
              <a:buNone/>
              <a:defRPr sz="1400">
                <a:solidFill>
                  <a:schemeClr val="bg1"/>
                </a:solidFill>
                <a:effectLst/>
              </a:defRPr>
            </a:lvl1pPr>
          </a:lstStyle>
          <a:p>
            <a:pPr lvl="0"/>
            <a:r>
              <a:rPr lang="en-US"/>
              <a:t>Insert date</a:t>
            </a:r>
            <a:endParaRPr lang="en-GB"/>
          </a:p>
        </p:txBody>
      </p:sp>
      <p:sp>
        <p:nvSpPr>
          <p:cNvPr id="16" name="Text Placeholder 14">
            <a:extLst>
              <a:ext uri="{C183D7F6-B498-43B3-948B-1728B52AA6E4}">
                <adec:decorative xmlns:adec="http://schemas.microsoft.com/office/drawing/2017/decorative" val="1"/>
              </a:ext>
            </a:extLst>
          </p:cNvPr>
          <p:cNvSpPr>
            <a:spLocks noGrp="1" noChangeAspect="1"/>
          </p:cNvSpPr>
          <p:nvPr>
            <p:ph type="body" sz="quarter" idx="15"/>
          </p:nvPr>
        </p:nvSpPr>
        <p:spPr>
          <a:xfrm>
            <a:off x="550863" y="549275"/>
            <a:ext cx="720000" cy="529200"/>
          </a:xfrm>
          <a:blipFill>
            <a:blip r:embed="rId3"/>
            <a:stretch>
              <a:fillRect/>
            </a:stretch>
          </a:blipFill>
        </p:spPr>
        <p:txBody>
          <a:bodyPr/>
          <a:lstStyle>
            <a:lvl1pPr marL="0" indent="0">
              <a:buFontTx/>
              <a:buNone/>
              <a:defRPr sz="200">
                <a:noFill/>
              </a:defRPr>
            </a:lvl1pPr>
          </a:lstStyle>
          <a:p>
            <a:pPr lvl="0"/>
            <a:r>
              <a:rPr lang="en-US"/>
              <a:t>Edit Master text styles</a:t>
            </a:r>
          </a:p>
        </p:txBody>
      </p:sp>
    </p:spTree>
    <p:extLst>
      <p:ext uri="{BB962C8B-B14F-4D97-AF65-F5344CB8AC3E}">
        <p14:creationId xmlns:p14="http://schemas.microsoft.com/office/powerpoint/2010/main" val="3304600983"/>
      </p:ext>
    </p:extLst>
  </p:cSld>
  <p:clrMapOvr>
    <a:masterClrMapping/>
  </p:clrMapOvr>
  <p:transition spd="med">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hank you / Contacts [pic]">
    <p:spTree>
      <p:nvGrpSpPr>
        <p:cNvPr id="1" name=""/>
        <p:cNvGrpSpPr/>
        <p:nvPr/>
      </p:nvGrpSpPr>
      <p:grpSpPr>
        <a:xfrm>
          <a:off x="0" y="0"/>
          <a:ext cx="0" cy="0"/>
          <a:chOff x="0" y="0"/>
          <a:chExt cx="0" cy="0"/>
        </a:xfrm>
      </p:grpSpPr>
      <p:sp>
        <p:nvSpPr>
          <p:cNvPr id="10" name="Picture Placeholder 16"/>
          <p:cNvSpPr>
            <a:spLocks noGrp="1"/>
          </p:cNvSpPr>
          <p:nvPr>
            <p:ph type="pic" sz="quarter" idx="16" hasCustomPrompt="1"/>
          </p:nvPr>
        </p:nvSpPr>
        <p:spPr>
          <a:xfrm>
            <a:off x="5448300" y="0"/>
            <a:ext cx="6743700" cy="6858000"/>
          </a:xfrm>
          <a:custGeom>
            <a:avLst/>
            <a:gdLst/>
            <a:ahLst/>
            <a:cxnLst/>
            <a:rect l="l" t="t" r="r" b="b"/>
            <a:pathLst>
              <a:path w="6743700" h="6858000">
                <a:moveTo>
                  <a:pt x="1295772" y="0"/>
                </a:moveTo>
                <a:lnTo>
                  <a:pt x="6743700" y="0"/>
                </a:lnTo>
                <a:lnTo>
                  <a:pt x="6743700" y="6858000"/>
                </a:lnTo>
                <a:lnTo>
                  <a:pt x="0" y="6858000"/>
                </a:lnTo>
                <a:lnTo>
                  <a:pt x="0" y="6856032"/>
                </a:lnTo>
                <a:close/>
              </a:path>
            </a:pathLst>
          </a:custGeom>
          <a:blipFill>
            <a:blip r:embed="rId2"/>
            <a:srcRect/>
            <a:stretch>
              <a:fillRect l="-2503" r="-78289"/>
            </a:stretch>
          </a:blipFill>
        </p:spPr>
        <p:txBody>
          <a:bodyPr/>
          <a:lstStyle>
            <a:lvl1pPr marL="0" marR="0" indent="0" algn="r" defTabSz="914400" rtl="0" eaLnBrk="1" fontAlgn="auto" latinLnBrk="0" hangingPunct="1">
              <a:lnSpc>
                <a:spcPct val="100000"/>
              </a:lnSpc>
              <a:spcBef>
                <a:spcPts val="600"/>
              </a:spcBef>
              <a:spcAft>
                <a:spcPts val="0"/>
              </a:spcAft>
              <a:buClrTx/>
              <a:buSzTx/>
              <a:buFontTx/>
              <a:buNone/>
              <a:tabLst/>
              <a:defRPr sz="1200">
                <a:solidFill>
                  <a:schemeClr val="bg1"/>
                </a:solidFill>
              </a:defRPr>
            </a:lvl1pPr>
          </a:lstStyle>
          <a:p>
            <a:r>
              <a:rPr lang="en-GB"/>
              <a:t> Click icon to change picture (</a:t>
            </a:r>
            <a:r>
              <a:rPr lang="en-US"/>
              <a:t>Download more pictures from brand.qt.io</a:t>
            </a:r>
            <a:r>
              <a:rPr lang="en-GB"/>
              <a:t>)</a:t>
            </a:r>
          </a:p>
        </p:txBody>
      </p:sp>
      <p:sp>
        <p:nvSpPr>
          <p:cNvPr id="4" name="Date Placeholder 3"/>
          <p:cNvSpPr>
            <a:spLocks noGrp="1"/>
          </p:cNvSpPr>
          <p:nvPr>
            <p:ph type="dt" sz="half" idx="10"/>
          </p:nvPr>
        </p:nvSpPr>
        <p:spPr/>
        <p:txBody>
          <a:bodyPr/>
          <a:lstStyle>
            <a:lvl1pPr>
              <a:defRPr>
                <a:noFill/>
              </a:defRPr>
            </a:lvl1pPr>
          </a:lstStyle>
          <a:p>
            <a:fld id="{778A9307-BC49-42E2-9815-F4B05E3D1E76}" type="datetime3">
              <a:rPr lang="en-US" noProof="0" smtClean="0"/>
              <a:t>28 February 2023</a:t>
            </a:fld>
            <a:endParaRPr lang="en-US" noProof="0"/>
          </a:p>
        </p:txBody>
      </p:sp>
      <p:sp>
        <p:nvSpPr>
          <p:cNvPr id="5" name="Footer Placeholder 4"/>
          <p:cNvSpPr>
            <a:spLocks noGrp="1"/>
          </p:cNvSpPr>
          <p:nvPr>
            <p:ph type="ftr" sz="quarter" idx="11"/>
          </p:nvPr>
        </p:nvSpPr>
        <p:spPr/>
        <p:txBody>
          <a:bodyPr/>
          <a:lstStyle>
            <a:lvl1pPr>
              <a:defRPr>
                <a:noFill/>
              </a:defRPr>
            </a:lvl1pPr>
          </a:lstStyle>
          <a:p>
            <a:r>
              <a:rPr lang="en-US" noProof="0"/>
              <a:t>© The Qt Company</a:t>
            </a:r>
          </a:p>
        </p:txBody>
      </p:sp>
      <p:sp>
        <p:nvSpPr>
          <p:cNvPr id="6" name="Slide Number Placeholder 5"/>
          <p:cNvSpPr>
            <a:spLocks noGrp="1"/>
          </p:cNvSpPr>
          <p:nvPr>
            <p:ph type="sldNum" sz="quarter" idx="12"/>
          </p:nvPr>
        </p:nvSpPr>
        <p:spPr/>
        <p:txBody>
          <a:bodyPr/>
          <a:lstStyle>
            <a:lvl1pPr>
              <a:defRPr>
                <a:noFill/>
              </a:defRPr>
            </a:lvl1pPr>
          </a:lstStyle>
          <a:p>
            <a:fld id="{A683D178-98AA-4574-9EAA-8EB007C55176}" type="slidenum">
              <a:rPr lang="en-US" noProof="0" smtClean="0"/>
              <a:pPr/>
              <a:t>‹#›</a:t>
            </a:fld>
            <a:endParaRPr lang="en-US" noProof="0"/>
          </a:p>
        </p:txBody>
      </p:sp>
      <p:sp>
        <p:nvSpPr>
          <p:cNvPr id="11" name="Text Placeholder 14">
            <a:extLst>
              <a:ext uri="{C183D7F6-B498-43B3-948B-1728B52AA6E4}">
                <adec:decorative xmlns:adec="http://schemas.microsoft.com/office/drawing/2017/decorative" val="1"/>
              </a:ext>
            </a:extLst>
          </p:cNvPr>
          <p:cNvSpPr>
            <a:spLocks noGrp="1" noChangeAspect="1"/>
          </p:cNvSpPr>
          <p:nvPr>
            <p:ph type="body" sz="quarter" idx="15"/>
          </p:nvPr>
        </p:nvSpPr>
        <p:spPr>
          <a:xfrm>
            <a:off x="10921138" y="5636104"/>
            <a:ext cx="720000" cy="529200"/>
          </a:xfrm>
          <a:blipFill>
            <a:blip r:embed="rId3"/>
            <a:stretch>
              <a:fillRect/>
            </a:stretch>
          </a:blipFill>
        </p:spPr>
        <p:txBody>
          <a:bodyPr/>
          <a:lstStyle>
            <a:lvl1pPr marL="0" indent="0">
              <a:buFontTx/>
              <a:buNone/>
              <a:defRPr sz="200">
                <a:noFill/>
              </a:defRPr>
            </a:lvl1pPr>
          </a:lstStyle>
          <a:p>
            <a:pPr lvl="0"/>
            <a:r>
              <a:rPr lang="en-US" noProof="0"/>
              <a:t>Edit Master text styles</a:t>
            </a:r>
          </a:p>
        </p:txBody>
      </p:sp>
      <p:sp>
        <p:nvSpPr>
          <p:cNvPr id="13" name="Title 1"/>
          <p:cNvSpPr>
            <a:spLocks noGrp="1"/>
          </p:cNvSpPr>
          <p:nvPr>
            <p:ph type="ctrTitle" hasCustomPrompt="1"/>
          </p:nvPr>
        </p:nvSpPr>
        <p:spPr>
          <a:xfrm>
            <a:off x="550863" y="692671"/>
            <a:ext cx="4897438" cy="4176192"/>
          </a:xfrm>
        </p:spPr>
        <p:txBody>
          <a:bodyPr anchor="t" anchorCtr="0"/>
          <a:lstStyle>
            <a:lvl1pPr algn="l">
              <a:defRPr sz="4800" baseline="0">
                <a:solidFill>
                  <a:schemeClr val="accent3"/>
                </a:solidFill>
              </a:defRPr>
            </a:lvl1pPr>
          </a:lstStyle>
          <a:p>
            <a:r>
              <a:rPr lang="en-US" noProof="0"/>
              <a:t>Add Thank you text.</a:t>
            </a:r>
          </a:p>
        </p:txBody>
      </p:sp>
      <p:sp>
        <p:nvSpPr>
          <p:cNvPr id="15" name="Text Placeholder 11"/>
          <p:cNvSpPr>
            <a:spLocks noGrp="1"/>
          </p:cNvSpPr>
          <p:nvPr>
            <p:ph type="body" sz="quarter" idx="13" hasCustomPrompt="1"/>
          </p:nvPr>
        </p:nvSpPr>
        <p:spPr>
          <a:xfrm>
            <a:off x="550863" y="5013176"/>
            <a:ext cx="4897437" cy="1152674"/>
          </a:xfrm>
        </p:spPr>
        <p:txBody>
          <a:bodyPr anchor="b" anchorCtr="0"/>
          <a:lstStyle>
            <a:lvl1pPr marL="0" indent="0">
              <a:buFontTx/>
              <a:buNone/>
              <a:defRPr sz="1400" baseline="0">
                <a:solidFill>
                  <a:srgbClr val="848895"/>
                </a:solidFill>
              </a:defRPr>
            </a:lvl1pPr>
          </a:lstStyle>
          <a:p>
            <a:pPr lvl="0"/>
            <a:r>
              <a:rPr lang="en-US" noProof="0"/>
              <a:t>Insert your contact details</a:t>
            </a:r>
          </a:p>
        </p:txBody>
      </p:sp>
    </p:spTree>
    <p:extLst>
      <p:ext uri="{BB962C8B-B14F-4D97-AF65-F5344CB8AC3E}">
        <p14:creationId xmlns:p14="http://schemas.microsoft.com/office/powerpoint/2010/main" val="1681229594"/>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50862" y="1844824"/>
            <a:ext cx="11090275" cy="4321025"/>
          </a:xfrm>
        </p:spPr>
        <p:txBody>
          <a:bodyPr/>
          <a:lstStyle>
            <a:lvl1pPr>
              <a:defRPr sz="2000"/>
            </a:lvl1pPr>
            <a:lvl2pPr>
              <a:defRPr sz="1600"/>
            </a:lvl2pPr>
            <a:lvl3pPr>
              <a:defRPr sz="1600"/>
            </a:lvl3pPr>
            <a:lvl4pPr>
              <a:defRPr sz="1400"/>
            </a:lvl4pPr>
            <a:lvl5pP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EF2045A-ED37-4C1B-B749-EF56D29BE8D3}" type="datetime3">
              <a:rPr lang="en-US" smtClean="0"/>
              <a:t>28 February 2023</a:t>
            </a:fld>
            <a:endParaRPr lang="en-US"/>
          </a:p>
        </p:txBody>
      </p:sp>
      <p:sp>
        <p:nvSpPr>
          <p:cNvPr id="8" name="Footer Placeholder 7"/>
          <p:cNvSpPr>
            <a:spLocks noGrp="1"/>
          </p:cNvSpPr>
          <p:nvPr>
            <p:ph type="ftr" sz="quarter" idx="11"/>
          </p:nvPr>
        </p:nvSpPr>
        <p:spPr/>
        <p:txBody>
          <a:bodyPr/>
          <a:lstStyle/>
          <a:p>
            <a:r>
              <a:rPr lang="en-US"/>
              <a:t>© The Qt Company</a:t>
            </a:r>
          </a:p>
        </p:txBody>
      </p:sp>
      <p:sp>
        <p:nvSpPr>
          <p:cNvPr id="9" name="Slide Number Placeholder 8"/>
          <p:cNvSpPr>
            <a:spLocks noGrp="1"/>
          </p:cNvSpPr>
          <p:nvPr>
            <p:ph type="sldNum" sz="quarter" idx="12"/>
          </p:nvPr>
        </p:nvSpPr>
        <p:spPr/>
        <p:txBody>
          <a:bodyPr/>
          <a:lstStyle/>
          <a:p>
            <a:fld id="{A683D178-98AA-4574-9EAA-8EB007C55176}" type="slidenum">
              <a:rPr lang="en-US" smtClean="0"/>
              <a:pPr/>
              <a:t>‹#›</a:t>
            </a:fld>
            <a:endParaRPr lang="en-US"/>
          </a:p>
        </p:txBody>
      </p:sp>
      <p:sp>
        <p:nvSpPr>
          <p:cNvPr id="10" name="Title 9"/>
          <p:cNvSpPr>
            <a:spLocks noGrp="1"/>
          </p:cNvSpPr>
          <p:nvPr>
            <p:ph type="title"/>
          </p:nvPr>
        </p:nvSpPr>
        <p:spPr/>
        <p:txBody>
          <a:bodyPr/>
          <a:lstStyle/>
          <a:p>
            <a:r>
              <a:rPr lang="en-US"/>
              <a:t>Click to edit Master title style</a:t>
            </a:r>
            <a:endParaRPr lang="en-GB"/>
          </a:p>
        </p:txBody>
      </p:sp>
      <p:sp>
        <p:nvSpPr>
          <p:cNvPr id="11" name="Text Placeholder 2"/>
          <p:cNvSpPr>
            <a:spLocks noGrp="1"/>
          </p:cNvSpPr>
          <p:nvPr>
            <p:ph type="body" idx="13" hasCustomPrompt="1"/>
          </p:nvPr>
        </p:nvSpPr>
        <p:spPr>
          <a:xfrm>
            <a:off x="550863" y="476673"/>
            <a:ext cx="11090275" cy="216024"/>
          </a:xfrm>
        </p:spPr>
        <p:txBody>
          <a:bodyPr anchor="ctr" anchorCtr="0"/>
          <a:lstStyle>
            <a:lvl1pPr marL="0" indent="0">
              <a:spcBef>
                <a:spcPts val="0"/>
              </a:spcBef>
              <a:buNone/>
              <a:defRPr sz="12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spTree>
    <p:extLst>
      <p:ext uri="{BB962C8B-B14F-4D97-AF65-F5344CB8AC3E}">
        <p14:creationId xmlns:p14="http://schemas.microsoft.com/office/powerpoint/2010/main" val="3049447113"/>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17" name="Picture Placeholder 16">
            <a:extLst>
              <a:ext uri="{C183D7F6-B498-43B3-948B-1728B52AA6E4}">
                <adec:decorative xmlns:adec="http://schemas.microsoft.com/office/drawing/2017/decorative" val="0"/>
              </a:ext>
            </a:extLst>
          </p:cNvPr>
          <p:cNvSpPr>
            <a:spLocks noGrp="1"/>
          </p:cNvSpPr>
          <p:nvPr>
            <p:ph type="pic" sz="quarter" idx="13" hasCustomPrompt="1"/>
          </p:nvPr>
        </p:nvSpPr>
        <p:spPr>
          <a:xfrm>
            <a:off x="5448300" y="1412776"/>
            <a:ext cx="6743700" cy="5445224"/>
          </a:xfrm>
          <a:custGeom>
            <a:avLst/>
            <a:gdLst/>
            <a:ahLst/>
            <a:cxnLst/>
            <a:rect l="l" t="t" r="r" b="b"/>
            <a:pathLst>
              <a:path w="6743700" h="5445224">
                <a:moveTo>
                  <a:pt x="6743699" y="4965798"/>
                </a:moveTo>
                <a:lnTo>
                  <a:pt x="6264274" y="5445223"/>
                </a:lnTo>
                <a:lnTo>
                  <a:pt x="6743699" y="5445223"/>
                </a:lnTo>
                <a:close/>
                <a:moveTo>
                  <a:pt x="6743669" y="0"/>
                </a:moveTo>
                <a:lnTo>
                  <a:pt x="6743700" y="0"/>
                </a:lnTo>
                <a:lnTo>
                  <a:pt x="6743700" y="5445224"/>
                </a:lnTo>
                <a:lnTo>
                  <a:pt x="0" y="5445224"/>
                </a:lnTo>
                <a:lnTo>
                  <a:pt x="0" y="5443256"/>
                </a:lnTo>
                <a:lnTo>
                  <a:pt x="990241" y="203814"/>
                </a:lnTo>
                <a:close/>
              </a:path>
            </a:pathLst>
          </a:custGeom>
          <a:solidFill>
            <a:schemeClr val="accent2"/>
          </a:solidFill>
        </p:spPr>
        <p:txBody>
          <a:bodyPr tIns="216000"/>
          <a:lstStyle>
            <a:lvl1pPr marL="0" indent="0" algn="r">
              <a:buFontTx/>
              <a:buNone/>
              <a:defRPr sz="1200">
                <a:solidFill>
                  <a:schemeClr val="bg1"/>
                </a:solidFill>
              </a:defRPr>
            </a:lvl1pPr>
          </a:lstStyle>
          <a:p>
            <a:r>
              <a:rPr lang="en-GB"/>
              <a:t>Click icon to change picture (</a:t>
            </a:r>
            <a:r>
              <a:rPr lang="en-US"/>
              <a:t>Download more pictures from brand.qt.io</a:t>
            </a:r>
            <a:endParaRPr lang="en-GB"/>
          </a:p>
        </p:txBody>
      </p:sp>
      <p:sp>
        <p:nvSpPr>
          <p:cNvPr id="19" name="Rectangle 5">
            <a:extLst>
              <a:ext uri="{C183D7F6-B498-43B3-948B-1728B52AA6E4}">
                <adec:decorative xmlns:adec="http://schemas.microsoft.com/office/drawing/2017/decorative" val="1"/>
              </a:ext>
            </a:extLst>
          </p:cNvPr>
          <p:cNvSpPr/>
          <p:nvPr userDrawn="1"/>
        </p:nvSpPr>
        <p:spPr>
          <a:xfrm>
            <a:off x="0" y="0"/>
            <a:ext cx="12192000" cy="1844673"/>
          </a:xfrm>
          <a:custGeom>
            <a:avLst/>
            <a:gdLst/>
            <a:ahLst/>
            <a:cxnLst/>
            <a:rect l="l" t="t" r="r" b="b"/>
            <a:pathLst>
              <a:path w="12192000" h="1844673">
                <a:moveTo>
                  <a:pt x="0" y="0"/>
                </a:moveTo>
                <a:lnTo>
                  <a:pt x="12192000" y="0"/>
                </a:lnTo>
                <a:lnTo>
                  <a:pt x="12192000" y="1412775"/>
                </a:lnTo>
                <a:lnTo>
                  <a:pt x="12192000" y="1412776"/>
                </a:lnTo>
                <a:lnTo>
                  <a:pt x="12191969" y="1412776"/>
                </a:lnTo>
                <a:lnTo>
                  <a:pt x="0" y="1844673"/>
                </a:lnTo>
                <a:lnTo>
                  <a:pt x="0" y="1412776"/>
                </a:lnTo>
                <a:lnTo>
                  <a:pt x="0" y="141277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7" name="Date Placeholder 6"/>
          <p:cNvSpPr>
            <a:spLocks noGrp="1"/>
          </p:cNvSpPr>
          <p:nvPr>
            <p:ph type="dt" sz="half" idx="10"/>
          </p:nvPr>
        </p:nvSpPr>
        <p:spPr/>
        <p:txBody>
          <a:bodyPr/>
          <a:lstStyle/>
          <a:p>
            <a:fld id="{CEF2045A-ED37-4C1B-B749-EF56D29BE8D3}" type="datetime3">
              <a:rPr lang="en-US" smtClean="0"/>
              <a:t>28 February 2023</a:t>
            </a:fld>
            <a:endParaRPr lang="en-US"/>
          </a:p>
        </p:txBody>
      </p:sp>
      <p:sp>
        <p:nvSpPr>
          <p:cNvPr id="8" name="Footer Placeholder 7"/>
          <p:cNvSpPr>
            <a:spLocks noGrp="1"/>
          </p:cNvSpPr>
          <p:nvPr>
            <p:ph type="ftr" sz="quarter" idx="11"/>
          </p:nvPr>
        </p:nvSpPr>
        <p:spPr/>
        <p:txBody>
          <a:bodyPr/>
          <a:lstStyle/>
          <a:p>
            <a:r>
              <a:rPr lang="en-US"/>
              <a:t>© The Qt Company</a:t>
            </a:r>
          </a:p>
        </p:txBody>
      </p:sp>
      <p:sp>
        <p:nvSpPr>
          <p:cNvPr id="9" name="Slide Number Placeholder 8"/>
          <p:cNvSpPr>
            <a:spLocks noGrp="1"/>
          </p:cNvSpPr>
          <p:nvPr>
            <p:ph type="sldNum" sz="quarter" idx="12"/>
          </p:nvPr>
        </p:nvSpPr>
        <p:spPr/>
        <p:txBody>
          <a:bodyPr/>
          <a:lstStyle/>
          <a:p>
            <a:fld id="{A683D178-98AA-4574-9EAA-8EB007C55176}" type="slidenum">
              <a:rPr lang="en-US" smtClean="0"/>
              <a:pPr/>
              <a:t>‹#›</a:t>
            </a:fld>
            <a:endParaRPr lang="en-US"/>
          </a:p>
        </p:txBody>
      </p:sp>
      <p:sp>
        <p:nvSpPr>
          <p:cNvPr id="10" name="Title 9"/>
          <p:cNvSpPr>
            <a:spLocks noGrp="1"/>
          </p:cNvSpPr>
          <p:nvPr>
            <p:ph type="title"/>
          </p:nvPr>
        </p:nvSpPr>
        <p:spPr/>
        <p:txBody>
          <a:bodyPr/>
          <a:lstStyle/>
          <a:p>
            <a:r>
              <a:rPr lang="en-US"/>
              <a:t>Click to edit Master title style</a:t>
            </a:r>
            <a:endParaRPr lang="en-GB"/>
          </a:p>
        </p:txBody>
      </p:sp>
      <p:sp>
        <p:nvSpPr>
          <p:cNvPr id="13" name="Text Placeholder 2"/>
          <p:cNvSpPr>
            <a:spLocks noGrp="1"/>
          </p:cNvSpPr>
          <p:nvPr>
            <p:ph type="body" idx="1" hasCustomPrompt="1"/>
          </p:nvPr>
        </p:nvSpPr>
        <p:spPr>
          <a:xfrm>
            <a:off x="550863" y="476673"/>
            <a:ext cx="11090275" cy="216024"/>
          </a:xfrm>
        </p:spPr>
        <p:txBody>
          <a:bodyPr anchor="ctr" anchorCtr="0"/>
          <a:lstStyle>
            <a:lvl1pPr marL="0" indent="0">
              <a:spcBef>
                <a:spcPts val="0"/>
              </a:spcBef>
              <a:buNone/>
              <a:defRPr sz="12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sp>
        <p:nvSpPr>
          <p:cNvPr id="21" name="Text Placeholder 20"/>
          <p:cNvSpPr>
            <a:spLocks noGrp="1"/>
          </p:cNvSpPr>
          <p:nvPr>
            <p:ph type="body" sz="quarter" idx="14"/>
          </p:nvPr>
        </p:nvSpPr>
        <p:spPr>
          <a:xfrm>
            <a:off x="1127125" y="2852936"/>
            <a:ext cx="4321175" cy="432817"/>
          </a:xfrm>
        </p:spPr>
        <p:txBody>
          <a:bodyPr anchor="ctr" anchorCtr="0"/>
          <a:lstStyle>
            <a:lvl1pPr marL="0" indent="0">
              <a:buFontTx/>
              <a:buNone/>
              <a:defRPr/>
            </a:lvl1pPr>
            <a:lvl2pPr marL="0" indent="0">
              <a:buFontTx/>
              <a:buNone/>
              <a:defRPr/>
            </a:lvl2pPr>
            <a:lvl3pPr marL="0" indent="0">
              <a:buFontTx/>
              <a:buNone/>
              <a:defRPr/>
            </a:lvl3pPr>
            <a:lvl4pPr marL="0" indent="0">
              <a:buFontTx/>
              <a:buNone/>
              <a:defRPr/>
            </a:lvl4pPr>
            <a:lvl5pPr marL="0" indent="0">
              <a:buFontTx/>
              <a:buNone/>
              <a:defRPr/>
            </a:lvl5pPr>
            <a:lvl6pPr marL="0" indent="0">
              <a:buFontTx/>
              <a:buNone/>
              <a:defRPr/>
            </a:lvl6pPr>
            <a:lvl7pPr marL="0" indent="0">
              <a:buFontTx/>
              <a:buNone/>
              <a:defRPr/>
            </a:lvl7pPr>
            <a:lvl8pPr marL="0" indent="0">
              <a:buFontTx/>
              <a:buNone/>
              <a:defRPr/>
            </a:lvl8pPr>
            <a:lvl9pPr marL="0" indent="0">
              <a:buFontTx/>
              <a:buNone/>
              <a:defRPr/>
            </a:lvl9pPr>
          </a:lstStyle>
          <a:p>
            <a:pPr lvl="0"/>
            <a:r>
              <a:rPr lang="en-US"/>
              <a:t>Edit Master text styles</a:t>
            </a:r>
          </a:p>
        </p:txBody>
      </p:sp>
      <p:sp>
        <p:nvSpPr>
          <p:cNvPr id="23" name="Text Placeholder 22"/>
          <p:cNvSpPr>
            <a:spLocks noGrp="1" noChangeAspect="1"/>
          </p:cNvSpPr>
          <p:nvPr>
            <p:ph type="body" sz="quarter" idx="15" hasCustomPrompt="1"/>
          </p:nvPr>
        </p:nvSpPr>
        <p:spPr>
          <a:xfrm>
            <a:off x="550863" y="2854254"/>
            <a:ext cx="432000" cy="432000"/>
          </a:xfrm>
          <a:prstGeom prst="snip2DiagRect">
            <a:avLst>
              <a:gd name="adj1" fmla="val 17009"/>
              <a:gd name="adj2" fmla="val 0"/>
            </a:avLst>
          </a:prstGeom>
          <a:solidFill>
            <a:schemeClr val="accent1"/>
          </a:solidFill>
        </p:spPr>
        <p:txBody>
          <a:bodyPr anchor="ctr" anchorCtr="0"/>
          <a:lstStyle>
            <a:lvl1pPr marL="0" indent="0" algn="ctr">
              <a:lnSpc>
                <a:spcPct val="100000"/>
              </a:lnSpc>
              <a:buFontTx/>
              <a:buNone/>
              <a:defRPr sz="1800" b="1">
                <a:solidFill>
                  <a:schemeClr val="bg1"/>
                </a:solidFill>
              </a:defRPr>
            </a:lvl1pPr>
            <a:lvl2pPr marL="0" indent="0">
              <a:lnSpc>
                <a:spcPct val="100000"/>
              </a:lnSpc>
              <a:buFontTx/>
              <a:buNone/>
              <a:defRPr sz="2000" b="1"/>
            </a:lvl2pPr>
            <a:lvl3pPr marL="0" indent="0">
              <a:lnSpc>
                <a:spcPct val="100000"/>
              </a:lnSpc>
              <a:buFontTx/>
              <a:buNone/>
              <a:defRPr sz="2000" b="1"/>
            </a:lvl3pPr>
            <a:lvl4pPr marL="0" indent="0">
              <a:lnSpc>
                <a:spcPct val="100000"/>
              </a:lnSpc>
              <a:buFontTx/>
              <a:buNone/>
              <a:defRPr sz="2000" b="1"/>
            </a:lvl4pPr>
            <a:lvl5pPr marL="0" indent="0">
              <a:lnSpc>
                <a:spcPct val="100000"/>
              </a:lnSpc>
              <a:buFontTx/>
              <a:buNone/>
              <a:defRPr sz="2000" b="1"/>
            </a:lvl5pPr>
            <a:lvl6pPr marL="0" indent="0">
              <a:lnSpc>
                <a:spcPct val="100000"/>
              </a:lnSpc>
              <a:buFontTx/>
              <a:buNone/>
              <a:defRPr sz="2000" b="1"/>
            </a:lvl6pPr>
            <a:lvl7pPr marL="0" indent="0">
              <a:lnSpc>
                <a:spcPct val="100000"/>
              </a:lnSpc>
              <a:buFontTx/>
              <a:buNone/>
              <a:defRPr sz="2000" b="1"/>
            </a:lvl7pPr>
            <a:lvl8pPr marL="0" indent="0">
              <a:lnSpc>
                <a:spcPct val="100000"/>
              </a:lnSpc>
              <a:buFontTx/>
              <a:buNone/>
              <a:defRPr sz="2000" b="1"/>
            </a:lvl8pPr>
            <a:lvl9pPr marL="0" indent="0">
              <a:lnSpc>
                <a:spcPct val="100000"/>
              </a:lnSpc>
              <a:buFontTx/>
              <a:buNone/>
              <a:defRPr sz="2000" b="1"/>
            </a:lvl9pPr>
          </a:lstStyle>
          <a:p>
            <a:pPr lvl="0"/>
            <a:r>
              <a:rPr lang="en-US"/>
              <a:t>1</a:t>
            </a:r>
            <a:endParaRPr lang="fi-FI"/>
          </a:p>
        </p:txBody>
      </p:sp>
      <p:sp>
        <p:nvSpPr>
          <p:cNvPr id="24" name="Text Placeholder 22"/>
          <p:cNvSpPr>
            <a:spLocks noGrp="1" noChangeAspect="1"/>
          </p:cNvSpPr>
          <p:nvPr>
            <p:ph type="body" sz="quarter" idx="16" hasCustomPrompt="1"/>
          </p:nvPr>
        </p:nvSpPr>
        <p:spPr>
          <a:xfrm>
            <a:off x="550863" y="3429817"/>
            <a:ext cx="432000" cy="432000"/>
          </a:xfrm>
          <a:prstGeom prst="snip2DiagRect">
            <a:avLst>
              <a:gd name="adj1" fmla="val 17009"/>
              <a:gd name="adj2" fmla="val 0"/>
            </a:avLst>
          </a:prstGeom>
          <a:solidFill>
            <a:schemeClr val="accent1"/>
          </a:solidFill>
        </p:spPr>
        <p:txBody>
          <a:bodyPr anchor="ctr" anchorCtr="0"/>
          <a:lstStyle>
            <a:lvl1pPr marL="0" indent="0" algn="ctr">
              <a:lnSpc>
                <a:spcPct val="100000"/>
              </a:lnSpc>
              <a:buFontTx/>
              <a:buNone/>
              <a:defRPr sz="1800" b="1">
                <a:solidFill>
                  <a:schemeClr val="bg1"/>
                </a:solidFill>
              </a:defRPr>
            </a:lvl1pPr>
            <a:lvl2pPr marL="0" indent="0">
              <a:lnSpc>
                <a:spcPct val="100000"/>
              </a:lnSpc>
              <a:buFontTx/>
              <a:buNone/>
              <a:defRPr sz="2000" b="1"/>
            </a:lvl2pPr>
            <a:lvl3pPr marL="0" indent="0">
              <a:lnSpc>
                <a:spcPct val="100000"/>
              </a:lnSpc>
              <a:buFontTx/>
              <a:buNone/>
              <a:defRPr sz="2000" b="1"/>
            </a:lvl3pPr>
            <a:lvl4pPr marL="0" indent="0">
              <a:lnSpc>
                <a:spcPct val="100000"/>
              </a:lnSpc>
              <a:buFontTx/>
              <a:buNone/>
              <a:defRPr sz="2000" b="1"/>
            </a:lvl4pPr>
            <a:lvl5pPr marL="0" indent="0">
              <a:lnSpc>
                <a:spcPct val="100000"/>
              </a:lnSpc>
              <a:buFontTx/>
              <a:buNone/>
              <a:defRPr sz="2000" b="1"/>
            </a:lvl5pPr>
            <a:lvl6pPr marL="0" indent="0">
              <a:lnSpc>
                <a:spcPct val="100000"/>
              </a:lnSpc>
              <a:buFontTx/>
              <a:buNone/>
              <a:defRPr sz="2000" b="1"/>
            </a:lvl6pPr>
            <a:lvl7pPr marL="0" indent="0">
              <a:lnSpc>
                <a:spcPct val="100000"/>
              </a:lnSpc>
              <a:buFontTx/>
              <a:buNone/>
              <a:defRPr sz="2000" b="1"/>
            </a:lvl7pPr>
            <a:lvl8pPr marL="0" indent="0">
              <a:lnSpc>
                <a:spcPct val="100000"/>
              </a:lnSpc>
              <a:buFontTx/>
              <a:buNone/>
              <a:defRPr sz="2000" b="1"/>
            </a:lvl8pPr>
            <a:lvl9pPr marL="0" indent="0">
              <a:lnSpc>
                <a:spcPct val="100000"/>
              </a:lnSpc>
              <a:buFontTx/>
              <a:buNone/>
              <a:defRPr sz="2000" b="1"/>
            </a:lvl9pPr>
          </a:lstStyle>
          <a:p>
            <a:pPr lvl="0"/>
            <a:r>
              <a:rPr lang="en-US"/>
              <a:t>2</a:t>
            </a:r>
            <a:endParaRPr lang="fi-FI"/>
          </a:p>
        </p:txBody>
      </p:sp>
      <p:sp>
        <p:nvSpPr>
          <p:cNvPr id="25" name="Text Placeholder 22"/>
          <p:cNvSpPr>
            <a:spLocks noGrp="1" noChangeAspect="1"/>
          </p:cNvSpPr>
          <p:nvPr>
            <p:ph type="body" sz="quarter" idx="17" hasCustomPrompt="1"/>
          </p:nvPr>
        </p:nvSpPr>
        <p:spPr>
          <a:xfrm>
            <a:off x="550863" y="4005833"/>
            <a:ext cx="432000" cy="432000"/>
          </a:xfrm>
          <a:prstGeom prst="snip2DiagRect">
            <a:avLst>
              <a:gd name="adj1" fmla="val 17009"/>
              <a:gd name="adj2" fmla="val 0"/>
            </a:avLst>
          </a:prstGeom>
          <a:solidFill>
            <a:schemeClr val="accent1"/>
          </a:solidFill>
        </p:spPr>
        <p:txBody>
          <a:bodyPr anchor="ctr" anchorCtr="0"/>
          <a:lstStyle>
            <a:lvl1pPr marL="0" indent="0" algn="ctr">
              <a:lnSpc>
                <a:spcPct val="100000"/>
              </a:lnSpc>
              <a:buFontTx/>
              <a:buNone/>
              <a:defRPr sz="1800" b="1">
                <a:solidFill>
                  <a:schemeClr val="bg1"/>
                </a:solidFill>
              </a:defRPr>
            </a:lvl1pPr>
            <a:lvl2pPr marL="0" indent="0">
              <a:lnSpc>
                <a:spcPct val="100000"/>
              </a:lnSpc>
              <a:buFontTx/>
              <a:buNone/>
              <a:defRPr sz="2000" b="1"/>
            </a:lvl2pPr>
            <a:lvl3pPr marL="0" indent="0">
              <a:lnSpc>
                <a:spcPct val="100000"/>
              </a:lnSpc>
              <a:buFontTx/>
              <a:buNone/>
              <a:defRPr sz="2000" b="1"/>
            </a:lvl3pPr>
            <a:lvl4pPr marL="0" indent="0">
              <a:lnSpc>
                <a:spcPct val="100000"/>
              </a:lnSpc>
              <a:buFontTx/>
              <a:buNone/>
              <a:defRPr sz="2000" b="1"/>
            </a:lvl4pPr>
            <a:lvl5pPr marL="0" indent="0">
              <a:lnSpc>
                <a:spcPct val="100000"/>
              </a:lnSpc>
              <a:buFontTx/>
              <a:buNone/>
              <a:defRPr sz="2000" b="1"/>
            </a:lvl5pPr>
            <a:lvl6pPr marL="0" indent="0">
              <a:lnSpc>
                <a:spcPct val="100000"/>
              </a:lnSpc>
              <a:buFontTx/>
              <a:buNone/>
              <a:defRPr sz="2000" b="1"/>
            </a:lvl6pPr>
            <a:lvl7pPr marL="0" indent="0">
              <a:lnSpc>
                <a:spcPct val="100000"/>
              </a:lnSpc>
              <a:buFontTx/>
              <a:buNone/>
              <a:defRPr sz="2000" b="1"/>
            </a:lvl7pPr>
            <a:lvl8pPr marL="0" indent="0">
              <a:lnSpc>
                <a:spcPct val="100000"/>
              </a:lnSpc>
              <a:buFontTx/>
              <a:buNone/>
              <a:defRPr sz="2000" b="1"/>
            </a:lvl8pPr>
            <a:lvl9pPr marL="0" indent="0">
              <a:lnSpc>
                <a:spcPct val="100000"/>
              </a:lnSpc>
              <a:buFontTx/>
              <a:buNone/>
              <a:defRPr sz="2000" b="1"/>
            </a:lvl9pPr>
          </a:lstStyle>
          <a:p>
            <a:pPr lvl="0"/>
            <a:r>
              <a:rPr lang="en-US"/>
              <a:t>3</a:t>
            </a:r>
            <a:endParaRPr lang="fi-FI"/>
          </a:p>
        </p:txBody>
      </p:sp>
      <p:sp>
        <p:nvSpPr>
          <p:cNvPr id="26" name="Text Placeholder 22"/>
          <p:cNvSpPr>
            <a:spLocks noGrp="1" noChangeAspect="1"/>
          </p:cNvSpPr>
          <p:nvPr>
            <p:ph type="body" sz="quarter" idx="18" hasCustomPrompt="1"/>
          </p:nvPr>
        </p:nvSpPr>
        <p:spPr>
          <a:xfrm>
            <a:off x="550863" y="4581624"/>
            <a:ext cx="432000" cy="432000"/>
          </a:xfrm>
          <a:prstGeom prst="snip2DiagRect">
            <a:avLst>
              <a:gd name="adj1" fmla="val 17009"/>
              <a:gd name="adj2" fmla="val 0"/>
            </a:avLst>
          </a:prstGeom>
          <a:solidFill>
            <a:schemeClr val="accent1"/>
          </a:solidFill>
        </p:spPr>
        <p:txBody>
          <a:bodyPr anchor="ctr" anchorCtr="0"/>
          <a:lstStyle>
            <a:lvl1pPr marL="0" indent="0" algn="ctr">
              <a:lnSpc>
                <a:spcPct val="100000"/>
              </a:lnSpc>
              <a:buFontTx/>
              <a:buNone/>
              <a:defRPr sz="1800" b="1">
                <a:solidFill>
                  <a:schemeClr val="bg1"/>
                </a:solidFill>
              </a:defRPr>
            </a:lvl1pPr>
            <a:lvl2pPr marL="0" indent="0">
              <a:lnSpc>
                <a:spcPct val="100000"/>
              </a:lnSpc>
              <a:buFontTx/>
              <a:buNone/>
              <a:defRPr sz="2000" b="1"/>
            </a:lvl2pPr>
            <a:lvl3pPr marL="0" indent="0">
              <a:lnSpc>
                <a:spcPct val="100000"/>
              </a:lnSpc>
              <a:buFontTx/>
              <a:buNone/>
              <a:defRPr sz="2000" b="1"/>
            </a:lvl3pPr>
            <a:lvl4pPr marL="0" indent="0">
              <a:lnSpc>
                <a:spcPct val="100000"/>
              </a:lnSpc>
              <a:buFontTx/>
              <a:buNone/>
              <a:defRPr sz="2000" b="1"/>
            </a:lvl4pPr>
            <a:lvl5pPr marL="0" indent="0">
              <a:lnSpc>
                <a:spcPct val="100000"/>
              </a:lnSpc>
              <a:buFontTx/>
              <a:buNone/>
              <a:defRPr sz="2000" b="1"/>
            </a:lvl5pPr>
            <a:lvl6pPr marL="0" indent="0">
              <a:lnSpc>
                <a:spcPct val="100000"/>
              </a:lnSpc>
              <a:buFontTx/>
              <a:buNone/>
              <a:defRPr sz="2000" b="1"/>
            </a:lvl6pPr>
            <a:lvl7pPr marL="0" indent="0">
              <a:lnSpc>
                <a:spcPct val="100000"/>
              </a:lnSpc>
              <a:buFontTx/>
              <a:buNone/>
              <a:defRPr sz="2000" b="1"/>
            </a:lvl7pPr>
            <a:lvl8pPr marL="0" indent="0">
              <a:lnSpc>
                <a:spcPct val="100000"/>
              </a:lnSpc>
              <a:buFontTx/>
              <a:buNone/>
              <a:defRPr sz="2000" b="1"/>
            </a:lvl8pPr>
            <a:lvl9pPr marL="0" indent="0">
              <a:lnSpc>
                <a:spcPct val="100000"/>
              </a:lnSpc>
              <a:buFontTx/>
              <a:buNone/>
              <a:defRPr sz="2000" b="1"/>
            </a:lvl9pPr>
          </a:lstStyle>
          <a:p>
            <a:pPr lvl="0"/>
            <a:r>
              <a:rPr lang="en-US"/>
              <a:t>4</a:t>
            </a:r>
            <a:endParaRPr lang="fi-FI"/>
          </a:p>
        </p:txBody>
      </p:sp>
      <p:sp>
        <p:nvSpPr>
          <p:cNvPr id="27" name="Text Placeholder 22"/>
          <p:cNvSpPr>
            <a:spLocks noGrp="1" noChangeAspect="1"/>
          </p:cNvSpPr>
          <p:nvPr>
            <p:ph type="body" sz="quarter" idx="19" hasCustomPrompt="1"/>
          </p:nvPr>
        </p:nvSpPr>
        <p:spPr>
          <a:xfrm>
            <a:off x="550863" y="5157961"/>
            <a:ext cx="432000" cy="432000"/>
          </a:xfrm>
          <a:prstGeom prst="snip2DiagRect">
            <a:avLst>
              <a:gd name="adj1" fmla="val 17009"/>
              <a:gd name="adj2" fmla="val 0"/>
            </a:avLst>
          </a:prstGeom>
          <a:solidFill>
            <a:schemeClr val="accent1"/>
          </a:solidFill>
        </p:spPr>
        <p:txBody>
          <a:bodyPr anchor="ctr" anchorCtr="0"/>
          <a:lstStyle>
            <a:lvl1pPr marL="0" indent="0" algn="ctr">
              <a:lnSpc>
                <a:spcPct val="100000"/>
              </a:lnSpc>
              <a:buFontTx/>
              <a:buNone/>
              <a:defRPr sz="1800" b="1">
                <a:solidFill>
                  <a:schemeClr val="bg1"/>
                </a:solidFill>
              </a:defRPr>
            </a:lvl1pPr>
            <a:lvl2pPr marL="0" indent="0">
              <a:lnSpc>
                <a:spcPct val="100000"/>
              </a:lnSpc>
              <a:buFontTx/>
              <a:buNone/>
              <a:defRPr sz="2000" b="1"/>
            </a:lvl2pPr>
            <a:lvl3pPr marL="0" indent="0">
              <a:lnSpc>
                <a:spcPct val="100000"/>
              </a:lnSpc>
              <a:buFontTx/>
              <a:buNone/>
              <a:defRPr sz="2000" b="1"/>
            </a:lvl3pPr>
            <a:lvl4pPr marL="0" indent="0">
              <a:lnSpc>
                <a:spcPct val="100000"/>
              </a:lnSpc>
              <a:buFontTx/>
              <a:buNone/>
              <a:defRPr sz="2000" b="1"/>
            </a:lvl4pPr>
            <a:lvl5pPr marL="0" indent="0">
              <a:lnSpc>
                <a:spcPct val="100000"/>
              </a:lnSpc>
              <a:buFontTx/>
              <a:buNone/>
              <a:defRPr sz="2000" b="1"/>
            </a:lvl5pPr>
            <a:lvl6pPr marL="0" indent="0">
              <a:lnSpc>
                <a:spcPct val="100000"/>
              </a:lnSpc>
              <a:buFontTx/>
              <a:buNone/>
              <a:defRPr sz="2000" b="1"/>
            </a:lvl6pPr>
            <a:lvl7pPr marL="0" indent="0">
              <a:lnSpc>
                <a:spcPct val="100000"/>
              </a:lnSpc>
              <a:buFontTx/>
              <a:buNone/>
              <a:defRPr sz="2000" b="1"/>
            </a:lvl7pPr>
            <a:lvl8pPr marL="0" indent="0">
              <a:lnSpc>
                <a:spcPct val="100000"/>
              </a:lnSpc>
              <a:buFontTx/>
              <a:buNone/>
              <a:defRPr sz="2000" b="1"/>
            </a:lvl8pPr>
            <a:lvl9pPr marL="0" indent="0">
              <a:lnSpc>
                <a:spcPct val="100000"/>
              </a:lnSpc>
              <a:buFontTx/>
              <a:buNone/>
              <a:defRPr sz="2000" b="1"/>
            </a:lvl9pPr>
          </a:lstStyle>
          <a:p>
            <a:pPr lvl="0"/>
            <a:r>
              <a:rPr lang="en-US"/>
              <a:t>5</a:t>
            </a:r>
            <a:endParaRPr lang="fi-FI"/>
          </a:p>
        </p:txBody>
      </p:sp>
      <p:sp>
        <p:nvSpPr>
          <p:cNvPr id="28" name="Text Placeholder 20"/>
          <p:cNvSpPr>
            <a:spLocks noGrp="1"/>
          </p:cNvSpPr>
          <p:nvPr>
            <p:ph type="body" sz="quarter" idx="20"/>
          </p:nvPr>
        </p:nvSpPr>
        <p:spPr>
          <a:xfrm>
            <a:off x="1127125" y="3429769"/>
            <a:ext cx="4321175" cy="432817"/>
          </a:xfrm>
        </p:spPr>
        <p:txBody>
          <a:bodyPr anchor="ctr" anchorCtr="0"/>
          <a:lstStyle>
            <a:lvl1pPr marL="0" indent="0">
              <a:buFontTx/>
              <a:buNone/>
              <a:defRPr/>
            </a:lvl1pPr>
            <a:lvl2pPr marL="0" indent="0">
              <a:buFontTx/>
              <a:buNone/>
              <a:defRPr/>
            </a:lvl2pPr>
            <a:lvl3pPr marL="0" indent="0">
              <a:buFontTx/>
              <a:buNone/>
              <a:defRPr/>
            </a:lvl3pPr>
            <a:lvl4pPr marL="0" indent="0">
              <a:buFontTx/>
              <a:buNone/>
              <a:defRPr/>
            </a:lvl4pPr>
            <a:lvl5pPr marL="0" indent="0">
              <a:buFontTx/>
              <a:buNone/>
              <a:defRPr/>
            </a:lvl5pPr>
            <a:lvl6pPr marL="0" indent="0">
              <a:buFontTx/>
              <a:buNone/>
              <a:defRPr/>
            </a:lvl6pPr>
            <a:lvl7pPr marL="0" indent="0">
              <a:buFontTx/>
              <a:buNone/>
              <a:defRPr/>
            </a:lvl7pPr>
            <a:lvl8pPr marL="0" indent="0">
              <a:buFontTx/>
              <a:buNone/>
              <a:defRPr/>
            </a:lvl8pPr>
            <a:lvl9pPr marL="0" indent="0">
              <a:buFontTx/>
              <a:buNone/>
              <a:defRPr/>
            </a:lvl9pPr>
          </a:lstStyle>
          <a:p>
            <a:pPr lvl="0"/>
            <a:r>
              <a:rPr lang="en-US"/>
              <a:t>Edit Master text styles</a:t>
            </a:r>
          </a:p>
        </p:txBody>
      </p:sp>
      <p:sp>
        <p:nvSpPr>
          <p:cNvPr id="29" name="Text Placeholder 20"/>
          <p:cNvSpPr>
            <a:spLocks noGrp="1"/>
          </p:cNvSpPr>
          <p:nvPr>
            <p:ph type="body" sz="quarter" idx="21"/>
          </p:nvPr>
        </p:nvSpPr>
        <p:spPr>
          <a:xfrm>
            <a:off x="1127125" y="4005833"/>
            <a:ext cx="4321175" cy="432817"/>
          </a:xfrm>
        </p:spPr>
        <p:txBody>
          <a:bodyPr anchor="ctr" anchorCtr="0"/>
          <a:lstStyle>
            <a:lvl1pPr marL="0" indent="0">
              <a:buFontTx/>
              <a:buNone/>
              <a:defRPr/>
            </a:lvl1pPr>
            <a:lvl2pPr marL="0" indent="0">
              <a:buFontTx/>
              <a:buNone/>
              <a:defRPr/>
            </a:lvl2pPr>
            <a:lvl3pPr marL="0" indent="0">
              <a:buFontTx/>
              <a:buNone/>
              <a:defRPr/>
            </a:lvl3pPr>
            <a:lvl4pPr marL="0" indent="0">
              <a:buFontTx/>
              <a:buNone/>
              <a:defRPr/>
            </a:lvl4pPr>
            <a:lvl5pPr marL="0" indent="0">
              <a:buFontTx/>
              <a:buNone/>
              <a:defRPr/>
            </a:lvl5pPr>
            <a:lvl6pPr marL="0" indent="0">
              <a:buFontTx/>
              <a:buNone/>
              <a:defRPr/>
            </a:lvl6pPr>
            <a:lvl7pPr marL="0" indent="0">
              <a:buFontTx/>
              <a:buNone/>
              <a:defRPr/>
            </a:lvl7pPr>
            <a:lvl8pPr marL="0" indent="0">
              <a:buFontTx/>
              <a:buNone/>
              <a:defRPr/>
            </a:lvl8pPr>
            <a:lvl9pPr marL="0" indent="0">
              <a:buFontTx/>
              <a:buNone/>
              <a:defRPr/>
            </a:lvl9pPr>
          </a:lstStyle>
          <a:p>
            <a:pPr lvl="0"/>
            <a:r>
              <a:rPr lang="en-US"/>
              <a:t>Edit Master text styles</a:t>
            </a:r>
          </a:p>
        </p:txBody>
      </p:sp>
      <p:sp>
        <p:nvSpPr>
          <p:cNvPr id="30" name="Text Placeholder 20"/>
          <p:cNvSpPr>
            <a:spLocks noGrp="1"/>
          </p:cNvSpPr>
          <p:nvPr>
            <p:ph type="body" sz="quarter" idx="22"/>
          </p:nvPr>
        </p:nvSpPr>
        <p:spPr>
          <a:xfrm>
            <a:off x="1127125" y="4581215"/>
            <a:ext cx="4321175" cy="432817"/>
          </a:xfrm>
        </p:spPr>
        <p:txBody>
          <a:bodyPr anchor="ctr" anchorCtr="0"/>
          <a:lstStyle>
            <a:lvl1pPr marL="0" indent="0">
              <a:buFontTx/>
              <a:buNone/>
              <a:defRPr/>
            </a:lvl1pPr>
            <a:lvl2pPr marL="0" indent="0">
              <a:buFontTx/>
              <a:buNone/>
              <a:defRPr/>
            </a:lvl2pPr>
            <a:lvl3pPr marL="0" indent="0">
              <a:buFontTx/>
              <a:buNone/>
              <a:defRPr/>
            </a:lvl3pPr>
            <a:lvl4pPr marL="0" indent="0">
              <a:buFontTx/>
              <a:buNone/>
              <a:defRPr/>
            </a:lvl4pPr>
            <a:lvl5pPr marL="0" indent="0">
              <a:buFontTx/>
              <a:buNone/>
              <a:defRPr/>
            </a:lvl5pPr>
            <a:lvl6pPr marL="0" indent="0">
              <a:buFontTx/>
              <a:buNone/>
              <a:defRPr/>
            </a:lvl6pPr>
            <a:lvl7pPr marL="0" indent="0">
              <a:buFontTx/>
              <a:buNone/>
              <a:defRPr/>
            </a:lvl7pPr>
            <a:lvl8pPr marL="0" indent="0">
              <a:buFontTx/>
              <a:buNone/>
              <a:defRPr/>
            </a:lvl8pPr>
            <a:lvl9pPr marL="0" indent="0">
              <a:buFontTx/>
              <a:buNone/>
              <a:defRPr/>
            </a:lvl9pPr>
          </a:lstStyle>
          <a:p>
            <a:pPr lvl="0"/>
            <a:r>
              <a:rPr lang="en-US"/>
              <a:t>Edit Master text styles</a:t>
            </a:r>
          </a:p>
        </p:txBody>
      </p:sp>
      <p:sp>
        <p:nvSpPr>
          <p:cNvPr id="31" name="Text Placeholder 20"/>
          <p:cNvSpPr>
            <a:spLocks noGrp="1"/>
          </p:cNvSpPr>
          <p:nvPr>
            <p:ph type="body" sz="quarter" idx="23"/>
          </p:nvPr>
        </p:nvSpPr>
        <p:spPr>
          <a:xfrm>
            <a:off x="1127125" y="5157961"/>
            <a:ext cx="4321175" cy="432817"/>
          </a:xfrm>
        </p:spPr>
        <p:txBody>
          <a:bodyPr anchor="ctr" anchorCtr="0"/>
          <a:lstStyle>
            <a:lvl1pPr marL="0" indent="0">
              <a:buFontTx/>
              <a:buNone/>
              <a:defRPr/>
            </a:lvl1pPr>
            <a:lvl2pPr marL="0" indent="0">
              <a:buFontTx/>
              <a:buNone/>
              <a:defRPr/>
            </a:lvl2pPr>
            <a:lvl3pPr marL="0" indent="0">
              <a:buFontTx/>
              <a:buNone/>
              <a:defRPr/>
            </a:lvl3pPr>
            <a:lvl4pPr marL="0" indent="0">
              <a:buFontTx/>
              <a:buNone/>
              <a:defRPr/>
            </a:lvl4pPr>
            <a:lvl5pPr marL="0" indent="0">
              <a:buFontTx/>
              <a:buNone/>
              <a:defRPr/>
            </a:lvl5pPr>
            <a:lvl6pPr marL="0" indent="0">
              <a:buFontTx/>
              <a:buNone/>
              <a:defRPr/>
            </a:lvl6pPr>
            <a:lvl7pPr marL="0" indent="0">
              <a:buFontTx/>
              <a:buNone/>
              <a:defRPr/>
            </a:lvl7pPr>
            <a:lvl8pPr marL="0" indent="0">
              <a:buFontTx/>
              <a:buNone/>
              <a:defRPr/>
            </a:lvl8pPr>
            <a:lvl9pPr marL="0" indent="0">
              <a:buFontTx/>
              <a:buNone/>
              <a:defRPr/>
            </a:lvl9pPr>
          </a:lstStyle>
          <a:p>
            <a:pPr lvl="0"/>
            <a:r>
              <a:rPr lang="en-US"/>
              <a:t>Edit Master text styles</a:t>
            </a:r>
          </a:p>
        </p:txBody>
      </p:sp>
    </p:spTree>
    <p:extLst>
      <p:ext uri="{BB962C8B-B14F-4D97-AF65-F5344CB8AC3E}">
        <p14:creationId xmlns:p14="http://schemas.microsoft.com/office/powerpoint/2010/main" val="1231348671"/>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genda Long">
    <p:spTree>
      <p:nvGrpSpPr>
        <p:cNvPr id="1" name=""/>
        <p:cNvGrpSpPr/>
        <p:nvPr/>
      </p:nvGrpSpPr>
      <p:grpSpPr>
        <a:xfrm>
          <a:off x="0" y="0"/>
          <a:ext cx="0" cy="0"/>
          <a:chOff x="0" y="0"/>
          <a:chExt cx="0" cy="0"/>
        </a:xfrm>
      </p:grpSpPr>
      <p:sp>
        <p:nvSpPr>
          <p:cNvPr id="19" name="Rectangle 5">
            <a:extLst>
              <a:ext uri="{C183D7F6-B498-43B3-948B-1728B52AA6E4}">
                <adec:decorative xmlns:adec="http://schemas.microsoft.com/office/drawing/2017/decorative" val="1"/>
              </a:ext>
            </a:extLst>
          </p:cNvPr>
          <p:cNvSpPr/>
          <p:nvPr userDrawn="1"/>
        </p:nvSpPr>
        <p:spPr>
          <a:xfrm>
            <a:off x="0" y="0"/>
            <a:ext cx="12192000" cy="1844673"/>
          </a:xfrm>
          <a:custGeom>
            <a:avLst/>
            <a:gdLst/>
            <a:ahLst/>
            <a:cxnLst/>
            <a:rect l="l" t="t" r="r" b="b"/>
            <a:pathLst>
              <a:path w="12192000" h="1844673">
                <a:moveTo>
                  <a:pt x="0" y="0"/>
                </a:moveTo>
                <a:lnTo>
                  <a:pt x="12192000" y="0"/>
                </a:lnTo>
                <a:lnTo>
                  <a:pt x="12192000" y="1412775"/>
                </a:lnTo>
                <a:lnTo>
                  <a:pt x="12192000" y="1412776"/>
                </a:lnTo>
                <a:lnTo>
                  <a:pt x="12191969" y="1412776"/>
                </a:lnTo>
                <a:lnTo>
                  <a:pt x="0" y="1844673"/>
                </a:lnTo>
                <a:lnTo>
                  <a:pt x="0" y="1412776"/>
                </a:lnTo>
                <a:lnTo>
                  <a:pt x="0" y="141277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7" name="Date Placeholder 6"/>
          <p:cNvSpPr>
            <a:spLocks noGrp="1"/>
          </p:cNvSpPr>
          <p:nvPr>
            <p:ph type="dt" sz="half" idx="10"/>
          </p:nvPr>
        </p:nvSpPr>
        <p:spPr/>
        <p:txBody>
          <a:bodyPr/>
          <a:lstStyle/>
          <a:p>
            <a:fld id="{CEF2045A-ED37-4C1B-B749-EF56D29BE8D3}" type="datetime3">
              <a:rPr lang="en-US" smtClean="0"/>
              <a:t>28 February 2023</a:t>
            </a:fld>
            <a:endParaRPr lang="en-US"/>
          </a:p>
        </p:txBody>
      </p:sp>
      <p:sp>
        <p:nvSpPr>
          <p:cNvPr id="8" name="Footer Placeholder 7"/>
          <p:cNvSpPr>
            <a:spLocks noGrp="1"/>
          </p:cNvSpPr>
          <p:nvPr>
            <p:ph type="ftr" sz="quarter" idx="11"/>
          </p:nvPr>
        </p:nvSpPr>
        <p:spPr/>
        <p:txBody>
          <a:bodyPr/>
          <a:lstStyle/>
          <a:p>
            <a:r>
              <a:rPr lang="en-US"/>
              <a:t>© The Qt Company</a:t>
            </a:r>
          </a:p>
        </p:txBody>
      </p:sp>
      <p:sp>
        <p:nvSpPr>
          <p:cNvPr id="9" name="Slide Number Placeholder 8"/>
          <p:cNvSpPr>
            <a:spLocks noGrp="1"/>
          </p:cNvSpPr>
          <p:nvPr>
            <p:ph type="sldNum" sz="quarter" idx="12"/>
          </p:nvPr>
        </p:nvSpPr>
        <p:spPr/>
        <p:txBody>
          <a:bodyPr/>
          <a:lstStyle/>
          <a:p>
            <a:fld id="{A683D178-98AA-4574-9EAA-8EB007C55176}" type="slidenum">
              <a:rPr lang="en-US" smtClean="0"/>
              <a:pPr/>
              <a:t>‹#›</a:t>
            </a:fld>
            <a:endParaRPr lang="en-US"/>
          </a:p>
        </p:txBody>
      </p:sp>
      <p:sp>
        <p:nvSpPr>
          <p:cNvPr id="10" name="Title 9"/>
          <p:cNvSpPr>
            <a:spLocks noGrp="1"/>
          </p:cNvSpPr>
          <p:nvPr>
            <p:ph type="title"/>
          </p:nvPr>
        </p:nvSpPr>
        <p:spPr/>
        <p:txBody>
          <a:bodyPr/>
          <a:lstStyle/>
          <a:p>
            <a:r>
              <a:rPr lang="en-US"/>
              <a:t>Click to edit Master title style</a:t>
            </a:r>
            <a:endParaRPr lang="en-GB"/>
          </a:p>
        </p:txBody>
      </p:sp>
      <p:sp>
        <p:nvSpPr>
          <p:cNvPr id="13" name="Text Placeholder 2"/>
          <p:cNvSpPr>
            <a:spLocks noGrp="1"/>
          </p:cNvSpPr>
          <p:nvPr>
            <p:ph type="body" idx="1" hasCustomPrompt="1"/>
          </p:nvPr>
        </p:nvSpPr>
        <p:spPr>
          <a:xfrm>
            <a:off x="550863" y="476673"/>
            <a:ext cx="11090275" cy="216024"/>
          </a:xfrm>
        </p:spPr>
        <p:txBody>
          <a:bodyPr anchor="ctr" anchorCtr="0"/>
          <a:lstStyle>
            <a:lvl1pPr marL="0" indent="0">
              <a:spcBef>
                <a:spcPts val="0"/>
              </a:spcBef>
              <a:buNone/>
              <a:defRPr sz="12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sp>
        <p:nvSpPr>
          <p:cNvPr id="21" name="Text Placeholder 20"/>
          <p:cNvSpPr>
            <a:spLocks noGrp="1"/>
          </p:cNvSpPr>
          <p:nvPr>
            <p:ph type="body" sz="quarter" idx="14"/>
          </p:nvPr>
        </p:nvSpPr>
        <p:spPr>
          <a:xfrm>
            <a:off x="1127125" y="2852936"/>
            <a:ext cx="4680843" cy="432817"/>
          </a:xfrm>
        </p:spPr>
        <p:txBody>
          <a:bodyPr anchor="ctr" anchorCtr="0"/>
          <a:lstStyle>
            <a:lvl1pPr marL="0" indent="0">
              <a:buFontTx/>
              <a:buNone/>
              <a:defRPr/>
            </a:lvl1pPr>
            <a:lvl2pPr marL="0" indent="0">
              <a:buFontTx/>
              <a:buNone/>
              <a:defRPr/>
            </a:lvl2pPr>
            <a:lvl3pPr marL="0" indent="0">
              <a:buFontTx/>
              <a:buNone/>
              <a:defRPr/>
            </a:lvl3pPr>
            <a:lvl4pPr marL="0" indent="0">
              <a:buFontTx/>
              <a:buNone/>
              <a:defRPr/>
            </a:lvl4pPr>
            <a:lvl5pPr marL="0" indent="0">
              <a:buFontTx/>
              <a:buNone/>
              <a:defRPr/>
            </a:lvl5pPr>
            <a:lvl6pPr marL="0" indent="0">
              <a:buFontTx/>
              <a:buNone/>
              <a:defRPr/>
            </a:lvl6pPr>
            <a:lvl7pPr marL="0" indent="0">
              <a:buFontTx/>
              <a:buNone/>
              <a:defRPr/>
            </a:lvl7pPr>
            <a:lvl8pPr marL="0" indent="0">
              <a:buFontTx/>
              <a:buNone/>
              <a:defRPr/>
            </a:lvl8pPr>
            <a:lvl9pPr marL="0" indent="0">
              <a:buFontTx/>
              <a:buNone/>
              <a:defRPr/>
            </a:lvl9pPr>
          </a:lstStyle>
          <a:p>
            <a:pPr lvl="0"/>
            <a:r>
              <a:rPr lang="en-US"/>
              <a:t>Edit Master text styles</a:t>
            </a:r>
          </a:p>
        </p:txBody>
      </p:sp>
      <p:sp>
        <p:nvSpPr>
          <p:cNvPr id="23" name="Text Placeholder 22"/>
          <p:cNvSpPr>
            <a:spLocks noGrp="1" noChangeAspect="1"/>
          </p:cNvSpPr>
          <p:nvPr>
            <p:ph type="body" sz="quarter" idx="15" hasCustomPrompt="1"/>
          </p:nvPr>
        </p:nvSpPr>
        <p:spPr>
          <a:xfrm>
            <a:off x="550863" y="2854254"/>
            <a:ext cx="432000" cy="432000"/>
          </a:xfrm>
          <a:prstGeom prst="snip2DiagRect">
            <a:avLst>
              <a:gd name="adj1" fmla="val 17009"/>
              <a:gd name="adj2" fmla="val 0"/>
            </a:avLst>
          </a:prstGeom>
          <a:solidFill>
            <a:schemeClr val="accent1"/>
          </a:solidFill>
        </p:spPr>
        <p:txBody>
          <a:bodyPr anchor="ctr" anchorCtr="0"/>
          <a:lstStyle>
            <a:lvl1pPr marL="0" indent="0" algn="ctr">
              <a:lnSpc>
                <a:spcPct val="100000"/>
              </a:lnSpc>
              <a:buFontTx/>
              <a:buNone/>
              <a:defRPr sz="1800" b="1">
                <a:solidFill>
                  <a:schemeClr val="bg1"/>
                </a:solidFill>
              </a:defRPr>
            </a:lvl1pPr>
            <a:lvl2pPr marL="0" indent="0">
              <a:lnSpc>
                <a:spcPct val="100000"/>
              </a:lnSpc>
              <a:buFontTx/>
              <a:buNone/>
              <a:defRPr sz="2000" b="1"/>
            </a:lvl2pPr>
            <a:lvl3pPr marL="0" indent="0">
              <a:lnSpc>
                <a:spcPct val="100000"/>
              </a:lnSpc>
              <a:buFontTx/>
              <a:buNone/>
              <a:defRPr sz="2000" b="1"/>
            </a:lvl3pPr>
            <a:lvl4pPr marL="0" indent="0">
              <a:lnSpc>
                <a:spcPct val="100000"/>
              </a:lnSpc>
              <a:buFontTx/>
              <a:buNone/>
              <a:defRPr sz="2000" b="1"/>
            </a:lvl4pPr>
            <a:lvl5pPr marL="0" indent="0">
              <a:lnSpc>
                <a:spcPct val="100000"/>
              </a:lnSpc>
              <a:buFontTx/>
              <a:buNone/>
              <a:defRPr sz="2000" b="1"/>
            </a:lvl5pPr>
            <a:lvl6pPr marL="0" indent="0">
              <a:lnSpc>
                <a:spcPct val="100000"/>
              </a:lnSpc>
              <a:buFontTx/>
              <a:buNone/>
              <a:defRPr sz="2000" b="1"/>
            </a:lvl6pPr>
            <a:lvl7pPr marL="0" indent="0">
              <a:lnSpc>
                <a:spcPct val="100000"/>
              </a:lnSpc>
              <a:buFontTx/>
              <a:buNone/>
              <a:defRPr sz="2000" b="1"/>
            </a:lvl7pPr>
            <a:lvl8pPr marL="0" indent="0">
              <a:lnSpc>
                <a:spcPct val="100000"/>
              </a:lnSpc>
              <a:buFontTx/>
              <a:buNone/>
              <a:defRPr sz="2000" b="1"/>
            </a:lvl8pPr>
            <a:lvl9pPr marL="0" indent="0">
              <a:lnSpc>
                <a:spcPct val="100000"/>
              </a:lnSpc>
              <a:buFontTx/>
              <a:buNone/>
              <a:defRPr sz="2000" b="1"/>
            </a:lvl9pPr>
          </a:lstStyle>
          <a:p>
            <a:pPr lvl="0"/>
            <a:r>
              <a:rPr lang="en-US"/>
              <a:t>1</a:t>
            </a:r>
            <a:endParaRPr lang="fi-FI"/>
          </a:p>
        </p:txBody>
      </p:sp>
      <p:sp>
        <p:nvSpPr>
          <p:cNvPr id="24" name="Text Placeholder 22"/>
          <p:cNvSpPr>
            <a:spLocks noGrp="1" noChangeAspect="1"/>
          </p:cNvSpPr>
          <p:nvPr>
            <p:ph type="body" sz="quarter" idx="16" hasCustomPrompt="1"/>
          </p:nvPr>
        </p:nvSpPr>
        <p:spPr>
          <a:xfrm>
            <a:off x="550863" y="3429817"/>
            <a:ext cx="432000" cy="432000"/>
          </a:xfrm>
          <a:prstGeom prst="snip2DiagRect">
            <a:avLst>
              <a:gd name="adj1" fmla="val 17009"/>
              <a:gd name="adj2" fmla="val 0"/>
            </a:avLst>
          </a:prstGeom>
          <a:solidFill>
            <a:schemeClr val="accent1"/>
          </a:solidFill>
        </p:spPr>
        <p:txBody>
          <a:bodyPr anchor="ctr" anchorCtr="0"/>
          <a:lstStyle>
            <a:lvl1pPr marL="0" indent="0" algn="ctr">
              <a:lnSpc>
                <a:spcPct val="100000"/>
              </a:lnSpc>
              <a:buFontTx/>
              <a:buNone/>
              <a:defRPr sz="1800" b="1">
                <a:solidFill>
                  <a:schemeClr val="bg1"/>
                </a:solidFill>
              </a:defRPr>
            </a:lvl1pPr>
            <a:lvl2pPr marL="0" indent="0">
              <a:lnSpc>
                <a:spcPct val="100000"/>
              </a:lnSpc>
              <a:buFontTx/>
              <a:buNone/>
              <a:defRPr sz="2000" b="1"/>
            </a:lvl2pPr>
            <a:lvl3pPr marL="0" indent="0">
              <a:lnSpc>
                <a:spcPct val="100000"/>
              </a:lnSpc>
              <a:buFontTx/>
              <a:buNone/>
              <a:defRPr sz="2000" b="1"/>
            </a:lvl3pPr>
            <a:lvl4pPr marL="0" indent="0">
              <a:lnSpc>
                <a:spcPct val="100000"/>
              </a:lnSpc>
              <a:buFontTx/>
              <a:buNone/>
              <a:defRPr sz="2000" b="1"/>
            </a:lvl4pPr>
            <a:lvl5pPr marL="0" indent="0">
              <a:lnSpc>
                <a:spcPct val="100000"/>
              </a:lnSpc>
              <a:buFontTx/>
              <a:buNone/>
              <a:defRPr sz="2000" b="1"/>
            </a:lvl5pPr>
            <a:lvl6pPr marL="0" indent="0">
              <a:lnSpc>
                <a:spcPct val="100000"/>
              </a:lnSpc>
              <a:buFontTx/>
              <a:buNone/>
              <a:defRPr sz="2000" b="1"/>
            </a:lvl6pPr>
            <a:lvl7pPr marL="0" indent="0">
              <a:lnSpc>
                <a:spcPct val="100000"/>
              </a:lnSpc>
              <a:buFontTx/>
              <a:buNone/>
              <a:defRPr sz="2000" b="1"/>
            </a:lvl7pPr>
            <a:lvl8pPr marL="0" indent="0">
              <a:lnSpc>
                <a:spcPct val="100000"/>
              </a:lnSpc>
              <a:buFontTx/>
              <a:buNone/>
              <a:defRPr sz="2000" b="1"/>
            </a:lvl8pPr>
            <a:lvl9pPr marL="0" indent="0">
              <a:lnSpc>
                <a:spcPct val="100000"/>
              </a:lnSpc>
              <a:buFontTx/>
              <a:buNone/>
              <a:defRPr sz="2000" b="1"/>
            </a:lvl9pPr>
          </a:lstStyle>
          <a:p>
            <a:pPr lvl="0"/>
            <a:r>
              <a:rPr lang="en-US"/>
              <a:t>2</a:t>
            </a:r>
            <a:endParaRPr lang="fi-FI"/>
          </a:p>
        </p:txBody>
      </p:sp>
      <p:sp>
        <p:nvSpPr>
          <p:cNvPr id="25" name="Text Placeholder 22"/>
          <p:cNvSpPr>
            <a:spLocks noGrp="1" noChangeAspect="1"/>
          </p:cNvSpPr>
          <p:nvPr>
            <p:ph type="body" sz="quarter" idx="17" hasCustomPrompt="1"/>
          </p:nvPr>
        </p:nvSpPr>
        <p:spPr>
          <a:xfrm>
            <a:off x="550863" y="4005833"/>
            <a:ext cx="432000" cy="432000"/>
          </a:xfrm>
          <a:prstGeom prst="snip2DiagRect">
            <a:avLst>
              <a:gd name="adj1" fmla="val 17009"/>
              <a:gd name="adj2" fmla="val 0"/>
            </a:avLst>
          </a:prstGeom>
          <a:solidFill>
            <a:schemeClr val="accent1"/>
          </a:solidFill>
        </p:spPr>
        <p:txBody>
          <a:bodyPr anchor="ctr" anchorCtr="0"/>
          <a:lstStyle>
            <a:lvl1pPr marL="0" indent="0" algn="ctr">
              <a:lnSpc>
                <a:spcPct val="100000"/>
              </a:lnSpc>
              <a:buFontTx/>
              <a:buNone/>
              <a:defRPr sz="1800" b="1">
                <a:solidFill>
                  <a:schemeClr val="bg1"/>
                </a:solidFill>
              </a:defRPr>
            </a:lvl1pPr>
            <a:lvl2pPr marL="0" indent="0">
              <a:lnSpc>
                <a:spcPct val="100000"/>
              </a:lnSpc>
              <a:buFontTx/>
              <a:buNone/>
              <a:defRPr sz="2000" b="1"/>
            </a:lvl2pPr>
            <a:lvl3pPr marL="0" indent="0">
              <a:lnSpc>
                <a:spcPct val="100000"/>
              </a:lnSpc>
              <a:buFontTx/>
              <a:buNone/>
              <a:defRPr sz="2000" b="1"/>
            </a:lvl3pPr>
            <a:lvl4pPr marL="0" indent="0">
              <a:lnSpc>
                <a:spcPct val="100000"/>
              </a:lnSpc>
              <a:buFontTx/>
              <a:buNone/>
              <a:defRPr sz="2000" b="1"/>
            </a:lvl4pPr>
            <a:lvl5pPr marL="0" indent="0">
              <a:lnSpc>
                <a:spcPct val="100000"/>
              </a:lnSpc>
              <a:buFontTx/>
              <a:buNone/>
              <a:defRPr sz="2000" b="1"/>
            </a:lvl5pPr>
            <a:lvl6pPr marL="0" indent="0">
              <a:lnSpc>
                <a:spcPct val="100000"/>
              </a:lnSpc>
              <a:buFontTx/>
              <a:buNone/>
              <a:defRPr sz="2000" b="1"/>
            </a:lvl6pPr>
            <a:lvl7pPr marL="0" indent="0">
              <a:lnSpc>
                <a:spcPct val="100000"/>
              </a:lnSpc>
              <a:buFontTx/>
              <a:buNone/>
              <a:defRPr sz="2000" b="1"/>
            </a:lvl7pPr>
            <a:lvl8pPr marL="0" indent="0">
              <a:lnSpc>
                <a:spcPct val="100000"/>
              </a:lnSpc>
              <a:buFontTx/>
              <a:buNone/>
              <a:defRPr sz="2000" b="1"/>
            </a:lvl8pPr>
            <a:lvl9pPr marL="0" indent="0">
              <a:lnSpc>
                <a:spcPct val="100000"/>
              </a:lnSpc>
              <a:buFontTx/>
              <a:buNone/>
              <a:defRPr sz="2000" b="1"/>
            </a:lvl9pPr>
          </a:lstStyle>
          <a:p>
            <a:pPr lvl="0"/>
            <a:r>
              <a:rPr lang="en-US"/>
              <a:t>3</a:t>
            </a:r>
            <a:endParaRPr lang="fi-FI"/>
          </a:p>
        </p:txBody>
      </p:sp>
      <p:sp>
        <p:nvSpPr>
          <p:cNvPr id="26" name="Text Placeholder 22"/>
          <p:cNvSpPr>
            <a:spLocks noGrp="1" noChangeAspect="1"/>
          </p:cNvSpPr>
          <p:nvPr>
            <p:ph type="body" sz="quarter" idx="18" hasCustomPrompt="1"/>
          </p:nvPr>
        </p:nvSpPr>
        <p:spPr>
          <a:xfrm>
            <a:off x="550863" y="4581624"/>
            <a:ext cx="432000" cy="432000"/>
          </a:xfrm>
          <a:prstGeom prst="snip2DiagRect">
            <a:avLst>
              <a:gd name="adj1" fmla="val 17009"/>
              <a:gd name="adj2" fmla="val 0"/>
            </a:avLst>
          </a:prstGeom>
          <a:solidFill>
            <a:schemeClr val="accent1"/>
          </a:solidFill>
        </p:spPr>
        <p:txBody>
          <a:bodyPr anchor="ctr" anchorCtr="0"/>
          <a:lstStyle>
            <a:lvl1pPr marL="0" indent="0" algn="ctr">
              <a:lnSpc>
                <a:spcPct val="100000"/>
              </a:lnSpc>
              <a:buFontTx/>
              <a:buNone/>
              <a:defRPr sz="1800" b="1">
                <a:solidFill>
                  <a:schemeClr val="bg1"/>
                </a:solidFill>
              </a:defRPr>
            </a:lvl1pPr>
            <a:lvl2pPr marL="0" indent="0">
              <a:lnSpc>
                <a:spcPct val="100000"/>
              </a:lnSpc>
              <a:buFontTx/>
              <a:buNone/>
              <a:defRPr sz="2000" b="1"/>
            </a:lvl2pPr>
            <a:lvl3pPr marL="0" indent="0">
              <a:lnSpc>
                <a:spcPct val="100000"/>
              </a:lnSpc>
              <a:buFontTx/>
              <a:buNone/>
              <a:defRPr sz="2000" b="1"/>
            </a:lvl3pPr>
            <a:lvl4pPr marL="0" indent="0">
              <a:lnSpc>
                <a:spcPct val="100000"/>
              </a:lnSpc>
              <a:buFontTx/>
              <a:buNone/>
              <a:defRPr sz="2000" b="1"/>
            </a:lvl4pPr>
            <a:lvl5pPr marL="0" indent="0">
              <a:lnSpc>
                <a:spcPct val="100000"/>
              </a:lnSpc>
              <a:buFontTx/>
              <a:buNone/>
              <a:defRPr sz="2000" b="1"/>
            </a:lvl5pPr>
            <a:lvl6pPr marL="0" indent="0">
              <a:lnSpc>
                <a:spcPct val="100000"/>
              </a:lnSpc>
              <a:buFontTx/>
              <a:buNone/>
              <a:defRPr sz="2000" b="1"/>
            </a:lvl6pPr>
            <a:lvl7pPr marL="0" indent="0">
              <a:lnSpc>
                <a:spcPct val="100000"/>
              </a:lnSpc>
              <a:buFontTx/>
              <a:buNone/>
              <a:defRPr sz="2000" b="1"/>
            </a:lvl7pPr>
            <a:lvl8pPr marL="0" indent="0">
              <a:lnSpc>
                <a:spcPct val="100000"/>
              </a:lnSpc>
              <a:buFontTx/>
              <a:buNone/>
              <a:defRPr sz="2000" b="1"/>
            </a:lvl8pPr>
            <a:lvl9pPr marL="0" indent="0">
              <a:lnSpc>
                <a:spcPct val="100000"/>
              </a:lnSpc>
              <a:buFontTx/>
              <a:buNone/>
              <a:defRPr sz="2000" b="1"/>
            </a:lvl9pPr>
          </a:lstStyle>
          <a:p>
            <a:pPr lvl="0"/>
            <a:r>
              <a:rPr lang="en-US"/>
              <a:t>4</a:t>
            </a:r>
            <a:endParaRPr lang="fi-FI"/>
          </a:p>
        </p:txBody>
      </p:sp>
      <p:sp>
        <p:nvSpPr>
          <p:cNvPr id="27" name="Text Placeholder 22"/>
          <p:cNvSpPr>
            <a:spLocks noGrp="1" noChangeAspect="1"/>
          </p:cNvSpPr>
          <p:nvPr>
            <p:ph type="body" sz="quarter" idx="19" hasCustomPrompt="1"/>
          </p:nvPr>
        </p:nvSpPr>
        <p:spPr>
          <a:xfrm>
            <a:off x="550863" y="5157961"/>
            <a:ext cx="432000" cy="432000"/>
          </a:xfrm>
          <a:prstGeom prst="snip2DiagRect">
            <a:avLst>
              <a:gd name="adj1" fmla="val 17009"/>
              <a:gd name="adj2" fmla="val 0"/>
            </a:avLst>
          </a:prstGeom>
          <a:solidFill>
            <a:schemeClr val="accent1"/>
          </a:solidFill>
        </p:spPr>
        <p:txBody>
          <a:bodyPr anchor="ctr" anchorCtr="0"/>
          <a:lstStyle>
            <a:lvl1pPr marL="0" indent="0" algn="ctr">
              <a:lnSpc>
                <a:spcPct val="100000"/>
              </a:lnSpc>
              <a:buFontTx/>
              <a:buNone/>
              <a:defRPr sz="1800" b="1">
                <a:solidFill>
                  <a:schemeClr val="bg1"/>
                </a:solidFill>
              </a:defRPr>
            </a:lvl1pPr>
            <a:lvl2pPr marL="0" indent="0">
              <a:lnSpc>
                <a:spcPct val="100000"/>
              </a:lnSpc>
              <a:buFontTx/>
              <a:buNone/>
              <a:defRPr sz="2000" b="1"/>
            </a:lvl2pPr>
            <a:lvl3pPr marL="0" indent="0">
              <a:lnSpc>
                <a:spcPct val="100000"/>
              </a:lnSpc>
              <a:buFontTx/>
              <a:buNone/>
              <a:defRPr sz="2000" b="1"/>
            </a:lvl3pPr>
            <a:lvl4pPr marL="0" indent="0">
              <a:lnSpc>
                <a:spcPct val="100000"/>
              </a:lnSpc>
              <a:buFontTx/>
              <a:buNone/>
              <a:defRPr sz="2000" b="1"/>
            </a:lvl4pPr>
            <a:lvl5pPr marL="0" indent="0">
              <a:lnSpc>
                <a:spcPct val="100000"/>
              </a:lnSpc>
              <a:buFontTx/>
              <a:buNone/>
              <a:defRPr sz="2000" b="1"/>
            </a:lvl5pPr>
            <a:lvl6pPr marL="0" indent="0">
              <a:lnSpc>
                <a:spcPct val="100000"/>
              </a:lnSpc>
              <a:buFontTx/>
              <a:buNone/>
              <a:defRPr sz="2000" b="1"/>
            </a:lvl6pPr>
            <a:lvl7pPr marL="0" indent="0">
              <a:lnSpc>
                <a:spcPct val="100000"/>
              </a:lnSpc>
              <a:buFontTx/>
              <a:buNone/>
              <a:defRPr sz="2000" b="1"/>
            </a:lvl7pPr>
            <a:lvl8pPr marL="0" indent="0">
              <a:lnSpc>
                <a:spcPct val="100000"/>
              </a:lnSpc>
              <a:buFontTx/>
              <a:buNone/>
              <a:defRPr sz="2000" b="1"/>
            </a:lvl8pPr>
            <a:lvl9pPr marL="0" indent="0">
              <a:lnSpc>
                <a:spcPct val="100000"/>
              </a:lnSpc>
              <a:buFontTx/>
              <a:buNone/>
              <a:defRPr sz="2000" b="1"/>
            </a:lvl9pPr>
          </a:lstStyle>
          <a:p>
            <a:pPr lvl="0"/>
            <a:r>
              <a:rPr lang="en-US"/>
              <a:t>5</a:t>
            </a:r>
            <a:endParaRPr lang="fi-FI"/>
          </a:p>
        </p:txBody>
      </p:sp>
      <p:sp>
        <p:nvSpPr>
          <p:cNvPr id="28" name="Text Placeholder 20"/>
          <p:cNvSpPr>
            <a:spLocks noGrp="1"/>
          </p:cNvSpPr>
          <p:nvPr>
            <p:ph type="body" sz="quarter" idx="20"/>
          </p:nvPr>
        </p:nvSpPr>
        <p:spPr>
          <a:xfrm>
            <a:off x="1127125" y="3429769"/>
            <a:ext cx="4680843" cy="432817"/>
          </a:xfrm>
        </p:spPr>
        <p:txBody>
          <a:bodyPr anchor="ctr" anchorCtr="0"/>
          <a:lstStyle>
            <a:lvl1pPr marL="0" indent="0">
              <a:buFontTx/>
              <a:buNone/>
              <a:defRPr/>
            </a:lvl1pPr>
            <a:lvl2pPr marL="0" indent="0">
              <a:buFontTx/>
              <a:buNone/>
              <a:defRPr/>
            </a:lvl2pPr>
            <a:lvl3pPr marL="0" indent="0">
              <a:buFontTx/>
              <a:buNone/>
              <a:defRPr/>
            </a:lvl3pPr>
            <a:lvl4pPr marL="0" indent="0">
              <a:buFontTx/>
              <a:buNone/>
              <a:defRPr/>
            </a:lvl4pPr>
            <a:lvl5pPr marL="0" indent="0">
              <a:buFontTx/>
              <a:buNone/>
              <a:defRPr/>
            </a:lvl5pPr>
            <a:lvl6pPr marL="0" indent="0">
              <a:buFontTx/>
              <a:buNone/>
              <a:defRPr/>
            </a:lvl6pPr>
            <a:lvl7pPr marL="0" indent="0">
              <a:buFontTx/>
              <a:buNone/>
              <a:defRPr/>
            </a:lvl7pPr>
            <a:lvl8pPr marL="0" indent="0">
              <a:buFontTx/>
              <a:buNone/>
              <a:defRPr/>
            </a:lvl8pPr>
            <a:lvl9pPr marL="0" indent="0">
              <a:buFontTx/>
              <a:buNone/>
              <a:defRPr/>
            </a:lvl9pPr>
          </a:lstStyle>
          <a:p>
            <a:pPr lvl="0"/>
            <a:r>
              <a:rPr lang="en-US"/>
              <a:t>Edit Master text styles</a:t>
            </a:r>
          </a:p>
        </p:txBody>
      </p:sp>
      <p:sp>
        <p:nvSpPr>
          <p:cNvPr id="29" name="Text Placeholder 20"/>
          <p:cNvSpPr>
            <a:spLocks noGrp="1"/>
          </p:cNvSpPr>
          <p:nvPr>
            <p:ph type="body" sz="quarter" idx="21"/>
          </p:nvPr>
        </p:nvSpPr>
        <p:spPr>
          <a:xfrm>
            <a:off x="1127125" y="4005833"/>
            <a:ext cx="4680843" cy="432817"/>
          </a:xfrm>
        </p:spPr>
        <p:txBody>
          <a:bodyPr anchor="ctr" anchorCtr="0"/>
          <a:lstStyle>
            <a:lvl1pPr marL="0" indent="0">
              <a:buFontTx/>
              <a:buNone/>
              <a:defRPr/>
            </a:lvl1pPr>
            <a:lvl2pPr marL="0" indent="0">
              <a:buFontTx/>
              <a:buNone/>
              <a:defRPr/>
            </a:lvl2pPr>
            <a:lvl3pPr marL="0" indent="0">
              <a:buFontTx/>
              <a:buNone/>
              <a:defRPr/>
            </a:lvl3pPr>
            <a:lvl4pPr marL="0" indent="0">
              <a:buFontTx/>
              <a:buNone/>
              <a:defRPr/>
            </a:lvl4pPr>
            <a:lvl5pPr marL="0" indent="0">
              <a:buFontTx/>
              <a:buNone/>
              <a:defRPr/>
            </a:lvl5pPr>
            <a:lvl6pPr marL="0" indent="0">
              <a:buFontTx/>
              <a:buNone/>
              <a:defRPr/>
            </a:lvl6pPr>
            <a:lvl7pPr marL="0" indent="0">
              <a:buFontTx/>
              <a:buNone/>
              <a:defRPr/>
            </a:lvl7pPr>
            <a:lvl8pPr marL="0" indent="0">
              <a:buFontTx/>
              <a:buNone/>
              <a:defRPr/>
            </a:lvl8pPr>
            <a:lvl9pPr marL="0" indent="0">
              <a:buFontTx/>
              <a:buNone/>
              <a:defRPr/>
            </a:lvl9pPr>
          </a:lstStyle>
          <a:p>
            <a:pPr lvl="0"/>
            <a:r>
              <a:rPr lang="en-US"/>
              <a:t>Edit Master text styles</a:t>
            </a:r>
          </a:p>
        </p:txBody>
      </p:sp>
      <p:sp>
        <p:nvSpPr>
          <p:cNvPr id="30" name="Text Placeholder 20"/>
          <p:cNvSpPr>
            <a:spLocks noGrp="1"/>
          </p:cNvSpPr>
          <p:nvPr>
            <p:ph type="body" sz="quarter" idx="22"/>
          </p:nvPr>
        </p:nvSpPr>
        <p:spPr>
          <a:xfrm>
            <a:off x="1127125" y="4581215"/>
            <a:ext cx="4680843" cy="432817"/>
          </a:xfrm>
        </p:spPr>
        <p:txBody>
          <a:bodyPr anchor="ctr" anchorCtr="0"/>
          <a:lstStyle>
            <a:lvl1pPr marL="0" indent="0">
              <a:buFontTx/>
              <a:buNone/>
              <a:defRPr/>
            </a:lvl1pPr>
            <a:lvl2pPr marL="0" indent="0">
              <a:buFontTx/>
              <a:buNone/>
              <a:defRPr/>
            </a:lvl2pPr>
            <a:lvl3pPr marL="0" indent="0">
              <a:buFontTx/>
              <a:buNone/>
              <a:defRPr/>
            </a:lvl3pPr>
            <a:lvl4pPr marL="0" indent="0">
              <a:buFontTx/>
              <a:buNone/>
              <a:defRPr/>
            </a:lvl4pPr>
            <a:lvl5pPr marL="0" indent="0">
              <a:buFontTx/>
              <a:buNone/>
              <a:defRPr/>
            </a:lvl5pPr>
            <a:lvl6pPr marL="0" indent="0">
              <a:buFontTx/>
              <a:buNone/>
              <a:defRPr/>
            </a:lvl6pPr>
            <a:lvl7pPr marL="0" indent="0">
              <a:buFontTx/>
              <a:buNone/>
              <a:defRPr/>
            </a:lvl7pPr>
            <a:lvl8pPr marL="0" indent="0">
              <a:buFontTx/>
              <a:buNone/>
              <a:defRPr/>
            </a:lvl8pPr>
            <a:lvl9pPr marL="0" indent="0">
              <a:buFontTx/>
              <a:buNone/>
              <a:defRPr/>
            </a:lvl9pPr>
          </a:lstStyle>
          <a:p>
            <a:pPr lvl="0"/>
            <a:r>
              <a:rPr lang="en-US"/>
              <a:t>Edit Master text styles</a:t>
            </a:r>
          </a:p>
        </p:txBody>
      </p:sp>
      <p:sp>
        <p:nvSpPr>
          <p:cNvPr id="31" name="Text Placeholder 20"/>
          <p:cNvSpPr>
            <a:spLocks noGrp="1"/>
          </p:cNvSpPr>
          <p:nvPr>
            <p:ph type="body" sz="quarter" idx="23"/>
          </p:nvPr>
        </p:nvSpPr>
        <p:spPr>
          <a:xfrm>
            <a:off x="1127125" y="5157961"/>
            <a:ext cx="4680843" cy="432817"/>
          </a:xfrm>
        </p:spPr>
        <p:txBody>
          <a:bodyPr anchor="ctr" anchorCtr="0"/>
          <a:lstStyle>
            <a:lvl1pPr marL="0" indent="0">
              <a:buFontTx/>
              <a:buNone/>
              <a:defRPr/>
            </a:lvl1pPr>
            <a:lvl2pPr marL="0" indent="0">
              <a:buFontTx/>
              <a:buNone/>
              <a:defRPr/>
            </a:lvl2pPr>
            <a:lvl3pPr marL="0" indent="0">
              <a:buFontTx/>
              <a:buNone/>
              <a:defRPr/>
            </a:lvl3pPr>
            <a:lvl4pPr marL="0" indent="0">
              <a:buFontTx/>
              <a:buNone/>
              <a:defRPr/>
            </a:lvl4pPr>
            <a:lvl5pPr marL="0" indent="0">
              <a:buFontTx/>
              <a:buNone/>
              <a:defRPr/>
            </a:lvl5pPr>
            <a:lvl6pPr marL="0" indent="0">
              <a:buFontTx/>
              <a:buNone/>
              <a:defRPr/>
            </a:lvl6pPr>
            <a:lvl7pPr marL="0" indent="0">
              <a:buFontTx/>
              <a:buNone/>
              <a:defRPr/>
            </a:lvl7pPr>
            <a:lvl8pPr marL="0" indent="0">
              <a:buFontTx/>
              <a:buNone/>
              <a:defRPr/>
            </a:lvl8pPr>
            <a:lvl9pPr marL="0" indent="0">
              <a:buFontTx/>
              <a:buNone/>
              <a:defRPr/>
            </a:lvl9pPr>
          </a:lstStyle>
          <a:p>
            <a:pPr lvl="0"/>
            <a:r>
              <a:rPr lang="en-US"/>
              <a:t>Edit Master text styles</a:t>
            </a:r>
          </a:p>
        </p:txBody>
      </p:sp>
      <p:sp>
        <p:nvSpPr>
          <p:cNvPr id="20" name="Text Placeholder 20">
            <a:extLst>
              <a:ext uri="{FF2B5EF4-FFF2-40B4-BE49-F238E27FC236}">
                <a16:creationId xmlns:a16="http://schemas.microsoft.com/office/drawing/2014/main" id="{37640513-C496-47FE-98A4-F4CC20035C52}"/>
              </a:ext>
            </a:extLst>
          </p:cNvPr>
          <p:cNvSpPr>
            <a:spLocks noGrp="1"/>
          </p:cNvSpPr>
          <p:nvPr>
            <p:ph type="body" sz="quarter" idx="24"/>
          </p:nvPr>
        </p:nvSpPr>
        <p:spPr>
          <a:xfrm>
            <a:off x="6959401" y="2852936"/>
            <a:ext cx="4681215" cy="432817"/>
          </a:xfrm>
        </p:spPr>
        <p:txBody>
          <a:bodyPr anchor="ctr" anchorCtr="0"/>
          <a:lstStyle>
            <a:lvl1pPr marL="0" indent="0">
              <a:buFontTx/>
              <a:buNone/>
              <a:defRPr/>
            </a:lvl1pPr>
            <a:lvl2pPr marL="0" indent="0">
              <a:buFontTx/>
              <a:buNone/>
              <a:defRPr/>
            </a:lvl2pPr>
            <a:lvl3pPr marL="0" indent="0">
              <a:buFontTx/>
              <a:buNone/>
              <a:defRPr/>
            </a:lvl3pPr>
            <a:lvl4pPr marL="0" indent="0">
              <a:buFontTx/>
              <a:buNone/>
              <a:defRPr/>
            </a:lvl4pPr>
            <a:lvl5pPr marL="0" indent="0">
              <a:buFontTx/>
              <a:buNone/>
              <a:defRPr/>
            </a:lvl5pPr>
            <a:lvl6pPr marL="0" indent="0">
              <a:buFontTx/>
              <a:buNone/>
              <a:defRPr/>
            </a:lvl6pPr>
            <a:lvl7pPr marL="0" indent="0">
              <a:buFontTx/>
              <a:buNone/>
              <a:defRPr/>
            </a:lvl7pPr>
            <a:lvl8pPr marL="0" indent="0">
              <a:buFontTx/>
              <a:buNone/>
              <a:defRPr/>
            </a:lvl8pPr>
            <a:lvl9pPr marL="0" indent="0">
              <a:buFontTx/>
              <a:buNone/>
              <a:defRPr/>
            </a:lvl9pPr>
          </a:lstStyle>
          <a:p>
            <a:pPr lvl="0"/>
            <a:r>
              <a:rPr lang="en-US"/>
              <a:t>Edit Master text styles</a:t>
            </a:r>
          </a:p>
        </p:txBody>
      </p:sp>
      <p:sp>
        <p:nvSpPr>
          <p:cNvPr id="22" name="Text Placeholder 22">
            <a:extLst>
              <a:ext uri="{FF2B5EF4-FFF2-40B4-BE49-F238E27FC236}">
                <a16:creationId xmlns:a16="http://schemas.microsoft.com/office/drawing/2014/main" id="{44D719B9-BBCB-4697-B996-ED06D11E353B}"/>
              </a:ext>
            </a:extLst>
          </p:cNvPr>
          <p:cNvSpPr>
            <a:spLocks noGrp="1" noChangeAspect="1"/>
          </p:cNvSpPr>
          <p:nvPr>
            <p:ph type="body" sz="quarter" idx="25" hasCustomPrompt="1"/>
          </p:nvPr>
        </p:nvSpPr>
        <p:spPr>
          <a:xfrm>
            <a:off x="6383139" y="2854254"/>
            <a:ext cx="432000" cy="432000"/>
          </a:xfrm>
          <a:prstGeom prst="snip2DiagRect">
            <a:avLst>
              <a:gd name="adj1" fmla="val 17009"/>
              <a:gd name="adj2" fmla="val 0"/>
            </a:avLst>
          </a:prstGeom>
          <a:solidFill>
            <a:schemeClr val="accent1"/>
          </a:solidFill>
        </p:spPr>
        <p:txBody>
          <a:bodyPr anchor="ctr" anchorCtr="0"/>
          <a:lstStyle>
            <a:lvl1pPr marL="0" indent="0" algn="ctr">
              <a:lnSpc>
                <a:spcPct val="100000"/>
              </a:lnSpc>
              <a:buFontTx/>
              <a:buNone/>
              <a:defRPr sz="1800" b="1">
                <a:solidFill>
                  <a:schemeClr val="bg1"/>
                </a:solidFill>
              </a:defRPr>
            </a:lvl1pPr>
            <a:lvl2pPr marL="0" indent="0">
              <a:lnSpc>
                <a:spcPct val="100000"/>
              </a:lnSpc>
              <a:buFontTx/>
              <a:buNone/>
              <a:defRPr sz="2000" b="1"/>
            </a:lvl2pPr>
            <a:lvl3pPr marL="0" indent="0">
              <a:lnSpc>
                <a:spcPct val="100000"/>
              </a:lnSpc>
              <a:buFontTx/>
              <a:buNone/>
              <a:defRPr sz="2000" b="1"/>
            </a:lvl3pPr>
            <a:lvl4pPr marL="0" indent="0">
              <a:lnSpc>
                <a:spcPct val="100000"/>
              </a:lnSpc>
              <a:buFontTx/>
              <a:buNone/>
              <a:defRPr sz="2000" b="1"/>
            </a:lvl4pPr>
            <a:lvl5pPr marL="0" indent="0">
              <a:lnSpc>
                <a:spcPct val="100000"/>
              </a:lnSpc>
              <a:buFontTx/>
              <a:buNone/>
              <a:defRPr sz="2000" b="1"/>
            </a:lvl5pPr>
            <a:lvl6pPr marL="0" indent="0">
              <a:lnSpc>
                <a:spcPct val="100000"/>
              </a:lnSpc>
              <a:buFontTx/>
              <a:buNone/>
              <a:defRPr sz="2000" b="1"/>
            </a:lvl6pPr>
            <a:lvl7pPr marL="0" indent="0">
              <a:lnSpc>
                <a:spcPct val="100000"/>
              </a:lnSpc>
              <a:buFontTx/>
              <a:buNone/>
              <a:defRPr sz="2000" b="1"/>
            </a:lvl7pPr>
            <a:lvl8pPr marL="0" indent="0">
              <a:lnSpc>
                <a:spcPct val="100000"/>
              </a:lnSpc>
              <a:buFontTx/>
              <a:buNone/>
              <a:defRPr sz="2000" b="1"/>
            </a:lvl8pPr>
            <a:lvl9pPr marL="0" indent="0">
              <a:lnSpc>
                <a:spcPct val="100000"/>
              </a:lnSpc>
              <a:buFontTx/>
              <a:buNone/>
              <a:defRPr sz="2000" b="1"/>
            </a:lvl9pPr>
          </a:lstStyle>
          <a:p>
            <a:pPr lvl="0"/>
            <a:r>
              <a:rPr lang="en-US"/>
              <a:t>6</a:t>
            </a:r>
            <a:endParaRPr lang="fi-FI"/>
          </a:p>
        </p:txBody>
      </p:sp>
      <p:sp>
        <p:nvSpPr>
          <p:cNvPr id="32" name="Text Placeholder 22">
            <a:extLst>
              <a:ext uri="{FF2B5EF4-FFF2-40B4-BE49-F238E27FC236}">
                <a16:creationId xmlns:a16="http://schemas.microsoft.com/office/drawing/2014/main" id="{D2D3CFAA-C644-4BB0-B1FE-9FD8EBF06D70}"/>
              </a:ext>
            </a:extLst>
          </p:cNvPr>
          <p:cNvSpPr>
            <a:spLocks noGrp="1" noChangeAspect="1"/>
          </p:cNvSpPr>
          <p:nvPr>
            <p:ph type="body" sz="quarter" idx="26" hasCustomPrompt="1"/>
          </p:nvPr>
        </p:nvSpPr>
        <p:spPr>
          <a:xfrm>
            <a:off x="6383139" y="3429817"/>
            <a:ext cx="432000" cy="432000"/>
          </a:xfrm>
          <a:prstGeom prst="snip2DiagRect">
            <a:avLst>
              <a:gd name="adj1" fmla="val 17009"/>
              <a:gd name="adj2" fmla="val 0"/>
            </a:avLst>
          </a:prstGeom>
          <a:solidFill>
            <a:schemeClr val="accent1"/>
          </a:solidFill>
        </p:spPr>
        <p:txBody>
          <a:bodyPr anchor="ctr" anchorCtr="0"/>
          <a:lstStyle>
            <a:lvl1pPr marL="0" indent="0" algn="ctr">
              <a:lnSpc>
                <a:spcPct val="100000"/>
              </a:lnSpc>
              <a:buFontTx/>
              <a:buNone/>
              <a:defRPr sz="1800" b="1">
                <a:solidFill>
                  <a:schemeClr val="bg1"/>
                </a:solidFill>
              </a:defRPr>
            </a:lvl1pPr>
            <a:lvl2pPr marL="0" indent="0">
              <a:lnSpc>
                <a:spcPct val="100000"/>
              </a:lnSpc>
              <a:buFontTx/>
              <a:buNone/>
              <a:defRPr sz="2000" b="1"/>
            </a:lvl2pPr>
            <a:lvl3pPr marL="0" indent="0">
              <a:lnSpc>
                <a:spcPct val="100000"/>
              </a:lnSpc>
              <a:buFontTx/>
              <a:buNone/>
              <a:defRPr sz="2000" b="1"/>
            </a:lvl3pPr>
            <a:lvl4pPr marL="0" indent="0">
              <a:lnSpc>
                <a:spcPct val="100000"/>
              </a:lnSpc>
              <a:buFontTx/>
              <a:buNone/>
              <a:defRPr sz="2000" b="1"/>
            </a:lvl4pPr>
            <a:lvl5pPr marL="0" indent="0">
              <a:lnSpc>
                <a:spcPct val="100000"/>
              </a:lnSpc>
              <a:buFontTx/>
              <a:buNone/>
              <a:defRPr sz="2000" b="1"/>
            </a:lvl5pPr>
            <a:lvl6pPr marL="0" indent="0">
              <a:lnSpc>
                <a:spcPct val="100000"/>
              </a:lnSpc>
              <a:buFontTx/>
              <a:buNone/>
              <a:defRPr sz="2000" b="1"/>
            </a:lvl6pPr>
            <a:lvl7pPr marL="0" indent="0">
              <a:lnSpc>
                <a:spcPct val="100000"/>
              </a:lnSpc>
              <a:buFontTx/>
              <a:buNone/>
              <a:defRPr sz="2000" b="1"/>
            </a:lvl7pPr>
            <a:lvl8pPr marL="0" indent="0">
              <a:lnSpc>
                <a:spcPct val="100000"/>
              </a:lnSpc>
              <a:buFontTx/>
              <a:buNone/>
              <a:defRPr sz="2000" b="1"/>
            </a:lvl8pPr>
            <a:lvl9pPr marL="0" indent="0">
              <a:lnSpc>
                <a:spcPct val="100000"/>
              </a:lnSpc>
              <a:buFontTx/>
              <a:buNone/>
              <a:defRPr sz="2000" b="1"/>
            </a:lvl9pPr>
          </a:lstStyle>
          <a:p>
            <a:pPr lvl="0"/>
            <a:r>
              <a:rPr lang="en-US"/>
              <a:t>7</a:t>
            </a:r>
            <a:endParaRPr lang="fi-FI"/>
          </a:p>
        </p:txBody>
      </p:sp>
      <p:sp>
        <p:nvSpPr>
          <p:cNvPr id="33" name="Text Placeholder 22">
            <a:extLst>
              <a:ext uri="{FF2B5EF4-FFF2-40B4-BE49-F238E27FC236}">
                <a16:creationId xmlns:a16="http://schemas.microsoft.com/office/drawing/2014/main" id="{44DAA2A7-6463-4C89-BEBD-58694295DAA8}"/>
              </a:ext>
            </a:extLst>
          </p:cNvPr>
          <p:cNvSpPr>
            <a:spLocks noGrp="1" noChangeAspect="1"/>
          </p:cNvSpPr>
          <p:nvPr>
            <p:ph type="body" sz="quarter" idx="27" hasCustomPrompt="1"/>
          </p:nvPr>
        </p:nvSpPr>
        <p:spPr>
          <a:xfrm>
            <a:off x="6383139" y="4005833"/>
            <a:ext cx="432000" cy="432000"/>
          </a:xfrm>
          <a:prstGeom prst="snip2DiagRect">
            <a:avLst>
              <a:gd name="adj1" fmla="val 17009"/>
              <a:gd name="adj2" fmla="val 0"/>
            </a:avLst>
          </a:prstGeom>
          <a:solidFill>
            <a:schemeClr val="accent1"/>
          </a:solidFill>
        </p:spPr>
        <p:txBody>
          <a:bodyPr anchor="ctr" anchorCtr="0"/>
          <a:lstStyle>
            <a:lvl1pPr marL="0" indent="0" algn="ctr">
              <a:lnSpc>
                <a:spcPct val="100000"/>
              </a:lnSpc>
              <a:buFontTx/>
              <a:buNone/>
              <a:defRPr sz="1800" b="1">
                <a:solidFill>
                  <a:schemeClr val="bg1"/>
                </a:solidFill>
              </a:defRPr>
            </a:lvl1pPr>
            <a:lvl2pPr marL="0" indent="0">
              <a:lnSpc>
                <a:spcPct val="100000"/>
              </a:lnSpc>
              <a:buFontTx/>
              <a:buNone/>
              <a:defRPr sz="2000" b="1"/>
            </a:lvl2pPr>
            <a:lvl3pPr marL="0" indent="0">
              <a:lnSpc>
                <a:spcPct val="100000"/>
              </a:lnSpc>
              <a:buFontTx/>
              <a:buNone/>
              <a:defRPr sz="2000" b="1"/>
            </a:lvl3pPr>
            <a:lvl4pPr marL="0" indent="0">
              <a:lnSpc>
                <a:spcPct val="100000"/>
              </a:lnSpc>
              <a:buFontTx/>
              <a:buNone/>
              <a:defRPr sz="2000" b="1"/>
            </a:lvl4pPr>
            <a:lvl5pPr marL="0" indent="0">
              <a:lnSpc>
                <a:spcPct val="100000"/>
              </a:lnSpc>
              <a:buFontTx/>
              <a:buNone/>
              <a:defRPr sz="2000" b="1"/>
            </a:lvl5pPr>
            <a:lvl6pPr marL="0" indent="0">
              <a:lnSpc>
                <a:spcPct val="100000"/>
              </a:lnSpc>
              <a:buFontTx/>
              <a:buNone/>
              <a:defRPr sz="2000" b="1"/>
            </a:lvl6pPr>
            <a:lvl7pPr marL="0" indent="0">
              <a:lnSpc>
                <a:spcPct val="100000"/>
              </a:lnSpc>
              <a:buFontTx/>
              <a:buNone/>
              <a:defRPr sz="2000" b="1"/>
            </a:lvl7pPr>
            <a:lvl8pPr marL="0" indent="0">
              <a:lnSpc>
                <a:spcPct val="100000"/>
              </a:lnSpc>
              <a:buFontTx/>
              <a:buNone/>
              <a:defRPr sz="2000" b="1"/>
            </a:lvl8pPr>
            <a:lvl9pPr marL="0" indent="0">
              <a:lnSpc>
                <a:spcPct val="100000"/>
              </a:lnSpc>
              <a:buFontTx/>
              <a:buNone/>
              <a:defRPr sz="2000" b="1"/>
            </a:lvl9pPr>
          </a:lstStyle>
          <a:p>
            <a:pPr lvl="0"/>
            <a:r>
              <a:rPr lang="en-US"/>
              <a:t>8</a:t>
            </a:r>
            <a:endParaRPr lang="fi-FI"/>
          </a:p>
        </p:txBody>
      </p:sp>
      <p:sp>
        <p:nvSpPr>
          <p:cNvPr id="34" name="Text Placeholder 22">
            <a:extLst>
              <a:ext uri="{FF2B5EF4-FFF2-40B4-BE49-F238E27FC236}">
                <a16:creationId xmlns:a16="http://schemas.microsoft.com/office/drawing/2014/main" id="{1FEDDAB8-C155-4050-8FC4-DE761695B3EB}"/>
              </a:ext>
            </a:extLst>
          </p:cNvPr>
          <p:cNvSpPr>
            <a:spLocks noGrp="1" noChangeAspect="1"/>
          </p:cNvSpPr>
          <p:nvPr>
            <p:ph type="body" sz="quarter" idx="28" hasCustomPrompt="1"/>
          </p:nvPr>
        </p:nvSpPr>
        <p:spPr>
          <a:xfrm>
            <a:off x="6383139" y="4581624"/>
            <a:ext cx="432000" cy="432000"/>
          </a:xfrm>
          <a:prstGeom prst="snip2DiagRect">
            <a:avLst>
              <a:gd name="adj1" fmla="val 17009"/>
              <a:gd name="adj2" fmla="val 0"/>
            </a:avLst>
          </a:prstGeom>
          <a:solidFill>
            <a:schemeClr val="accent1"/>
          </a:solidFill>
        </p:spPr>
        <p:txBody>
          <a:bodyPr anchor="ctr" anchorCtr="0"/>
          <a:lstStyle>
            <a:lvl1pPr marL="0" indent="0" algn="ctr">
              <a:lnSpc>
                <a:spcPct val="100000"/>
              </a:lnSpc>
              <a:buFontTx/>
              <a:buNone/>
              <a:defRPr sz="1800" b="1">
                <a:solidFill>
                  <a:schemeClr val="bg1"/>
                </a:solidFill>
              </a:defRPr>
            </a:lvl1pPr>
            <a:lvl2pPr marL="0" indent="0">
              <a:lnSpc>
                <a:spcPct val="100000"/>
              </a:lnSpc>
              <a:buFontTx/>
              <a:buNone/>
              <a:defRPr sz="2000" b="1"/>
            </a:lvl2pPr>
            <a:lvl3pPr marL="0" indent="0">
              <a:lnSpc>
                <a:spcPct val="100000"/>
              </a:lnSpc>
              <a:buFontTx/>
              <a:buNone/>
              <a:defRPr sz="2000" b="1"/>
            </a:lvl3pPr>
            <a:lvl4pPr marL="0" indent="0">
              <a:lnSpc>
                <a:spcPct val="100000"/>
              </a:lnSpc>
              <a:buFontTx/>
              <a:buNone/>
              <a:defRPr sz="2000" b="1"/>
            </a:lvl4pPr>
            <a:lvl5pPr marL="0" indent="0">
              <a:lnSpc>
                <a:spcPct val="100000"/>
              </a:lnSpc>
              <a:buFontTx/>
              <a:buNone/>
              <a:defRPr sz="2000" b="1"/>
            </a:lvl5pPr>
            <a:lvl6pPr marL="0" indent="0">
              <a:lnSpc>
                <a:spcPct val="100000"/>
              </a:lnSpc>
              <a:buFontTx/>
              <a:buNone/>
              <a:defRPr sz="2000" b="1"/>
            </a:lvl6pPr>
            <a:lvl7pPr marL="0" indent="0">
              <a:lnSpc>
                <a:spcPct val="100000"/>
              </a:lnSpc>
              <a:buFontTx/>
              <a:buNone/>
              <a:defRPr sz="2000" b="1"/>
            </a:lvl7pPr>
            <a:lvl8pPr marL="0" indent="0">
              <a:lnSpc>
                <a:spcPct val="100000"/>
              </a:lnSpc>
              <a:buFontTx/>
              <a:buNone/>
              <a:defRPr sz="2000" b="1"/>
            </a:lvl8pPr>
            <a:lvl9pPr marL="0" indent="0">
              <a:lnSpc>
                <a:spcPct val="100000"/>
              </a:lnSpc>
              <a:buFontTx/>
              <a:buNone/>
              <a:defRPr sz="2000" b="1"/>
            </a:lvl9pPr>
          </a:lstStyle>
          <a:p>
            <a:pPr lvl="0"/>
            <a:r>
              <a:rPr lang="en-US"/>
              <a:t>9</a:t>
            </a:r>
            <a:endParaRPr lang="fi-FI"/>
          </a:p>
        </p:txBody>
      </p:sp>
      <p:sp>
        <p:nvSpPr>
          <p:cNvPr id="35" name="Text Placeholder 22">
            <a:extLst>
              <a:ext uri="{FF2B5EF4-FFF2-40B4-BE49-F238E27FC236}">
                <a16:creationId xmlns:a16="http://schemas.microsoft.com/office/drawing/2014/main" id="{47EEB137-9617-4236-8269-4AEDD29CC394}"/>
              </a:ext>
            </a:extLst>
          </p:cNvPr>
          <p:cNvSpPr>
            <a:spLocks noGrp="1" noChangeAspect="1"/>
          </p:cNvSpPr>
          <p:nvPr>
            <p:ph type="body" sz="quarter" idx="29" hasCustomPrompt="1"/>
          </p:nvPr>
        </p:nvSpPr>
        <p:spPr>
          <a:xfrm>
            <a:off x="6383139" y="5157961"/>
            <a:ext cx="432000" cy="432000"/>
          </a:xfrm>
          <a:prstGeom prst="snip2DiagRect">
            <a:avLst>
              <a:gd name="adj1" fmla="val 17009"/>
              <a:gd name="adj2" fmla="val 0"/>
            </a:avLst>
          </a:prstGeom>
          <a:solidFill>
            <a:schemeClr val="accent1"/>
          </a:solidFill>
        </p:spPr>
        <p:txBody>
          <a:bodyPr anchor="ctr" anchorCtr="0"/>
          <a:lstStyle>
            <a:lvl1pPr marL="0" indent="0" algn="ctr">
              <a:lnSpc>
                <a:spcPct val="100000"/>
              </a:lnSpc>
              <a:buFontTx/>
              <a:buNone/>
              <a:defRPr sz="1800" b="1">
                <a:solidFill>
                  <a:schemeClr val="bg1"/>
                </a:solidFill>
              </a:defRPr>
            </a:lvl1pPr>
            <a:lvl2pPr marL="0" indent="0">
              <a:lnSpc>
                <a:spcPct val="100000"/>
              </a:lnSpc>
              <a:buFontTx/>
              <a:buNone/>
              <a:defRPr sz="2000" b="1"/>
            </a:lvl2pPr>
            <a:lvl3pPr marL="0" indent="0">
              <a:lnSpc>
                <a:spcPct val="100000"/>
              </a:lnSpc>
              <a:buFontTx/>
              <a:buNone/>
              <a:defRPr sz="2000" b="1"/>
            </a:lvl3pPr>
            <a:lvl4pPr marL="0" indent="0">
              <a:lnSpc>
                <a:spcPct val="100000"/>
              </a:lnSpc>
              <a:buFontTx/>
              <a:buNone/>
              <a:defRPr sz="2000" b="1"/>
            </a:lvl4pPr>
            <a:lvl5pPr marL="0" indent="0">
              <a:lnSpc>
                <a:spcPct val="100000"/>
              </a:lnSpc>
              <a:buFontTx/>
              <a:buNone/>
              <a:defRPr sz="2000" b="1"/>
            </a:lvl5pPr>
            <a:lvl6pPr marL="0" indent="0">
              <a:lnSpc>
                <a:spcPct val="100000"/>
              </a:lnSpc>
              <a:buFontTx/>
              <a:buNone/>
              <a:defRPr sz="2000" b="1"/>
            </a:lvl6pPr>
            <a:lvl7pPr marL="0" indent="0">
              <a:lnSpc>
                <a:spcPct val="100000"/>
              </a:lnSpc>
              <a:buFontTx/>
              <a:buNone/>
              <a:defRPr sz="2000" b="1"/>
            </a:lvl7pPr>
            <a:lvl8pPr marL="0" indent="0">
              <a:lnSpc>
                <a:spcPct val="100000"/>
              </a:lnSpc>
              <a:buFontTx/>
              <a:buNone/>
              <a:defRPr sz="2000" b="1"/>
            </a:lvl8pPr>
            <a:lvl9pPr marL="0" indent="0">
              <a:lnSpc>
                <a:spcPct val="100000"/>
              </a:lnSpc>
              <a:buFontTx/>
              <a:buNone/>
              <a:defRPr sz="2000" b="1"/>
            </a:lvl9pPr>
          </a:lstStyle>
          <a:p>
            <a:pPr lvl="0"/>
            <a:r>
              <a:rPr lang="en-US"/>
              <a:t>10</a:t>
            </a:r>
            <a:endParaRPr lang="fi-FI"/>
          </a:p>
        </p:txBody>
      </p:sp>
      <p:sp>
        <p:nvSpPr>
          <p:cNvPr id="36" name="Text Placeholder 20">
            <a:extLst>
              <a:ext uri="{FF2B5EF4-FFF2-40B4-BE49-F238E27FC236}">
                <a16:creationId xmlns:a16="http://schemas.microsoft.com/office/drawing/2014/main" id="{2E062FB9-D1F7-41E6-810C-B4BBEF83EC48}"/>
              </a:ext>
            </a:extLst>
          </p:cNvPr>
          <p:cNvSpPr>
            <a:spLocks noGrp="1"/>
          </p:cNvSpPr>
          <p:nvPr>
            <p:ph type="body" sz="quarter" idx="30"/>
          </p:nvPr>
        </p:nvSpPr>
        <p:spPr>
          <a:xfrm>
            <a:off x="6959401" y="3429769"/>
            <a:ext cx="4681215" cy="432817"/>
          </a:xfrm>
        </p:spPr>
        <p:txBody>
          <a:bodyPr anchor="ctr" anchorCtr="0"/>
          <a:lstStyle>
            <a:lvl1pPr marL="0" indent="0">
              <a:buFontTx/>
              <a:buNone/>
              <a:defRPr/>
            </a:lvl1pPr>
            <a:lvl2pPr marL="0" indent="0">
              <a:buFontTx/>
              <a:buNone/>
              <a:defRPr/>
            </a:lvl2pPr>
            <a:lvl3pPr marL="0" indent="0">
              <a:buFontTx/>
              <a:buNone/>
              <a:defRPr/>
            </a:lvl3pPr>
            <a:lvl4pPr marL="0" indent="0">
              <a:buFontTx/>
              <a:buNone/>
              <a:defRPr/>
            </a:lvl4pPr>
            <a:lvl5pPr marL="0" indent="0">
              <a:buFontTx/>
              <a:buNone/>
              <a:defRPr/>
            </a:lvl5pPr>
            <a:lvl6pPr marL="0" indent="0">
              <a:buFontTx/>
              <a:buNone/>
              <a:defRPr/>
            </a:lvl6pPr>
            <a:lvl7pPr marL="0" indent="0">
              <a:buFontTx/>
              <a:buNone/>
              <a:defRPr/>
            </a:lvl7pPr>
            <a:lvl8pPr marL="0" indent="0">
              <a:buFontTx/>
              <a:buNone/>
              <a:defRPr/>
            </a:lvl8pPr>
            <a:lvl9pPr marL="0" indent="0">
              <a:buFontTx/>
              <a:buNone/>
              <a:defRPr/>
            </a:lvl9pPr>
          </a:lstStyle>
          <a:p>
            <a:pPr lvl="0"/>
            <a:r>
              <a:rPr lang="en-US"/>
              <a:t>Edit Master text styles</a:t>
            </a:r>
          </a:p>
        </p:txBody>
      </p:sp>
      <p:sp>
        <p:nvSpPr>
          <p:cNvPr id="37" name="Text Placeholder 20">
            <a:extLst>
              <a:ext uri="{FF2B5EF4-FFF2-40B4-BE49-F238E27FC236}">
                <a16:creationId xmlns:a16="http://schemas.microsoft.com/office/drawing/2014/main" id="{7AFB1767-F4C4-4FC5-A6ED-6B0419784E99}"/>
              </a:ext>
            </a:extLst>
          </p:cNvPr>
          <p:cNvSpPr>
            <a:spLocks noGrp="1"/>
          </p:cNvSpPr>
          <p:nvPr>
            <p:ph type="body" sz="quarter" idx="31"/>
          </p:nvPr>
        </p:nvSpPr>
        <p:spPr>
          <a:xfrm>
            <a:off x="6959401" y="4005833"/>
            <a:ext cx="4681215" cy="432817"/>
          </a:xfrm>
        </p:spPr>
        <p:txBody>
          <a:bodyPr anchor="ctr" anchorCtr="0"/>
          <a:lstStyle>
            <a:lvl1pPr marL="0" indent="0">
              <a:buFontTx/>
              <a:buNone/>
              <a:defRPr/>
            </a:lvl1pPr>
            <a:lvl2pPr marL="0" indent="0">
              <a:buFontTx/>
              <a:buNone/>
              <a:defRPr/>
            </a:lvl2pPr>
            <a:lvl3pPr marL="0" indent="0">
              <a:buFontTx/>
              <a:buNone/>
              <a:defRPr/>
            </a:lvl3pPr>
            <a:lvl4pPr marL="0" indent="0">
              <a:buFontTx/>
              <a:buNone/>
              <a:defRPr/>
            </a:lvl4pPr>
            <a:lvl5pPr marL="0" indent="0">
              <a:buFontTx/>
              <a:buNone/>
              <a:defRPr/>
            </a:lvl5pPr>
            <a:lvl6pPr marL="0" indent="0">
              <a:buFontTx/>
              <a:buNone/>
              <a:defRPr/>
            </a:lvl6pPr>
            <a:lvl7pPr marL="0" indent="0">
              <a:buFontTx/>
              <a:buNone/>
              <a:defRPr/>
            </a:lvl7pPr>
            <a:lvl8pPr marL="0" indent="0">
              <a:buFontTx/>
              <a:buNone/>
              <a:defRPr/>
            </a:lvl8pPr>
            <a:lvl9pPr marL="0" indent="0">
              <a:buFontTx/>
              <a:buNone/>
              <a:defRPr/>
            </a:lvl9pPr>
          </a:lstStyle>
          <a:p>
            <a:pPr lvl="0"/>
            <a:r>
              <a:rPr lang="en-US"/>
              <a:t>Edit Master text styles</a:t>
            </a:r>
          </a:p>
        </p:txBody>
      </p:sp>
      <p:sp>
        <p:nvSpPr>
          <p:cNvPr id="38" name="Text Placeholder 20">
            <a:extLst>
              <a:ext uri="{FF2B5EF4-FFF2-40B4-BE49-F238E27FC236}">
                <a16:creationId xmlns:a16="http://schemas.microsoft.com/office/drawing/2014/main" id="{02CFD483-279A-4C81-97E9-38DBBAAF7144}"/>
              </a:ext>
            </a:extLst>
          </p:cNvPr>
          <p:cNvSpPr>
            <a:spLocks noGrp="1"/>
          </p:cNvSpPr>
          <p:nvPr>
            <p:ph type="body" sz="quarter" idx="32"/>
          </p:nvPr>
        </p:nvSpPr>
        <p:spPr>
          <a:xfrm>
            <a:off x="6959401" y="4581215"/>
            <a:ext cx="4681215" cy="432817"/>
          </a:xfrm>
        </p:spPr>
        <p:txBody>
          <a:bodyPr anchor="ctr" anchorCtr="0"/>
          <a:lstStyle>
            <a:lvl1pPr marL="0" indent="0">
              <a:buFontTx/>
              <a:buNone/>
              <a:defRPr/>
            </a:lvl1pPr>
            <a:lvl2pPr marL="0" indent="0">
              <a:buFontTx/>
              <a:buNone/>
              <a:defRPr/>
            </a:lvl2pPr>
            <a:lvl3pPr marL="0" indent="0">
              <a:buFontTx/>
              <a:buNone/>
              <a:defRPr/>
            </a:lvl3pPr>
            <a:lvl4pPr marL="0" indent="0">
              <a:buFontTx/>
              <a:buNone/>
              <a:defRPr/>
            </a:lvl4pPr>
            <a:lvl5pPr marL="0" indent="0">
              <a:buFontTx/>
              <a:buNone/>
              <a:defRPr/>
            </a:lvl5pPr>
            <a:lvl6pPr marL="0" indent="0">
              <a:buFontTx/>
              <a:buNone/>
              <a:defRPr/>
            </a:lvl6pPr>
            <a:lvl7pPr marL="0" indent="0">
              <a:buFontTx/>
              <a:buNone/>
              <a:defRPr/>
            </a:lvl7pPr>
            <a:lvl8pPr marL="0" indent="0">
              <a:buFontTx/>
              <a:buNone/>
              <a:defRPr/>
            </a:lvl8pPr>
            <a:lvl9pPr marL="0" indent="0">
              <a:buFontTx/>
              <a:buNone/>
              <a:defRPr/>
            </a:lvl9pPr>
          </a:lstStyle>
          <a:p>
            <a:pPr lvl="0"/>
            <a:r>
              <a:rPr lang="en-US"/>
              <a:t>Edit Master text styles</a:t>
            </a:r>
          </a:p>
        </p:txBody>
      </p:sp>
      <p:sp>
        <p:nvSpPr>
          <p:cNvPr id="39" name="Text Placeholder 20">
            <a:extLst>
              <a:ext uri="{FF2B5EF4-FFF2-40B4-BE49-F238E27FC236}">
                <a16:creationId xmlns:a16="http://schemas.microsoft.com/office/drawing/2014/main" id="{09CE5CD5-E6D2-449B-B83F-02CCEB10BD2A}"/>
              </a:ext>
            </a:extLst>
          </p:cNvPr>
          <p:cNvSpPr>
            <a:spLocks noGrp="1"/>
          </p:cNvSpPr>
          <p:nvPr>
            <p:ph type="body" sz="quarter" idx="33"/>
          </p:nvPr>
        </p:nvSpPr>
        <p:spPr>
          <a:xfrm>
            <a:off x="6959401" y="5157961"/>
            <a:ext cx="4681215" cy="432817"/>
          </a:xfrm>
        </p:spPr>
        <p:txBody>
          <a:bodyPr anchor="ctr" anchorCtr="0"/>
          <a:lstStyle>
            <a:lvl1pPr marL="0" indent="0">
              <a:buFontTx/>
              <a:buNone/>
              <a:defRPr/>
            </a:lvl1pPr>
            <a:lvl2pPr marL="0" indent="0">
              <a:buFontTx/>
              <a:buNone/>
              <a:defRPr/>
            </a:lvl2pPr>
            <a:lvl3pPr marL="0" indent="0">
              <a:buFontTx/>
              <a:buNone/>
              <a:defRPr/>
            </a:lvl3pPr>
            <a:lvl4pPr marL="0" indent="0">
              <a:buFontTx/>
              <a:buNone/>
              <a:defRPr/>
            </a:lvl4pPr>
            <a:lvl5pPr marL="0" indent="0">
              <a:buFontTx/>
              <a:buNone/>
              <a:defRPr/>
            </a:lvl5pPr>
            <a:lvl6pPr marL="0" indent="0">
              <a:buFontTx/>
              <a:buNone/>
              <a:defRPr/>
            </a:lvl6pPr>
            <a:lvl7pPr marL="0" indent="0">
              <a:buFontTx/>
              <a:buNone/>
              <a:defRPr/>
            </a:lvl7pPr>
            <a:lvl8pPr marL="0" indent="0">
              <a:buFontTx/>
              <a:buNone/>
              <a:defRPr/>
            </a:lvl8pPr>
            <a:lvl9pPr marL="0" indent="0">
              <a:buFontTx/>
              <a:buNone/>
              <a:defRPr/>
            </a:lvl9pPr>
          </a:lstStyle>
          <a:p>
            <a:pPr lvl="0"/>
            <a:r>
              <a:rPr lang="en-US"/>
              <a:t>Edit Master text styles</a:t>
            </a:r>
          </a:p>
        </p:txBody>
      </p:sp>
    </p:spTree>
    <p:extLst>
      <p:ext uri="{BB962C8B-B14F-4D97-AF65-F5344CB8AC3E}">
        <p14:creationId xmlns:p14="http://schemas.microsoft.com/office/powerpoint/2010/main" val="2697780293"/>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61" Type="http://schemas.openxmlformats.org/officeDocument/2006/relationships/theme" Target="../theme/theme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50862" y="692149"/>
            <a:ext cx="11090275" cy="936626"/>
          </a:xfrm>
          <a:prstGeom prst="rect">
            <a:avLst/>
          </a:prstGeom>
        </p:spPr>
        <p:txBody>
          <a:bodyPr vert="horz" lIns="0" tIns="0" rIns="0" bIns="0" rtlCol="0" anchor="t" anchorCtr="0">
            <a:normAutofit/>
          </a:bodyPr>
          <a:lstStyle/>
          <a:p>
            <a:r>
              <a:rPr lang="en-US" noProof="0"/>
              <a:t>Click to edit Master title style</a:t>
            </a:r>
          </a:p>
        </p:txBody>
      </p:sp>
      <p:sp>
        <p:nvSpPr>
          <p:cNvPr id="3" name="Text Placeholder 2"/>
          <p:cNvSpPr>
            <a:spLocks noGrp="1"/>
          </p:cNvSpPr>
          <p:nvPr>
            <p:ph type="body" idx="1"/>
          </p:nvPr>
        </p:nvSpPr>
        <p:spPr>
          <a:xfrm>
            <a:off x="550862" y="1844675"/>
            <a:ext cx="11090275" cy="4321175"/>
          </a:xfrm>
          <a:prstGeom prst="rect">
            <a:avLst/>
          </a:prstGeom>
        </p:spPr>
        <p:txBody>
          <a:bodyPr vert="horz" lIns="0" tIns="0" rIns="0" bIns="0" rtlCol="0" anchor="t" anchorCtr="0">
            <a:norm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Date Placeholder 3"/>
          <p:cNvSpPr>
            <a:spLocks noGrp="1"/>
          </p:cNvSpPr>
          <p:nvPr>
            <p:ph type="dt" sz="half" idx="2"/>
          </p:nvPr>
        </p:nvSpPr>
        <p:spPr>
          <a:xfrm>
            <a:off x="1055688" y="6381750"/>
            <a:ext cx="1800225" cy="142875"/>
          </a:xfrm>
          <a:prstGeom prst="rect">
            <a:avLst/>
          </a:prstGeom>
        </p:spPr>
        <p:txBody>
          <a:bodyPr vert="horz" lIns="0" tIns="0" rIns="0" bIns="0" rtlCol="0" anchor="ctr" anchorCtr="0">
            <a:noAutofit/>
          </a:bodyPr>
          <a:lstStyle>
            <a:lvl1pPr algn="l">
              <a:defRPr sz="900">
                <a:solidFill>
                  <a:srgbClr val="848895"/>
                </a:solidFill>
              </a:defRPr>
            </a:lvl1pPr>
          </a:lstStyle>
          <a:p>
            <a:fld id="{974D56EB-9AD8-48D7-84B0-1A78B762FDFF}" type="datetime3">
              <a:rPr lang="en-US" noProof="0" smtClean="0"/>
              <a:pPr/>
              <a:t>28 February 2023</a:t>
            </a:fld>
            <a:endParaRPr lang="en-US" noProof="0"/>
          </a:p>
        </p:txBody>
      </p:sp>
      <p:sp>
        <p:nvSpPr>
          <p:cNvPr id="5" name="Footer Placeholder 4"/>
          <p:cNvSpPr>
            <a:spLocks noGrp="1"/>
          </p:cNvSpPr>
          <p:nvPr>
            <p:ph type="ftr" sz="quarter" idx="3"/>
          </p:nvPr>
        </p:nvSpPr>
        <p:spPr>
          <a:xfrm>
            <a:off x="2855912" y="6381750"/>
            <a:ext cx="8785225" cy="142875"/>
          </a:xfrm>
          <a:prstGeom prst="rect">
            <a:avLst/>
          </a:prstGeom>
        </p:spPr>
        <p:txBody>
          <a:bodyPr vert="horz" lIns="0" tIns="0" rIns="0" bIns="0" rtlCol="0" anchor="ctr" anchorCtr="0">
            <a:noAutofit/>
          </a:bodyPr>
          <a:lstStyle>
            <a:lvl1pPr algn="l">
              <a:defRPr sz="900">
                <a:solidFill>
                  <a:srgbClr val="848895"/>
                </a:solidFill>
              </a:defRPr>
            </a:lvl1pPr>
          </a:lstStyle>
          <a:p>
            <a:r>
              <a:rPr lang="en-US" noProof="0"/>
              <a:t>© The Qt Company</a:t>
            </a:r>
          </a:p>
        </p:txBody>
      </p:sp>
      <p:sp>
        <p:nvSpPr>
          <p:cNvPr id="6" name="Slide Number Placeholder 5"/>
          <p:cNvSpPr>
            <a:spLocks noGrp="1"/>
          </p:cNvSpPr>
          <p:nvPr>
            <p:ph type="sldNum" sz="quarter" idx="4"/>
          </p:nvPr>
        </p:nvSpPr>
        <p:spPr>
          <a:xfrm>
            <a:off x="550863" y="6381750"/>
            <a:ext cx="504825" cy="142875"/>
          </a:xfrm>
          <a:prstGeom prst="rect">
            <a:avLst/>
          </a:prstGeom>
        </p:spPr>
        <p:txBody>
          <a:bodyPr vert="horz" lIns="0" tIns="0" rIns="0" bIns="0" rtlCol="0" anchor="ctr" anchorCtr="0">
            <a:noAutofit/>
          </a:bodyPr>
          <a:lstStyle>
            <a:lvl1pPr algn="l">
              <a:defRPr sz="900">
                <a:solidFill>
                  <a:srgbClr val="848895"/>
                </a:solidFill>
              </a:defRPr>
            </a:lvl1pPr>
          </a:lstStyle>
          <a:p>
            <a:fld id="{A683D178-98AA-4574-9EAA-8EB007C55176}" type="slidenum">
              <a:rPr lang="en-US" noProof="0" smtClean="0"/>
              <a:pPr/>
              <a:t>‹#›</a:t>
            </a:fld>
            <a:endParaRPr lang="en-US" noProof="0"/>
          </a:p>
        </p:txBody>
      </p:sp>
      <p:sp>
        <p:nvSpPr>
          <p:cNvPr id="8" name="Right Triangle 7">
            <a:extLst>
              <a:ext uri="{C183D7F6-B498-43B3-948B-1728B52AA6E4}">
                <adec:decorative xmlns:adec="http://schemas.microsoft.com/office/drawing/2017/decorative" val="1"/>
              </a:ext>
            </a:extLst>
          </p:cNvPr>
          <p:cNvSpPr/>
          <p:nvPr userDrawn="1"/>
        </p:nvSpPr>
        <p:spPr>
          <a:xfrm flipV="1">
            <a:off x="-10968" y="0"/>
            <a:ext cx="490393" cy="490393"/>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ight Triangle 9">
            <a:extLst>
              <a:ext uri="{C183D7F6-B498-43B3-948B-1728B52AA6E4}">
                <adec:decorative xmlns:adec="http://schemas.microsoft.com/office/drawing/2017/decorative" val="1"/>
              </a:ext>
            </a:extLst>
          </p:cNvPr>
          <p:cNvSpPr/>
          <p:nvPr userDrawn="1"/>
        </p:nvSpPr>
        <p:spPr>
          <a:xfrm flipH="1">
            <a:off x="11712574" y="6378574"/>
            <a:ext cx="479425" cy="479425"/>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c)" hidden="1">
            <a:extLst>
              <a:ext uri="{FF2B5EF4-FFF2-40B4-BE49-F238E27FC236}">
                <a16:creationId xmlns:a16="http://schemas.microsoft.com/office/drawing/2014/main" id="{7663D930-5DA0-4A6B-853E-BFCE7001B254}"/>
              </a:ext>
            </a:extLst>
          </p:cNvPr>
          <p:cNvSpPr txBox="1"/>
          <p:nvPr userDrawn="1"/>
        </p:nvSpPr>
        <p:spPr>
          <a:xfrm>
            <a:off x="11940030" y="6891795"/>
            <a:ext cx="245260" cy="30778"/>
          </a:xfrm>
          <a:prstGeom prst="rect">
            <a:avLst/>
          </a:prstGeom>
          <a:noFill/>
        </p:spPr>
        <p:txBody>
          <a:bodyPr wrap="none" lIns="0" tIns="0" rIns="0" bIns="0" rtlCol="0">
            <a:spAutoFit/>
          </a:bodyPr>
          <a:lstStyle/>
          <a:p>
            <a:pPr algn="r"/>
            <a:r>
              <a:rPr lang="fi-FI" sz="200">
                <a:solidFill>
                  <a:schemeClr val="bg1"/>
                </a:solidFill>
                <a:latin typeface="+mn-lt"/>
              </a:rPr>
              <a:t>©grow. for</a:t>
            </a:r>
            <a:r>
              <a:rPr lang="fi-FI" sz="200" baseline="0">
                <a:solidFill>
                  <a:schemeClr val="bg1"/>
                </a:solidFill>
                <a:latin typeface="+mn-lt"/>
              </a:rPr>
              <a:t> </a:t>
            </a:r>
            <a:r>
              <a:rPr lang="fi-FI" sz="200" baseline="0" err="1">
                <a:solidFill>
                  <a:schemeClr val="bg1"/>
                </a:solidFill>
                <a:latin typeface="+mn-lt"/>
              </a:rPr>
              <a:t>qt</a:t>
            </a:r>
            <a:r>
              <a:rPr lang="fi-FI" sz="200" baseline="0">
                <a:solidFill>
                  <a:schemeClr val="bg1"/>
                </a:solidFill>
                <a:latin typeface="+mn-lt"/>
              </a:rPr>
              <a:t> </a:t>
            </a:r>
            <a:r>
              <a:rPr lang="fi-FI" sz="200" baseline="0" err="1">
                <a:solidFill>
                  <a:schemeClr val="bg1"/>
                </a:solidFill>
                <a:latin typeface="+mn-lt"/>
              </a:rPr>
              <a:t>company</a:t>
            </a:r>
            <a:endParaRPr lang="en-GB" sz="200" err="1">
              <a:solidFill>
                <a:schemeClr val="bg1"/>
              </a:solidFill>
              <a:latin typeface="+mn-lt"/>
            </a:endParaRPr>
          </a:p>
        </p:txBody>
      </p:sp>
      <p:pic>
        <p:nvPicPr>
          <p:cNvPr id="11" name="(logo)" descr="Z:\GRW (grow)\logot\copyright_grow.png" hidden="1">
            <a:extLst>
              <a:ext uri="{FF2B5EF4-FFF2-40B4-BE49-F238E27FC236}">
                <a16:creationId xmlns:a16="http://schemas.microsoft.com/office/drawing/2014/main" id="{E601D979-B9D8-4376-8EDA-B75676E7E0DA}"/>
              </a:ext>
            </a:extLst>
          </p:cNvPr>
          <p:cNvPicPr>
            <a:picLocks noChangeAspect="1" noChangeArrowheads="1"/>
          </p:cNvPicPr>
          <p:nvPr userDrawn="1"/>
        </p:nvPicPr>
        <p:blipFill>
          <a:blip r:embed="rId62" cstate="print">
            <a:extLst>
              <a:ext uri="{28A0092B-C50C-407E-A947-70E740481C1C}">
                <a14:useLocalDpi xmlns:a14="http://schemas.microsoft.com/office/drawing/2010/main" val="0"/>
              </a:ext>
            </a:extLst>
          </a:blip>
          <a:srcRect/>
          <a:stretch>
            <a:fillRect/>
          </a:stretch>
        </p:blipFill>
        <p:spPr bwMode="auto">
          <a:xfrm>
            <a:off x="0" y="-36000"/>
            <a:ext cx="60261" cy="1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2103096"/>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693" r:id="rId3"/>
    <p:sldLayoutId id="2147483694" r:id="rId4"/>
    <p:sldLayoutId id="2147483649" r:id="rId5"/>
    <p:sldLayoutId id="2147483660" r:id="rId6"/>
    <p:sldLayoutId id="2147483650" r:id="rId7"/>
    <p:sldLayoutId id="2147483695" r:id="rId8"/>
    <p:sldLayoutId id="2147483717" r:id="rId9"/>
    <p:sldLayoutId id="2147483651" r:id="rId10"/>
    <p:sldLayoutId id="2147483699" r:id="rId11"/>
    <p:sldLayoutId id="2147483652" r:id="rId12"/>
    <p:sldLayoutId id="2147483697" r:id="rId13"/>
    <p:sldLayoutId id="2147483698" r:id="rId14"/>
    <p:sldLayoutId id="2147483690" r:id="rId15"/>
    <p:sldLayoutId id="2147483707" r:id="rId16"/>
    <p:sldLayoutId id="2147483710" r:id="rId17"/>
    <p:sldLayoutId id="2147483653" r:id="rId18"/>
    <p:sldLayoutId id="2147483654" r:id="rId19"/>
    <p:sldLayoutId id="2147483712" r:id="rId20"/>
    <p:sldLayoutId id="2147483665" r:id="rId21"/>
    <p:sldLayoutId id="2147483704" r:id="rId22"/>
    <p:sldLayoutId id="2147483691" r:id="rId23"/>
    <p:sldLayoutId id="2147483666" r:id="rId24"/>
    <p:sldLayoutId id="2147483664" r:id="rId25"/>
    <p:sldLayoutId id="2147483692" r:id="rId26"/>
    <p:sldLayoutId id="2147483708" r:id="rId27"/>
    <p:sldLayoutId id="2147483662" r:id="rId28"/>
    <p:sldLayoutId id="2147483669" r:id="rId29"/>
    <p:sldLayoutId id="2147483674" r:id="rId30"/>
    <p:sldLayoutId id="2147483681" r:id="rId31"/>
    <p:sldLayoutId id="2147483682" r:id="rId32"/>
    <p:sldLayoutId id="2147483715" r:id="rId33"/>
    <p:sldLayoutId id="2147483716" r:id="rId34"/>
    <p:sldLayoutId id="2147483670" r:id="rId35"/>
    <p:sldLayoutId id="2147483702" r:id="rId36"/>
    <p:sldLayoutId id="2147483706" r:id="rId37"/>
    <p:sldLayoutId id="2147483709" r:id="rId38"/>
    <p:sldLayoutId id="2147483711" r:id="rId39"/>
    <p:sldLayoutId id="2147483683" r:id="rId40"/>
    <p:sldLayoutId id="2147483688" r:id="rId41"/>
    <p:sldLayoutId id="2147483700" r:id="rId42"/>
    <p:sldLayoutId id="2147483689" r:id="rId43"/>
    <p:sldLayoutId id="2147483701" r:id="rId44"/>
    <p:sldLayoutId id="2147483667" r:id="rId45"/>
    <p:sldLayoutId id="2147483685" r:id="rId46"/>
    <p:sldLayoutId id="2147483684" r:id="rId47"/>
    <p:sldLayoutId id="2147483671" r:id="rId48"/>
    <p:sldLayoutId id="2147483655" r:id="rId49"/>
    <p:sldLayoutId id="2147483686" r:id="rId50"/>
    <p:sldLayoutId id="2147483687" r:id="rId51"/>
    <p:sldLayoutId id="2147483673" r:id="rId52"/>
    <p:sldLayoutId id="2147483675" r:id="rId53"/>
    <p:sldLayoutId id="2147483676" r:id="rId54"/>
    <p:sldLayoutId id="2147483677" r:id="rId55"/>
    <p:sldLayoutId id="2147483678" r:id="rId56"/>
    <p:sldLayoutId id="2147483679" r:id="rId57"/>
    <p:sldLayoutId id="2147483680" r:id="rId58"/>
    <p:sldLayoutId id="2147483663" r:id="rId59"/>
    <p:sldLayoutId id="2147483672" r:id="rId60"/>
  </p:sldLayoutIdLst>
  <p:transition spd="med">
    <p:fade/>
  </p:transition>
  <p:hf hdr="0"/>
  <p:txStyles>
    <p:titleStyle>
      <a:lvl1pPr algn="l" defTabSz="914400" rtl="0" eaLnBrk="1" latinLnBrk="0" hangingPunct="1">
        <a:lnSpc>
          <a:spcPct val="90000"/>
        </a:lnSpc>
        <a:spcBef>
          <a:spcPct val="0"/>
        </a:spcBef>
        <a:buNone/>
        <a:defRPr sz="3400" kern="1200">
          <a:solidFill>
            <a:schemeClr val="tx1"/>
          </a:solidFill>
          <a:latin typeface="+mj-lt"/>
          <a:ea typeface="+mj-ea"/>
          <a:cs typeface="+mj-cs"/>
        </a:defRPr>
      </a:lvl1pPr>
    </p:titleStyle>
    <p:bodyStyle>
      <a:lvl1pPr marL="182563" indent="-182563" algn="l" defTabSz="914400" rtl="0" eaLnBrk="1" latinLnBrk="0" hangingPunct="1">
        <a:lnSpc>
          <a:spcPct val="100000"/>
        </a:lnSpc>
        <a:spcBef>
          <a:spcPts val="600"/>
        </a:spcBef>
        <a:buFont typeface="Titillium Web" panose="00000500000000000000" pitchFamily="2" charset="0"/>
        <a:buChar char="›"/>
        <a:defRPr sz="2000" kern="1200">
          <a:solidFill>
            <a:schemeClr val="tx1"/>
          </a:solidFill>
          <a:latin typeface="+mn-lt"/>
          <a:ea typeface="+mn-ea"/>
          <a:cs typeface="+mn-cs"/>
        </a:defRPr>
      </a:lvl1pPr>
      <a:lvl2pPr marL="539750" indent="-182563" algn="l" defTabSz="914400" rtl="0" eaLnBrk="1" latinLnBrk="0" hangingPunct="1">
        <a:lnSpc>
          <a:spcPct val="100000"/>
        </a:lnSpc>
        <a:spcBef>
          <a:spcPts val="600"/>
        </a:spcBef>
        <a:buClrTx/>
        <a:buFont typeface="Titillium Web" panose="00000500000000000000" pitchFamily="2" charset="0"/>
        <a:buChar char="›"/>
        <a:defRPr sz="1600" kern="1200">
          <a:solidFill>
            <a:schemeClr val="tx1"/>
          </a:solidFill>
          <a:latin typeface="+mn-lt"/>
          <a:ea typeface="+mn-ea"/>
          <a:cs typeface="+mn-cs"/>
        </a:defRPr>
      </a:lvl2pPr>
      <a:lvl3pPr marL="898525" indent="-184150" algn="l" defTabSz="914400" rtl="0" eaLnBrk="1" latinLnBrk="0" hangingPunct="1">
        <a:lnSpc>
          <a:spcPct val="100000"/>
        </a:lnSpc>
        <a:spcBef>
          <a:spcPts val="600"/>
        </a:spcBef>
        <a:buClrTx/>
        <a:buFont typeface="Titillium Web" panose="00000500000000000000" pitchFamily="2" charset="0"/>
        <a:buChar char="›"/>
        <a:defRPr sz="1600" kern="1200">
          <a:solidFill>
            <a:schemeClr val="tx1"/>
          </a:solidFill>
          <a:latin typeface="+mn-lt"/>
          <a:ea typeface="+mn-ea"/>
          <a:cs typeface="+mn-cs"/>
        </a:defRPr>
      </a:lvl3pPr>
      <a:lvl4pPr marL="1255713" indent="-184150" algn="l" defTabSz="914400" rtl="0" eaLnBrk="1" latinLnBrk="0" hangingPunct="1">
        <a:lnSpc>
          <a:spcPct val="100000"/>
        </a:lnSpc>
        <a:spcBef>
          <a:spcPts val="600"/>
        </a:spcBef>
        <a:buClrTx/>
        <a:buFont typeface="Titillium Web" panose="00000500000000000000" pitchFamily="2" charset="0"/>
        <a:buChar char="›"/>
        <a:defRPr sz="1400" kern="1200">
          <a:solidFill>
            <a:schemeClr val="tx1"/>
          </a:solidFill>
          <a:latin typeface="+mn-lt"/>
          <a:ea typeface="+mn-ea"/>
          <a:cs typeface="+mn-cs"/>
        </a:defRPr>
      </a:lvl4pPr>
      <a:lvl5pPr marL="1612900" indent="-174625" algn="l" defTabSz="914400" rtl="0" eaLnBrk="1" latinLnBrk="0" hangingPunct="1">
        <a:lnSpc>
          <a:spcPct val="100000"/>
        </a:lnSpc>
        <a:spcBef>
          <a:spcPts val="600"/>
        </a:spcBef>
        <a:buClrTx/>
        <a:buFont typeface="Titillium Web" panose="00000500000000000000" pitchFamily="2" charset="0"/>
        <a:buChar char="›"/>
        <a:defRPr sz="1400" kern="1200">
          <a:solidFill>
            <a:schemeClr val="tx1"/>
          </a:solidFill>
          <a:latin typeface="+mn-lt"/>
          <a:ea typeface="+mn-ea"/>
          <a:cs typeface="+mn-cs"/>
        </a:defRPr>
      </a:lvl5pPr>
      <a:lvl6pPr marL="1970088" indent="-174625" algn="l" defTabSz="914400" rtl="0" eaLnBrk="1" latinLnBrk="0" hangingPunct="1">
        <a:lnSpc>
          <a:spcPct val="90000"/>
        </a:lnSpc>
        <a:spcBef>
          <a:spcPts val="500"/>
        </a:spcBef>
        <a:buClrTx/>
        <a:buFont typeface="Titillium Web" panose="00000500000000000000" pitchFamily="2" charset="0"/>
        <a:buChar char="›"/>
        <a:defRPr sz="1200" kern="1200">
          <a:solidFill>
            <a:schemeClr val="tx1"/>
          </a:solidFill>
          <a:latin typeface="+mn-lt"/>
          <a:ea typeface="+mn-ea"/>
          <a:cs typeface="+mn-cs"/>
        </a:defRPr>
      </a:lvl6pPr>
      <a:lvl7pPr marL="2335213" indent="-182563" algn="l" defTabSz="914400" rtl="0" eaLnBrk="1" latinLnBrk="0" hangingPunct="1">
        <a:lnSpc>
          <a:spcPct val="90000"/>
        </a:lnSpc>
        <a:spcBef>
          <a:spcPts val="500"/>
        </a:spcBef>
        <a:buClrTx/>
        <a:buFont typeface="Titillium Web" panose="00000500000000000000" pitchFamily="2" charset="0"/>
        <a:buChar char="›"/>
        <a:defRPr sz="1200" kern="1200">
          <a:solidFill>
            <a:schemeClr val="tx1"/>
          </a:solidFill>
          <a:latin typeface="+mn-lt"/>
          <a:ea typeface="+mn-ea"/>
          <a:cs typeface="+mn-cs"/>
        </a:defRPr>
      </a:lvl7pPr>
      <a:lvl8pPr marL="2693988" indent="-184150" algn="l" defTabSz="914400" rtl="0" eaLnBrk="1" latinLnBrk="0" hangingPunct="1">
        <a:lnSpc>
          <a:spcPct val="90000"/>
        </a:lnSpc>
        <a:spcBef>
          <a:spcPts val="500"/>
        </a:spcBef>
        <a:buClrTx/>
        <a:buFont typeface="Titillium Web" panose="00000500000000000000" pitchFamily="2" charset="0"/>
        <a:buChar char="›"/>
        <a:defRPr sz="1200" kern="1200" baseline="0">
          <a:solidFill>
            <a:schemeClr val="tx1"/>
          </a:solidFill>
          <a:latin typeface="+mn-lt"/>
          <a:ea typeface="+mn-ea"/>
          <a:cs typeface="+mn-cs"/>
        </a:defRPr>
      </a:lvl8pPr>
      <a:lvl9pPr marL="3051175" indent="-182563" algn="l" defTabSz="914400" rtl="0" eaLnBrk="1" latinLnBrk="0" hangingPunct="1">
        <a:lnSpc>
          <a:spcPct val="90000"/>
        </a:lnSpc>
        <a:spcBef>
          <a:spcPts val="500"/>
        </a:spcBef>
        <a:buClrTx/>
        <a:buFont typeface="Titillium Web" panose="00000500000000000000" pitchFamily="2" charset="0"/>
        <a:buChar char="›"/>
        <a:defRPr sz="12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microsoft.com/office/2018/10/relationships/comments" Target="../comments/modernComment_14A_FECDC091.xml"/><Relationship Id="rId1" Type="http://schemas.openxmlformats.org/officeDocument/2006/relationships/slideLayout" Target="../slideLayouts/slideLayout51.xml"/><Relationship Id="rId4" Type="http://schemas.openxmlformats.org/officeDocument/2006/relationships/image" Target="../media/image13.sv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microsoft.com/office/2018/10/relationships/comments" Target="../comments/modernComment_14B_3F70D09F.xml"/><Relationship Id="rId1" Type="http://schemas.openxmlformats.org/officeDocument/2006/relationships/slideLayout" Target="../slideLayouts/slideLayout51.xml"/><Relationship Id="rId4" Type="http://schemas.openxmlformats.org/officeDocument/2006/relationships/image" Target="../media/image13.svg"/></Relationships>
</file>

<file path=ppt/slides/_rels/slide13.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5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microsoft.com/office/2018/10/relationships/comments" Target="../comments/modernComment_14C_29FD593.xml"/><Relationship Id="rId1" Type="http://schemas.openxmlformats.org/officeDocument/2006/relationships/slideLayout" Target="../slideLayouts/slideLayout51.xml"/><Relationship Id="rId4" Type="http://schemas.openxmlformats.org/officeDocument/2006/relationships/image" Target="../media/image13.sv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microsoft.com/office/2018/10/relationships/comments" Target="../comments/modernComment_14D_8519E8B1.xml"/><Relationship Id="rId1" Type="http://schemas.openxmlformats.org/officeDocument/2006/relationships/slideLayout" Target="../slideLayouts/slideLayout51.xml"/><Relationship Id="rId4" Type="http://schemas.openxmlformats.org/officeDocument/2006/relationships/image" Target="../media/image13.svg"/></Relationships>
</file>

<file path=ppt/slides/_rels/slide17.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5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5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5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5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Placeholder 12" descr="A person sitting at a desk looking at a computer screen&#10;&#10;Description automatically generated with medium confidence">
            <a:extLst>
              <a:ext uri="{FF2B5EF4-FFF2-40B4-BE49-F238E27FC236}">
                <a16:creationId xmlns:a16="http://schemas.microsoft.com/office/drawing/2014/main" id="{39A67C77-0362-AE0D-B358-297BFDA3B2F4}"/>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t="6729" b="6729"/>
          <a:stretch>
            <a:fillRect/>
          </a:stretch>
        </p:blipFill>
        <p:spPr/>
      </p:pic>
      <p:sp>
        <p:nvSpPr>
          <p:cNvPr id="7" name="Date Placeholder 6"/>
          <p:cNvSpPr>
            <a:spLocks noGrp="1"/>
          </p:cNvSpPr>
          <p:nvPr>
            <p:ph type="dt" sz="half" idx="10"/>
          </p:nvPr>
        </p:nvSpPr>
        <p:spPr/>
        <p:txBody>
          <a:bodyPr/>
          <a:lstStyle/>
          <a:p>
            <a:fld id="{C6334F80-94F6-4B58-A5A4-91A857934CB0}" type="datetime3">
              <a:rPr lang="en-US" smtClean="0"/>
              <a:pPr/>
              <a:t>28 February 2023</a:t>
            </a:fld>
            <a:endParaRPr lang="en-US"/>
          </a:p>
        </p:txBody>
      </p:sp>
      <p:sp>
        <p:nvSpPr>
          <p:cNvPr id="8" name="Footer Placeholder 7"/>
          <p:cNvSpPr>
            <a:spLocks noGrp="1"/>
          </p:cNvSpPr>
          <p:nvPr>
            <p:ph type="ftr" sz="quarter" idx="11"/>
          </p:nvPr>
        </p:nvSpPr>
        <p:spPr/>
        <p:txBody>
          <a:bodyPr/>
          <a:lstStyle/>
          <a:p>
            <a:r>
              <a:rPr lang="en-US"/>
              <a:t>© The Qt Company</a:t>
            </a:r>
          </a:p>
        </p:txBody>
      </p:sp>
      <p:sp>
        <p:nvSpPr>
          <p:cNvPr id="9" name="Slide Number Placeholder 8"/>
          <p:cNvSpPr>
            <a:spLocks noGrp="1"/>
          </p:cNvSpPr>
          <p:nvPr>
            <p:ph type="sldNum" sz="quarter" idx="12"/>
          </p:nvPr>
        </p:nvSpPr>
        <p:spPr/>
        <p:txBody>
          <a:bodyPr/>
          <a:lstStyle/>
          <a:p>
            <a:fld id="{A683D178-98AA-4574-9EAA-8EB007C55176}" type="slidenum">
              <a:rPr lang="en-US" smtClean="0"/>
              <a:pPr/>
              <a:t>1</a:t>
            </a:fld>
            <a:endParaRPr lang="en-US"/>
          </a:p>
        </p:txBody>
      </p:sp>
      <p:sp>
        <p:nvSpPr>
          <p:cNvPr id="5" name="Title 4">
            <a:extLst>
              <a:ext uri="{FF2B5EF4-FFF2-40B4-BE49-F238E27FC236}">
                <a16:creationId xmlns:a16="http://schemas.microsoft.com/office/drawing/2014/main" id="{19873FF5-CC60-B4FB-1FEC-DEE0CB89C715}"/>
              </a:ext>
            </a:extLst>
          </p:cNvPr>
          <p:cNvSpPr>
            <a:spLocks noGrp="1"/>
          </p:cNvSpPr>
          <p:nvPr>
            <p:ph type="ctrTitle"/>
          </p:nvPr>
        </p:nvSpPr>
        <p:spPr>
          <a:xfrm>
            <a:off x="6383338" y="2959943"/>
            <a:ext cx="5257799" cy="1800969"/>
          </a:xfrm>
        </p:spPr>
        <p:txBody>
          <a:bodyPr/>
          <a:lstStyle/>
          <a:p>
            <a:r>
              <a:rPr lang="en-FI">
                <a:solidFill>
                  <a:schemeClr val="tx1"/>
                </a:solidFill>
              </a:rPr>
              <a:t>Qt Academy:</a:t>
            </a:r>
            <a:br>
              <a:rPr lang="en-FI">
                <a:solidFill>
                  <a:schemeClr val="tx1"/>
                </a:solidFill>
              </a:rPr>
            </a:br>
            <a:r>
              <a:rPr lang="en-FI">
                <a:solidFill>
                  <a:schemeClr val="tx1"/>
                </a:solidFill>
              </a:rPr>
              <a:t>UI Track</a:t>
            </a:r>
          </a:p>
        </p:txBody>
      </p:sp>
      <p:sp>
        <p:nvSpPr>
          <p:cNvPr id="6" name="Subtitle 5">
            <a:extLst>
              <a:ext uri="{FF2B5EF4-FFF2-40B4-BE49-F238E27FC236}">
                <a16:creationId xmlns:a16="http://schemas.microsoft.com/office/drawing/2014/main" id="{D9F9EC7A-1C5C-77B4-5D9B-73CAB9C7B0B5}"/>
              </a:ext>
            </a:extLst>
          </p:cNvPr>
          <p:cNvSpPr>
            <a:spLocks noGrp="1"/>
          </p:cNvSpPr>
          <p:nvPr>
            <p:ph type="subTitle" idx="1"/>
          </p:nvPr>
        </p:nvSpPr>
        <p:spPr/>
        <p:txBody>
          <a:bodyPr/>
          <a:lstStyle/>
          <a:p>
            <a:r>
              <a:rPr lang="en-FI">
                <a:solidFill>
                  <a:schemeClr val="tx1"/>
                </a:solidFill>
              </a:rPr>
              <a:t>Lesson Plans</a:t>
            </a:r>
          </a:p>
        </p:txBody>
      </p:sp>
      <p:sp>
        <p:nvSpPr>
          <p:cNvPr id="10" name="Text Placeholder 9">
            <a:extLst>
              <a:ext uri="{FF2B5EF4-FFF2-40B4-BE49-F238E27FC236}">
                <a16:creationId xmlns:a16="http://schemas.microsoft.com/office/drawing/2014/main" id="{14EC04D3-DEA9-6A2E-50E9-655A44C29B5A}"/>
              </a:ext>
            </a:extLst>
          </p:cNvPr>
          <p:cNvSpPr>
            <a:spLocks noGrp="1"/>
          </p:cNvSpPr>
          <p:nvPr>
            <p:ph type="body" sz="quarter" idx="13"/>
          </p:nvPr>
        </p:nvSpPr>
        <p:spPr/>
        <p:txBody>
          <a:bodyPr/>
          <a:lstStyle/>
          <a:p>
            <a:r>
              <a:rPr lang="en-FI">
                <a:solidFill>
                  <a:schemeClr val="tx1"/>
                </a:solidFill>
              </a:rPr>
              <a:t>Feb 2023</a:t>
            </a:r>
          </a:p>
        </p:txBody>
      </p:sp>
    </p:spTree>
    <p:extLst>
      <p:ext uri="{BB962C8B-B14F-4D97-AF65-F5344CB8AC3E}">
        <p14:creationId xmlns:p14="http://schemas.microsoft.com/office/powerpoint/2010/main" val="1263062851"/>
      </p:ext>
    </p:extLst>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4A07FF-56B2-BF6B-2B83-E98DEE9DF889}"/>
              </a:ext>
            </a:extLst>
          </p:cNvPr>
          <p:cNvSpPr>
            <a:spLocks noGrp="1"/>
          </p:cNvSpPr>
          <p:nvPr>
            <p:ph type="title"/>
          </p:nvPr>
        </p:nvSpPr>
        <p:spPr/>
        <p:txBody>
          <a:bodyPr>
            <a:normAutofit/>
          </a:bodyPr>
          <a:lstStyle/>
          <a:p>
            <a:r>
              <a:rPr lang="en-US" b="1">
                <a:solidFill>
                  <a:schemeClr val="tx2"/>
                </a:solidFill>
              </a:rPr>
              <a:t>Video: What are the features of quality UI and UX?</a:t>
            </a:r>
          </a:p>
        </p:txBody>
      </p:sp>
      <p:sp>
        <p:nvSpPr>
          <p:cNvPr id="3" name="Date Placeholder 2">
            <a:extLst>
              <a:ext uri="{FF2B5EF4-FFF2-40B4-BE49-F238E27FC236}">
                <a16:creationId xmlns:a16="http://schemas.microsoft.com/office/drawing/2014/main" id="{EECDF2B6-E7ED-9912-681C-B719F6933241}"/>
              </a:ext>
            </a:extLst>
          </p:cNvPr>
          <p:cNvSpPr>
            <a:spLocks noGrp="1"/>
          </p:cNvSpPr>
          <p:nvPr>
            <p:ph type="dt" sz="half" idx="10"/>
          </p:nvPr>
        </p:nvSpPr>
        <p:spPr/>
        <p:txBody>
          <a:bodyPr/>
          <a:lstStyle/>
          <a:p>
            <a:fld id="{41EE7EF2-4523-4BEE-A7B1-C63194E17AF0}" type="datetime3">
              <a:rPr lang="en-US" smtClean="0"/>
              <a:t>28 February 2023</a:t>
            </a:fld>
            <a:endParaRPr lang="en-US"/>
          </a:p>
        </p:txBody>
      </p:sp>
      <p:sp>
        <p:nvSpPr>
          <p:cNvPr id="4" name="Footer Placeholder 3">
            <a:extLst>
              <a:ext uri="{FF2B5EF4-FFF2-40B4-BE49-F238E27FC236}">
                <a16:creationId xmlns:a16="http://schemas.microsoft.com/office/drawing/2014/main" id="{C57CE001-4DDE-C6F0-C563-7C7A1C80919C}"/>
              </a:ext>
            </a:extLst>
          </p:cNvPr>
          <p:cNvSpPr>
            <a:spLocks noGrp="1"/>
          </p:cNvSpPr>
          <p:nvPr>
            <p:ph type="ftr" sz="quarter" idx="11"/>
          </p:nvPr>
        </p:nvSpPr>
        <p:spPr/>
        <p:txBody>
          <a:bodyPr/>
          <a:lstStyle/>
          <a:p>
            <a:r>
              <a:rPr lang="en-US"/>
              <a:t>© The Qt Company</a:t>
            </a:r>
          </a:p>
        </p:txBody>
      </p:sp>
      <p:sp>
        <p:nvSpPr>
          <p:cNvPr id="5" name="Slide Number Placeholder 4">
            <a:extLst>
              <a:ext uri="{FF2B5EF4-FFF2-40B4-BE49-F238E27FC236}">
                <a16:creationId xmlns:a16="http://schemas.microsoft.com/office/drawing/2014/main" id="{C7C4FD4B-9BE1-CE09-A328-9B4DE2BE872D}"/>
              </a:ext>
            </a:extLst>
          </p:cNvPr>
          <p:cNvSpPr>
            <a:spLocks noGrp="1"/>
          </p:cNvSpPr>
          <p:nvPr>
            <p:ph type="sldNum" sz="quarter" idx="12"/>
          </p:nvPr>
        </p:nvSpPr>
        <p:spPr/>
        <p:txBody>
          <a:bodyPr/>
          <a:lstStyle/>
          <a:p>
            <a:fld id="{A683D178-98AA-4574-9EAA-8EB007C55176}" type="slidenum">
              <a:rPr lang="en-US" smtClean="0"/>
              <a:t>10</a:t>
            </a:fld>
            <a:endParaRPr lang="en-US"/>
          </a:p>
        </p:txBody>
      </p:sp>
      <p:sp>
        <p:nvSpPr>
          <p:cNvPr id="9" name="TextBox 8">
            <a:extLst>
              <a:ext uri="{FF2B5EF4-FFF2-40B4-BE49-F238E27FC236}">
                <a16:creationId xmlns:a16="http://schemas.microsoft.com/office/drawing/2014/main" id="{B0498088-EEF4-1E6D-5FED-25EC8926BEFF}"/>
              </a:ext>
            </a:extLst>
          </p:cNvPr>
          <p:cNvSpPr txBox="1"/>
          <p:nvPr/>
        </p:nvSpPr>
        <p:spPr>
          <a:xfrm>
            <a:off x="550862" y="1545771"/>
            <a:ext cx="7308624" cy="369332"/>
          </a:xfrm>
          <a:prstGeom prst="rect">
            <a:avLst/>
          </a:prstGeom>
          <a:noFill/>
        </p:spPr>
        <p:txBody>
          <a:bodyPr wrap="square" rtlCol="0">
            <a:spAutoFit/>
          </a:bodyPr>
          <a:lstStyle/>
          <a:p>
            <a:r>
              <a:rPr lang="en-FI" b="1"/>
              <a:t>Learning Objectives: </a:t>
            </a:r>
            <a:r>
              <a:rPr lang="en-FI"/>
              <a:t>After watching the video, the learner …</a:t>
            </a:r>
          </a:p>
        </p:txBody>
      </p:sp>
      <p:sp>
        <p:nvSpPr>
          <p:cNvPr id="6" name="TextBox 5">
            <a:extLst>
              <a:ext uri="{FF2B5EF4-FFF2-40B4-BE49-F238E27FC236}">
                <a16:creationId xmlns:a16="http://schemas.microsoft.com/office/drawing/2014/main" id="{2ACAC8EA-00F2-80EF-6404-C6295D2D887D}"/>
              </a:ext>
            </a:extLst>
          </p:cNvPr>
          <p:cNvSpPr txBox="1"/>
          <p:nvPr/>
        </p:nvSpPr>
        <p:spPr>
          <a:xfrm>
            <a:off x="550862" y="4942897"/>
            <a:ext cx="7308624" cy="369332"/>
          </a:xfrm>
          <a:prstGeom prst="rect">
            <a:avLst/>
          </a:prstGeom>
          <a:noFill/>
        </p:spPr>
        <p:txBody>
          <a:bodyPr wrap="square" rtlCol="0">
            <a:spAutoFit/>
          </a:bodyPr>
          <a:lstStyle/>
          <a:p>
            <a:r>
              <a:rPr lang="en-FI" b="1"/>
              <a:t>Additional resources:</a:t>
            </a:r>
            <a:endParaRPr lang="en-FI"/>
          </a:p>
        </p:txBody>
      </p:sp>
      <p:sp>
        <p:nvSpPr>
          <p:cNvPr id="7" name="TextBox 6">
            <a:extLst>
              <a:ext uri="{FF2B5EF4-FFF2-40B4-BE49-F238E27FC236}">
                <a16:creationId xmlns:a16="http://schemas.microsoft.com/office/drawing/2014/main" id="{44B3961A-0373-E44B-316A-29F580D892C1}"/>
              </a:ext>
            </a:extLst>
          </p:cNvPr>
          <p:cNvSpPr txBox="1"/>
          <p:nvPr/>
        </p:nvSpPr>
        <p:spPr>
          <a:xfrm>
            <a:off x="550862" y="5477657"/>
            <a:ext cx="7308624" cy="369332"/>
          </a:xfrm>
          <a:prstGeom prst="rect">
            <a:avLst/>
          </a:prstGeom>
          <a:noFill/>
        </p:spPr>
        <p:txBody>
          <a:bodyPr wrap="square" rtlCol="0">
            <a:spAutoFit/>
          </a:bodyPr>
          <a:lstStyle/>
          <a:p>
            <a:r>
              <a:rPr lang="en-FI" b="1"/>
              <a:t>Assess ment / Assignment:</a:t>
            </a:r>
            <a:endParaRPr lang="en-FI"/>
          </a:p>
        </p:txBody>
      </p:sp>
      <p:graphicFrame>
        <p:nvGraphicFramePr>
          <p:cNvPr id="10" name="Table 8">
            <a:extLst>
              <a:ext uri="{FF2B5EF4-FFF2-40B4-BE49-F238E27FC236}">
                <a16:creationId xmlns:a16="http://schemas.microsoft.com/office/drawing/2014/main" id="{2593281C-D8D2-66CD-888A-06216ABF89E1}"/>
              </a:ext>
            </a:extLst>
          </p:cNvPr>
          <p:cNvGraphicFramePr>
            <a:graphicFrameLocks noGrp="1"/>
          </p:cNvGraphicFramePr>
          <p:nvPr>
            <p:extLst>
              <p:ext uri="{D42A27DB-BD31-4B8C-83A1-F6EECF244321}">
                <p14:modId xmlns:p14="http://schemas.microsoft.com/office/powerpoint/2010/main" val="1326701794"/>
              </p:ext>
            </p:extLst>
          </p:nvPr>
        </p:nvGraphicFramePr>
        <p:xfrm>
          <a:off x="634658" y="2242050"/>
          <a:ext cx="10922682" cy="2225040"/>
        </p:xfrm>
        <a:graphic>
          <a:graphicData uri="http://schemas.openxmlformats.org/drawingml/2006/table">
            <a:tbl>
              <a:tblPr firstRow="1" bandRow="1">
                <a:tableStyleId>{21E4AEA4-8DFA-4A89-87EB-49C32662AFE0}</a:tableStyleId>
              </a:tblPr>
              <a:tblGrid>
                <a:gridCol w="1076061">
                  <a:extLst>
                    <a:ext uri="{9D8B030D-6E8A-4147-A177-3AD203B41FA5}">
                      <a16:colId xmlns:a16="http://schemas.microsoft.com/office/drawing/2014/main" val="3010749511"/>
                    </a:ext>
                  </a:extLst>
                </a:gridCol>
                <a:gridCol w="3347849">
                  <a:extLst>
                    <a:ext uri="{9D8B030D-6E8A-4147-A177-3AD203B41FA5}">
                      <a16:colId xmlns:a16="http://schemas.microsoft.com/office/drawing/2014/main" val="3037998650"/>
                    </a:ext>
                  </a:extLst>
                </a:gridCol>
                <a:gridCol w="4892444">
                  <a:extLst>
                    <a:ext uri="{9D8B030D-6E8A-4147-A177-3AD203B41FA5}">
                      <a16:colId xmlns:a16="http://schemas.microsoft.com/office/drawing/2014/main" val="616232001"/>
                    </a:ext>
                  </a:extLst>
                </a:gridCol>
                <a:gridCol w="1606328">
                  <a:extLst>
                    <a:ext uri="{9D8B030D-6E8A-4147-A177-3AD203B41FA5}">
                      <a16:colId xmlns:a16="http://schemas.microsoft.com/office/drawing/2014/main" val="3515815011"/>
                    </a:ext>
                  </a:extLst>
                </a:gridCol>
              </a:tblGrid>
              <a:tr h="370840">
                <a:tc>
                  <a:txBody>
                    <a:bodyPr/>
                    <a:lstStyle/>
                    <a:p>
                      <a:r>
                        <a:rPr lang="en-FI"/>
                        <a:t>Time:</a:t>
                      </a:r>
                    </a:p>
                  </a:txBody>
                  <a:tcPr/>
                </a:tc>
                <a:tc>
                  <a:txBody>
                    <a:bodyPr/>
                    <a:lstStyle/>
                    <a:p>
                      <a:r>
                        <a:rPr lang="en-FI"/>
                        <a:t>Topic / Activity:</a:t>
                      </a:r>
                    </a:p>
                  </a:txBody>
                  <a:tcPr/>
                </a:tc>
                <a:tc>
                  <a:txBody>
                    <a:bodyPr/>
                    <a:lstStyle/>
                    <a:p>
                      <a:r>
                        <a:rPr lang="en-FI"/>
                        <a:t>Description:</a:t>
                      </a:r>
                    </a:p>
                  </a:txBody>
                  <a:tcPr/>
                </a:tc>
                <a:tc>
                  <a:txBody>
                    <a:bodyPr/>
                    <a:lstStyle/>
                    <a:p>
                      <a:r>
                        <a:rPr lang="en-FI"/>
                        <a:t>Resources:</a:t>
                      </a:r>
                    </a:p>
                  </a:txBody>
                  <a:tcPr/>
                </a:tc>
                <a:extLst>
                  <a:ext uri="{0D108BD9-81ED-4DB2-BD59-A6C34878D82A}">
                    <a16:rowId xmlns:a16="http://schemas.microsoft.com/office/drawing/2014/main" val="111339923"/>
                  </a:ext>
                </a:extLst>
              </a:tr>
              <a:tr h="370840">
                <a:tc>
                  <a:txBody>
                    <a:bodyPr/>
                    <a:lstStyle/>
                    <a:p>
                      <a:endParaRPr lang="en-FI"/>
                    </a:p>
                  </a:txBody>
                  <a:tcPr/>
                </a:tc>
                <a:tc>
                  <a:txBody>
                    <a:bodyPr/>
                    <a:lstStyle/>
                    <a:p>
                      <a:endParaRPr lang="en-FI"/>
                    </a:p>
                  </a:txBody>
                  <a:tcPr/>
                </a:tc>
                <a:tc>
                  <a:txBody>
                    <a:bodyPr/>
                    <a:lstStyle/>
                    <a:p>
                      <a:endParaRPr lang="en-FI"/>
                    </a:p>
                  </a:txBody>
                  <a:tcPr/>
                </a:tc>
                <a:tc>
                  <a:txBody>
                    <a:bodyPr/>
                    <a:lstStyle/>
                    <a:p>
                      <a:endParaRPr lang="en-FI"/>
                    </a:p>
                  </a:txBody>
                  <a:tcPr/>
                </a:tc>
                <a:extLst>
                  <a:ext uri="{0D108BD9-81ED-4DB2-BD59-A6C34878D82A}">
                    <a16:rowId xmlns:a16="http://schemas.microsoft.com/office/drawing/2014/main" val="3665527290"/>
                  </a:ext>
                </a:extLst>
              </a:tr>
              <a:tr h="370840">
                <a:tc>
                  <a:txBody>
                    <a:bodyPr/>
                    <a:lstStyle/>
                    <a:p>
                      <a:endParaRPr lang="en-FI"/>
                    </a:p>
                  </a:txBody>
                  <a:tcPr/>
                </a:tc>
                <a:tc>
                  <a:txBody>
                    <a:bodyPr/>
                    <a:lstStyle/>
                    <a:p>
                      <a:endParaRPr lang="en-FI"/>
                    </a:p>
                  </a:txBody>
                  <a:tcPr/>
                </a:tc>
                <a:tc>
                  <a:txBody>
                    <a:bodyPr/>
                    <a:lstStyle/>
                    <a:p>
                      <a:endParaRPr lang="en-FI"/>
                    </a:p>
                  </a:txBody>
                  <a:tcPr/>
                </a:tc>
                <a:tc>
                  <a:txBody>
                    <a:bodyPr/>
                    <a:lstStyle/>
                    <a:p>
                      <a:endParaRPr lang="en-FI"/>
                    </a:p>
                  </a:txBody>
                  <a:tcPr/>
                </a:tc>
                <a:extLst>
                  <a:ext uri="{0D108BD9-81ED-4DB2-BD59-A6C34878D82A}">
                    <a16:rowId xmlns:a16="http://schemas.microsoft.com/office/drawing/2014/main" val="3475509009"/>
                  </a:ext>
                </a:extLst>
              </a:tr>
              <a:tr h="370840">
                <a:tc>
                  <a:txBody>
                    <a:bodyPr/>
                    <a:lstStyle/>
                    <a:p>
                      <a:endParaRPr lang="en-FI"/>
                    </a:p>
                  </a:txBody>
                  <a:tcPr/>
                </a:tc>
                <a:tc>
                  <a:txBody>
                    <a:bodyPr/>
                    <a:lstStyle/>
                    <a:p>
                      <a:endParaRPr lang="en-FI"/>
                    </a:p>
                  </a:txBody>
                  <a:tcPr/>
                </a:tc>
                <a:tc>
                  <a:txBody>
                    <a:bodyPr/>
                    <a:lstStyle/>
                    <a:p>
                      <a:endParaRPr lang="en-FI"/>
                    </a:p>
                  </a:txBody>
                  <a:tcPr/>
                </a:tc>
                <a:tc>
                  <a:txBody>
                    <a:bodyPr/>
                    <a:lstStyle/>
                    <a:p>
                      <a:endParaRPr lang="en-FI"/>
                    </a:p>
                  </a:txBody>
                  <a:tcPr/>
                </a:tc>
                <a:extLst>
                  <a:ext uri="{0D108BD9-81ED-4DB2-BD59-A6C34878D82A}">
                    <a16:rowId xmlns:a16="http://schemas.microsoft.com/office/drawing/2014/main" val="3238634361"/>
                  </a:ext>
                </a:extLst>
              </a:tr>
              <a:tr h="370840">
                <a:tc>
                  <a:txBody>
                    <a:bodyPr/>
                    <a:lstStyle/>
                    <a:p>
                      <a:endParaRPr lang="en-FI"/>
                    </a:p>
                  </a:txBody>
                  <a:tcPr/>
                </a:tc>
                <a:tc>
                  <a:txBody>
                    <a:bodyPr/>
                    <a:lstStyle/>
                    <a:p>
                      <a:endParaRPr lang="en-FI"/>
                    </a:p>
                  </a:txBody>
                  <a:tcPr/>
                </a:tc>
                <a:tc>
                  <a:txBody>
                    <a:bodyPr/>
                    <a:lstStyle/>
                    <a:p>
                      <a:endParaRPr lang="en-FI"/>
                    </a:p>
                  </a:txBody>
                  <a:tcPr/>
                </a:tc>
                <a:tc>
                  <a:txBody>
                    <a:bodyPr/>
                    <a:lstStyle/>
                    <a:p>
                      <a:endParaRPr lang="en-FI"/>
                    </a:p>
                  </a:txBody>
                  <a:tcPr/>
                </a:tc>
                <a:extLst>
                  <a:ext uri="{0D108BD9-81ED-4DB2-BD59-A6C34878D82A}">
                    <a16:rowId xmlns:a16="http://schemas.microsoft.com/office/drawing/2014/main" val="414963745"/>
                  </a:ext>
                </a:extLst>
              </a:tr>
              <a:tr h="370840">
                <a:tc>
                  <a:txBody>
                    <a:bodyPr/>
                    <a:lstStyle/>
                    <a:p>
                      <a:endParaRPr lang="en-FI"/>
                    </a:p>
                  </a:txBody>
                  <a:tcPr/>
                </a:tc>
                <a:tc>
                  <a:txBody>
                    <a:bodyPr/>
                    <a:lstStyle/>
                    <a:p>
                      <a:endParaRPr lang="en-FI"/>
                    </a:p>
                  </a:txBody>
                  <a:tcPr/>
                </a:tc>
                <a:tc>
                  <a:txBody>
                    <a:bodyPr/>
                    <a:lstStyle/>
                    <a:p>
                      <a:endParaRPr lang="en-FI"/>
                    </a:p>
                  </a:txBody>
                  <a:tcPr/>
                </a:tc>
                <a:tc>
                  <a:txBody>
                    <a:bodyPr/>
                    <a:lstStyle/>
                    <a:p>
                      <a:endParaRPr lang="en-FI"/>
                    </a:p>
                  </a:txBody>
                  <a:tcPr/>
                </a:tc>
                <a:extLst>
                  <a:ext uri="{0D108BD9-81ED-4DB2-BD59-A6C34878D82A}">
                    <a16:rowId xmlns:a16="http://schemas.microsoft.com/office/drawing/2014/main" val="4184181408"/>
                  </a:ext>
                </a:extLst>
              </a:tr>
            </a:tbl>
          </a:graphicData>
        </a:graphic>
      </p:graphicFrame>
    </p:spTree>
    <p:extLst>
      <p:ext uri="{BB962C8B-B14F-4D97-AF65-F5344CB8AC3E}">
        <p14:creationId xmlns:p14="http://schemas.microsoft.com/office/powerpoint/2010/main" val="811414258"/>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4D5047D5-072F-9641-C16A-F6B221C0340C}"/>
              </a:ext>
            </a:extLst>
          </p:cNvPr>
          <p:cNvSpPr>
            <a:spLocks noGrp="1"/>
          </p:cNvSpPr>
          <p:nvPr>
            <p:ph type="title"/>
          </p:nvPr>
        </p:nvSpPr>
        <p:spPr/>
        <p:txBody>
          <a:bodyPr/>
          <a:lstStyle/>
          <a:p>
            <a:r>
              <a:rPr lang="en-FI"/>
              <a:t>Getting Started with Qt Design Studio</a:t>
            </a:r>
          </a:p>
        </p:txBody>
      </p:sp>
      <p:sp>
        <p:nvSpPr>
          <p:cNvPr id="9" name="Text Placeholder 8">
            <a:extLst>
              <a:ext uri="{FF2B5EF4-FFF2-40B4-BE49-F238E27FC236}">
                <a16:creationId xmlns:a16="http://schemas.microsoft.com/office/drawing/2014/main" id="{BC324FA7-FB6A-58EB-8989-E547CD01365B}"/>
              </a:ext>
            </a:extLst>
          </p:cNvPr>
          <p:cNvSpPr>
            <a:spLocks noGrp="1"/>
          </p:cNvSpPr>
          <p:nvPr>
            <p:ph type="body" idx="1"/>
          </p:nvPr>
        </p:nvSpPr>
        <p:spPr/>
        <p:txBody>
          <a:bodyPr/>
          <a:lstStyle/>
          <a:p>
            <a:r>
              <a:rPr lang="en-FI"/>
              <a:t>Qt ACADEMY: UI TRACK</a:t>
            </a:r>
          </a:p>
        </p:txBody>
      </p:sp>
      <p:sp>
        <p:nvSpPr>
          <p:cNvPr id="11" name="Snip Diagonal Corner Rectangle 22">
            <a:extLst>
              <a:ext uri="{FF2B5EF4-FFF2-40B4-BE49-F238E27FC236}">
                <a16:creationId xmlns:a16="http://schemas.microsoft.com/office/drawing/2014/main" id="{44F91FD6-4D09-66FC-FE23-75AD31226840}"/>
              </a:ext>
            </a:extLst>
          </p:cNvPr>
          <p:cNvSpPr/>
          <p:nvPr/>
        </p:nvSpPr>
        <p:spPr>
          <a:xfrm>
            <a:off x="550862" y="2016729"/>
            <a:ext cx="3240882" cy="4032435"/>
          </a:xfrm>
          <a:prstGeom prst="snip2DiagRect">
            <a:avLst>
              <a:gd name="adj1" fmla="val 17910"/>
              <a:gd name="adj2" fmla="val 0"/>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72000" rIns="144000" bIns="72000" rtlCol="0" anchor="ctr"/>
          <a:lstStyle/>
          <a:p>
            <a:endParaRPr lang="en-US" sz="1400">
              <a:solidFill>
                <a:schemeClr val="tx2"/>
              </a:solidFill>
            </a:endParaRPr>
          </a:p>
          <a:p>
            <a:endParaRPr lang="en-US" sz="1400">
              <a:solidFill>
                <a:schemeClr val="tx2"/>
              </a:solidFill>
            </a:endParaRPr>
          </a:p>
          <a:p>
            <a:endParaRPr lang="en-US" sz="1400">
              <a:solidFill>
                <a:schemeClr val="tx2"/>
              </a:solidFill>
            </a:endParaRPr>
          </a:p>
          <a:p>
            <a:endParaRPr lang="en-US" sz="1400">
              <a:solidFill>
                <a:schemeClr val="tx2"/>
              </a:solidFill>
            </a:endParaRPr>
          </a:p>
        </p:txBody>
      </p:sp>
      <p:sp>
        <p:nvSpPr>
          <p:cNvPr id="13" name="Snip Diagonal Corner Rectangle 22">
            <a:extLst>
              <a:ext uri="{FF2B5EF4-FFF2-40B4-BE49-F238E27FC236}">
                <a16:creationId xmlns:a16="http://schemas.microsoft.com/office/drawing/2014/main" id="{DD1C8BE1-FE17-7DA3-1C3B-BC9C071699D5}"/>
              </a:ext>
            </a:extLst>
          </p:cNvPr>
          <p:cNvSpPr/>
          <p:nvPr/>
        </p:nvSpPr>
        <p:spPr>
          <a:xfrm>
            <a:off x="4183786" y="2016729"/>
            <a:ext cx="7200800" cy="4032436"/>
          </a:xfrm>
          <a:prstGeom prst="snip2DiagRect">
            <a:avLst>
              <a:gd name="adj1" fmla="val 17910"/>
              <a:gd name="adj2" fmla="val 0"/>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72000" rIns="144000" bIns="72000" rtlCol="0" anchor="ctr"/>
          <a:lstStyle/>
          <a:p>
            <a:endParaRPr lang="en-US" sz="1400">
              <a:solidFill>
                <a:schemeClr val="tx2"/>
              </a:solidFill>
            </a:endParaRPr>
          </a:p>
        </p:txBody>
      </p:sp>
      <p:cxnSp>
        <p:nvCxnSpPr>
          <p:cNvPr id="15" name="Straight Connector 14">
            <a:extLst>
              <a:ext uri="{FF2B5EF4-FFF2-40B4-BE49-F238E27FC236}">
                <a16:creationId xmlns:a16="http://schemas.microsoft.com/office/drawing/2014/main" id="{A437E7FD-5ABB-EB18-0423-2424C4BB7BB9}"/>
              </a:ext>
            </a:extLst>
          </p:cNvPr>
          <p:cNvCxnSpPr>
            <a:cxnSpLocks/>
          </p:cNvCxnSpPr>
          <p:nvPr/>
        </p:nvCxnSpPr>
        <p:spPr>
          <a:xfrm>
            <a:off x="911424" y="3284984"/>
            <a:ext cx="2376264"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8C6F64E-C714-7EA0-D875-A7F77D04CAC1}"/>
              </a:ext>
            </a:extLst>
          </p:cNvPr>
          <p:cNvCxnSpPr>
            <a:cxnSpLocks/>
          </p:cNvCxnSpPr>
          <p:nvPr/>
        </p:nvCxnSpPr>
        <p:spPr>
          <a:xfrm>
            <a:off x="942904" y="4443110"/>
            <a:ext cx="2304256"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2583A95-A710-741D-CEDB-80679014118C}"/>
              </a:ext>
            </a:extLst>
          </p:cNvPr>
          <p:cNvSpPr txBox="1"/>
          <p:nvPr/>
        </p:nvSpPr>
        <p:spPr>
          <a:xfrm>
            <a:off x="918858" y="2635420"/>
            <a:ext cx="1584176" cy="523220"/>
          </a:xfrm>
          <a:prstGeom prst="rect">
            <a:avLst/>
          </a:prstGeom>
          <a:noFill/>
        </p:spPr>
        <p:txBody>
          <a:bodyPr wrap="square" rtlCol="0">
            <a:spAutoFit/>
          </a:bodyPr>
          <a:lstStyle/>
          <a:p>
            <a:r>
              <a:rPr lang="en-US" sz="1400" b="1">
                <a:solidFill>
                  <a:schemeClr val="tx2"/>
                </a:solidFill>
              </a:rPr>
              <a:t>Duration </a:t>
            </a:r>
          </a:p>
          <a:p>
            <a:r>
              <a:rPr lang="en-US" sz="1400">
                <a:solidFill>
                  <a:schemeClr val="tx2"/>
                </a:solidFill>
              </a:rPr>
              <a:t>30 min</a:t>
            </a:r>
          </a:p>
        </p:txBody>
      </p:sp>
      <p:sp>
        <p:nvSpPr>
          <p:cNvPr id="20" name="TextBox 19">
            <a:extLst>
              <a:ext uri="{FF2B5EF4-FFF2-40B4-BE49-F238E27FC236}">
                <a16:creationId xmlns:a16="http://schemas.microsoft.com/office/drawing/2014/main" id="{05C3B13E-D5F1-13CA-3F39-334D1775A724}"/>
              </a:ext>
            </a:extLst>
          </p:cNvPr>
          <p:cNvSpPr txBox="1"/>
          <p:nvPr/>
        </p:nvSpPr>
        <p:spPr>
          <a:xfrm>
            <a:off x="918858" y="3509726"/>
            <a:ext cx="1584176" cy="738664"/>
          </a:xfrm>
          <a:prstGeom prst="rect">
            <a:avLst/>
          </a:prstGeom>
          <a:noFill/>
        </p:spPr>
        <p:txBody>
          <a:bodyPr wrap="square" rtlCol="0">
            <a:spAutoFit/>
          </a:bodyPr>
          <a:lstStyle/>
          <a:p>
            <a:r>
              <a:rPr lang="en-US" sz="1400" b="1">
                <a:solidFill>
                  <a:schemeClr val="tx2"/>
                </a:solidFill>
              </a:rPr>
              <a:t>Audience</a:t>
            </a:r>
          </a:p>
          <a:p>
            <a:r>
              <a:rPr lang="en-US" sz="1400">
                <a:solidFill>
                  <a:schemeClr val="tx2"/>
                </a:solidFill>
              </a:rPr>
              <a:t>Lorem ipsum</a:t>
            </a:r>
          </a:p>
          <a:p>
            <a:r>
              <a:rPr lang="en-US" sz="1400">
                <a:solidFill>
                  <a:schemeClr val="tx2"/>
                </a:solidFill>
              </a:rPr>
              <a:t>Lorem ipsum</a:t>
            </a:r>
          </a:p>
        </p:txBody>
      </p:sp>
      <p:sp>
        <p:nvSpPr>
          <p:cNvPr id="21" name="TextBox 20">
            <a:extLst>
              <a:ext uri="{FF2B5EF4-FFF2-40B4-BE49-F238E27FC236}">
                <a16:creationId xmlns:a16="http://schemas.microsoft.com/office/drawing/2014/main" id="{0E7F6D8D-897D-C40C-8FED-D8C4BF6EAB61}"/>
              </a:ext>
            </a:extLst>
          </p:cNvPr>
          <p:cNvSpPr txBox="1"/>
          <p:nvPr/>
        </p:nvSpPr>
        <p:spPr>
          <a:xfrm>
            <a:off x="911424" y="4663115"/>
            <a:ext cx="2304256" cy="1169551"/>
          </a:xfrm>
          <a:prstGeom prst="rect">
            <a:avLst/>
          </a:prstGeom>
          <a:noFill/>
        </p:spPr>
        <p:txBody>
          <a:bodyPr wrap="square" rtlCol="0">
            <a:spAutoFit/>
          </a:bodyPr>
          <a:lstStyle/>
          <a:p>
            <a:r>
              <a:rPr lang="en-US" sz="1400" b="1">
                <a:solidFill>
                  <a:schemeClr val="tx2"/>
                </a:solidFill>
              </a:rPr>
              <a:t>Learning Objectives</a:t>
            </a:r>
          </a:p>
          <a:p>
            <a:endParaRPr lang="en-US" sz="1400">
              <a:solidFill>
                <a:schemeClr val="tx2"/>
              </a:solidFill>
            </a:endParaRPr>
          </a:p>
          <a:p>
            <a:r>
              <a:rPr lang="en-US" sz="1400">
                <a:solidFill>
                  <a:schemeClr val="tx2"/>
                </a:solidFill>
              </a:rPr>
              <a:t>You will learn what Design Studio is and how to create a new project with it. </a:t>
            </a:r>
          </a:p>
        </p:txBody>
      </p:sp>
      <p:sp>
        <p:nvSpPr>
          <p:cNvPr id="24" name="TextBox 23">
            <a:extLst>
              <a:ext uri="{FF2B5EF4-FFF2-40B4-BE49-F238E27FC236}">
                <a16:creationId xmlns:a16="http://schemas.microsoft.com/office/drawing/2014/main" id="{24E09177-6D80-E339-868F-45F4D9ECED6C}"/>
              </a:ext>
            </a:extLst>
          </p:cNvPr>
          <p:cNvSpPr txBox="1"/>
          <p:nvPr/>
        </p:nvSpPr>
        <p:spPr>
          <a:xfrm>
            <a:off x="2063552" y="2635420"/>
            <a:ext cx="1584176" cy="523220"/>
          </a:xfrm>
          <a:prstGeom prst="rect">
            <a:avLst/>
          </a:prstGeom>
          <a:noFill/>
        </p:spPr>
        <p:txBody>
          <a:bodyPr wrap="square" rtlCol="0">
            <a:spAutoFit/>
          </a:bodyPr>
          <a:lstStyle/>
          <a:p>
            <a:r>
              <a:rPr lang="en-US" sz="1400" b="1">
                <a:solidFill>
                  <a:schemeClr val="tx2"/>
                </a:solidFill>
              </a:rPr>
              <a:t>Location</a:t>
            </a:r>
          </a:p>
          <a:p>
            <a:r>
              <a:rPr lang="en-US" sz="1400">
                <a:solidFill>
                  <a:schemeClr val="tx2"/>
                </a:solidFill>
              </a:rPr>
              <a:t>Online courses</a:t>
            </a:r>
          </a:p>
        </p:txBody>
      </p:sp>
      <p:sp>
        <p:nvSpPr>
          <p:cNvPr id="25" name="TextBox 24">
            <a:extLst>
              <a:ext uri="{FF2B5EF4-FFF2-40B4-BE49-F238E27FC236}">
                <a16:creationId xmlns:a16="http://schemas.microsoft.com/office/drawing/2014/main" id="{57555024-BFED-A661-9FDC-CA2BD0EBE535}"/>
              </a:ext>
            </a:extLst>
          </p:cNvPr>
          <p:cNvSpPr txBox="1"/>
          <p:nvPr/>
        </p:nvSpPr>
        <p:spPr>
          <a:xfrm>
            <a:off x="4759850" y="2512308"/>
            <a:ext cx="3600400" cy="646331"/>
          </a:xfrm>
          <a:prstGeom prst="rect">
            <a:avLst/>
          </a:prstGeom>
          <a:noFill/>
        </p:spPr>
        <p:txBody>
          <a:bodyPr wrap="square" rtlCol="0">
            <a:spAutoFit/>
          </a:bodyPr>
          <a:lstStyle/>
          <a:p>
            <a:r>
              <a:rPr lang="en-US" b="1">
                <a:solidFill>
                  <a:schemeClr val="tx2"/>
                </a:solidFill>
              </a:rPr>
              <a:t>Online courses: Getting Started with Qt Design Studio</a:t>
            </a:r>
          </a:p>
        </p:txBody>
      </p:sp>
      <p:sp>
        <p:nvSpPr>
          <p:cNvPr id="26" name="TextBox 25">
            <a:extLst>
              <a:ext uri="{FF2B5EF4-FFF2-40B4-BE49-F238E27FC236}">
                <a16:creationId xmlns:a16="http://schemas.microsoft.com/office/drawing/2014/main" id="{FD084E62-3ED5-8BFF-F89E-24C74F9B7057}"/>
              </a:ext>
            </a:extLst>
          </p:cNvPr>
          <p:cNvSpPr txBox="1"/>
          <p:nvPr/>
        </p:nvSpPr>
        <p:spPr>
          <a:xfrm>
            <a:off x="8756294" y="4553237"/>
            <a:ext cx="2138536" cy="523220"/>
          </a:xfrm>
          <a:prstGeom prst="rect">
            <a:avLst/>
          </a:prstGeom>
          <a:noFill/>
        </p:spPr>
        <p:txBody>
          <a:bodyPr wrap="square" rtlCol="0">
            <a:spAutoFit/>
          </a:bodyPr>
          <a:lstStyle/>
          <a:p>
            <a:r>
              <a:rPr lang="en-US" sz="1400" b="1">
                <a:solidFill>
                  <a:schemeClr val="tx2"/>
                </a:solidFill>
              </a:rPr>
              <a:t>Instructor:</a:t>
            </a:r>
          </a:p>
          <a:p>
            <a:r>
              <a:rPr lang="en-US" sz="1400" err="1">
                <a:solidFill>
                  <a:schemeClr val="tx2"/>
                </a:solidFill>
              </a:rPr>
              <a:t>Jarko</a:t>
            </a:r>
            <a:r>
              <a:rPr lang="en-US" sz="1400">
                <a:solidFill>
                  <a:schemeClr val="tx2"/>
                </a:solidFill>
              </a:rPr>
              <a:t> </a:t>
            </a:r>
            <a:r>
              <a:rPr lang="en-US" sz="1400" err="1">
                <a:solidFill>
                  <a:schemeClr val="tx2"/>
                </a:solidFill>
              </a:rPr>
              <a:t>Vihriälä</a:t>
            </a:r>
            <a:endParaRPr lang="en-US" sz="1400">
              <a:solidFill>
                <a:schemeClr val="tx2"/>
              </a:solidFill>
            </a:endParaRPr>
          </a:p>
        </p:txBody>
      </p:sp>
      <p:sp>
        <p:nvSpPr>
          <p:cNvPr id="27" name="TextBox 26">
            <a:extLst>
              <a:ext uri="{FF2B5EF4-FFF2-40B4-BE49-F238E27FC236}">
                <a16:creationId xmlns:a16="http://schemas.microsoft.com/office/drawing/2014/main" id="{3C29B947-8BFB-BB59-8BE3-FB03D8B88A26}"/>
              </a:ext>
            </a:extLst>
          </p:cNvPr>
          <p:cNvSpPr txBox="1"/>
          <p:nvPr/>
        </p:nvSpPr>
        <p:spPr>
          <a:xfrm>
            <a:off x="4770702" y="3518034"/>
            <a:ext cx="3290664" cy="1169551"/>
          </a:xfrm>
          <a:prstGeom prst="rect">
            <a:avLst/>
          </a:prstGeom>
          <a:noFill/>
        </p:spPr>
        <p:txBody>
          <a:bodyPr wrap="square" rtlCol="0">
            <a:spAutoFit/>
          </a:bodyPr>
          <a:lstStyle/>
          <a:p>
            <a:r>
              <a:rPr lang="en-US" sz="1400" b="1">
                <a:solidFill>
                  <a:schemeClr val="tx2"/>
                </a:solidFill>
              </a:rPr>
              <a:t>Content:</a:t>
            </a:r>
          </a:p>
          <a:p>
            <a:endParaRPr lang="en-US" sz="1400">
              <a:solidFill>
                <a:schemeClr val="tx2"/>
              </a:solidFill>
            </a:endParaRPr>
          </a:p>
          <a:p>
            <a:pPr marL="285750" indent="-285750">
              <a:buFont typeface="Arial" panose="020B0604020202020204" pitchFamily="34" charset="0"/>
              <a:buChar char="•"/>
            </a:pPr>
            <a:r>
              <a:rPr lang="en-US" sz="1400">
                <a:solidFill>
                  <a:schemeClr val="tx2"/>
                </a:solidFill>
              </a:rPr>
              <a:t>What is Qt Design Studio?</a:t>
            </a:r>
          </a:p>
          <a:p>
            <a:pPr marL="285750" indent="-285750">
              <a:buFont typeface="Arial" panose="020B0604020202020204" pitchFamily="34" charset="0"/>
              <a:buChar char="•"/>
            </a:pPr>
            <a:endParaRPr lang="en-US" sz="1400">
              <a:solidFill>
                <a:schemeClr val="tx2"/>
              </a:solidFill>
            </a:endParaRPr>
          </a:p>
          <a:p>
            <a:pPr marL="285750" indent="-285750">
              <a:buFont typeface="Arial" panose="020B0604020202020204" pitchFamily="34" charset="0"/>
              <a:buChar char="•"/>
            </a:pPr>
            <a:r>
              <a:rPr lang="en-US" sz="1400">
                <a:solidFill>
                  <a:schemeClr val="tx2"/>
                </a:solidFill>
              </a:rPr>
              <a:t>Introduction to Qt Design Studio</a:t>
            </a:r>
          </a:p>
        </p:txBody>
      </p:sp>
      <p:pic>
        <p:nvPicPr>
          <p:cNvPr id="4" name="Graphic 3" descr="Remote learning language with solid fill">
            <a:extLst>
              <a:ext uri="{FF2B5EF4-FFF2-40B4-BE49-F238E27FC236}">
                <a16:creationId xmlns:a16="http://schemas.microsoft.com/office/drawing/2014/main" id="{9016F2B1-1714-3A2F-AD31-8B5808DD8F0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453408" y="2172126"/>
            <a:ext cx="2225715" cy="2225715"/>
          </a:xfrm>
          <a:prstGeom prst="rect">
            <a:avLst/>
          </a:prstGeom>
        </p:spPr>
      </p:pic>
    </p:spTree>
    <p:extLst>
      <p:ext uri="{BB962C8B-B14F-4D97-AF65-F5344CB8AC3E}">
        <p14:creationId xmlns:p14="http://schemas.microsoft.com/office/powerpoint/2010/main" val="4274897041"/>
      </p:ext>
    </p:extLst>
  </p:cSld>
  <p:clrMapOvr>
    <a:masterClrMapping/>
  </p:clrMapOvr>
  <p:transition spd="med">
    <p:fade/>
  </p:transition>
  <p:extLst>
    <p:ext uri="{6950BFC3-D8DA-4A85-94F7-54DA5524770B}">
      <p188:commentRel xmlns:p188="http://schemas.microsoft.com/office/powerpoint/2018/8/main" r:id="rId2"/>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4D5047D5-072F-9641-C16A-F6B221C0340C}"/>
              </a:ext>
            </a:extLst>
          </p:cNvPr>
          <p:cNvSpPr>
            <a:spLocks noGrp="1"/>
          </p:cNvSpPr>
          <p:nvPr>
            <p:ph type="title"/>
          </p:nvPr>
        </p:nvSpPr>
        <p:spPr/>
        <p:txBody>
          <a:bodyPr>
            <a:normAutofit/>
          </a:bodyPr>
          <a:lstStyle/>
          <a:p>
            <a:r>
              <a:rPr lang="en-FI"/>
              <a:t>Create your first working prototype with Qt Design Studio</a:t>
            </a:r>
          </a:p>
        </p:txBody>
      </p:sp>
      <p:sp>
        <p:nvSpPr>
          <p:cNvPr id="9" name="Text Placeholder 8">
            <a:extLst>
              <a:ext uri="{FF2B5EF4-FFF2-40B4-BE49-F238E27FC236}">
                <a16:creationId xmlns:a16="http://schemas.microsoft.com/office/drawing/2014/main" id="{BC324FA7-FB6A-58EB-8989-E547CD01365B}"/>
              </a:ext>
            </a:extLst>
          </p:cNvPr>
          <p:cNvSpPr>
            <a:spLocks noGrp="1"/>
          </p:cNvSpPr>
          <p:nvPr>
            <p:ph type="body" idx="1"/>
          </p:nvPr>
        </p:nvSpPr>
        <p:spPr/>
        <p:txBody>
          <a:bodyPr/>
          <a:lstStyle/>
          <a:p>
            <a:r>
              <a:rPr lang="en-FI"/>
              <a:t>Qt ACADEMY: UI TRACK</a:t>
            </a:r>
          </a:p>
        </p:txBody>
      </p:sp>
      <p:sp>
        <p:nvSpPr>
          <p:cNvPr id="11" name="Snip Diagonal Corner Rectangle 22">
            <a:extLst>
              <a:ext uri="{FF2B5EF4-FFF2-40B4-BE49-F238E27FC236}">
                <a16:creationId xmlns:a16="http://schemas.microsoft.com/office/drawing/2014/main" id="{44F91FD6-4D09-66FC-FE23-75AD31226840}"/>
              </a:ext>
            </a:extLst>
          </p:cNvPr>
          <p:cNvSpPr/>
          <p:nvPr/>
        </p:nvSpPr>
        <p:spPr>
          <a:xfrm>
            <a:off x="550862" y="2016729"/>
            <a:ext cx="3240882" cy="4032435"/>
          </a:xfrm>
          <a:prstGeom prst="snip2DiagRect">
            <a:avLst>
              <a:gd name="adj1" fmla="val 17910"/>
              <a:gd name="adj2" fmla="val 0"/>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72000" rIns="144000" bIns="72000" rtlCol="0" anchor="ctr"/>
          <a:lstStyle/>
          <a:p>
            <a:endParaRPr lang="en-US" sz="1400">
              <a:solidFill>
                <a:schemeClr val="tx2"/>
              </a:solidFill>
            </a:endParaRPr>
          </a:p>
          <a:p>
            <a:endParaRPr lang="en-US" sz="1400">
              <a:solidFill>
                <a:schemeClr val="tx2"/>
              </a:solidFill>
            </a:endParaRPr>
          </a:p>
          <a:p>
            <a:endParaRPr lang="en-US" sz="1400">
              <a:solidFill>
                <a:schemeClr val="tx2"/>
              </a:solidFill>
            </a:endParaRPr>
          </a:p>
          <a:p>
            <a:endParaRPr lang="en-US" sz="1400">
              <a:solidFill>
                <a:schemeClr val="tx2"/>
              </a:solidFill>
            </a:endParaRPr>
          </a:p>
        </p:txBody>
      </p:sp>
      <p:sp>
        <p:nvSpPr>
          <p:cNvPr id="13" name="Snip Diagonal Corner Rectangle 22">
            <a:extLst>
              <a:ext uri="{FF2B5EF4-FFF2-40B4-BE49-F238E27FC236}">
                <a16:creationId xmlns:a16="http://schemas.microsoft.com/office/drawing/2014/main" id="{DD1C8BE1-FE17-7DA3-1C3B-BC9C071699D5}"/>
              </a:ext>
            </a:extLst>
          </p:cNvPr>
          <p:cNvSpPr/>
          <p:nvPr/>
        </p:nvSpPr>
        <p:spPr>
          <a:xfrm>
            <a:off x="4183786" y="2016729"/>
            <a:ext cx="7200800" cy="4032436"/>
          </a:xfrm>
          <a:prstGeom prst="snip2DiagRect">
            <a:avLst>
              <a:gd name="adj1" fmla="val 17910"/>
              <a:gd name="adj2" fmla="val 0"/>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72000" rIns="144000" bIns="72000" rtlCol="0" anchor="ctr"/>
          <a:lstStyle/>
          <a:p>
            <a:endParaRPr lang="en-US" sz="1400">
              <a:solidFill>
                <a:schemeClr val="tx2"/>
              </a:solidFill>
            </a:endParaRPr>
          </a:p>
        </p:txBody>
      </p:sp>
      <p:cxnSp>
        <p:nvCxnSpPr>
          <p:cNvPr id="15" name="Straight Connector 14">
            <a:extLst>
              <a:ext uri="{FF2B5EF4-FFF2-40B4-BE49-F238E27FC236}">
                <a16:creationId xmlns:a16="http://schemas.microsoft.com/office/drawing/2014/main" id="{A437E7FD-5ABB-EB18-0423-2424C4BB7BB9}"/>
              </a:ext>
            </a:extLst>
          </p:cNvPr>
          <p:cNvCxnSpPr>
            <a:cxnSpLocks/>
          </p:cNvCxnSpPr>
          <p:nvPr/>
        </p:nvCxnSpPr>
        <p:spPr>
          <a:xfrm>
            <a:off x="911424" y="3284984"/>
            <a:ext cx="2376264"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8C6F64E-C714-7EA0-D875-A7F77D04CAC1}"/>
              </a:ext>
            </a:extLst>
          </p:cNvPr>
          <p:cNvCxnSpPr>
            <a:cxnSpLocks/>
          </p:cNvCxnSpPr>
          <p:nvPr/>
        </p:nvCxnSpPr>
        <p:spPr>
          <a:xfrm>
            <a:off x="942904" y="4443110"/>
            <a:ext cx="2304256"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2583A95-A710-741D-CEDB-80679014118C}"/>
              </a:ext>
            </a:extLst>
          </p:cNvPr>
          <p:cNvSpPr txBox="1"/>
          <p:nvPr/>
        </p:nvSpPr>
        <p:spPr>
          <a:xfrm>
            <a:off x="918858" y="2635420"/>
            <a:ext cx="1584176" cy="523220"/>
          </a:xfrm>
          <a:prstGeom prst="rect">
            <a:avLst/>
          </a:prstGeom>
          <a:noFill/>
        </p:spPr>
        <p:txBody>
          <a:bodyPr wrap="square" rtlCol="0">
            <a:spAutoFit/>
          </a:bodyPr>
          <a:lstStyle/>
          <a:p>
            <a:r>
              <a:rPr lang="en-US" sz="1400" b="1">
                <a:solidFill>
                  <a:schemeClr val="tx2"/>
                </a:solidFill>
              </a:rPr>
              <a:t>Duration </a:t>
            </a:r>
          </a:p>
          <a:p>
            <a:r>
              <a:rPr lang="en-US" sz="1400">
                <a:solidFill>
                  <a:schemeClr val="tx2"/>
                </a:solidFill>
              </a:rPr>
              <a:t>45 mins</a:t>
            </a:r>
          </a:p>
        </p:txBody>
      </p:sp>
      <p:sp>
        <p:nvSpPr>
          <p:cNvPr id="20" name="TextBox 19">
            <a:extLst>
              <a:ext uri="{FF2B5EF4-FFF2-40B4-BE49-F238E27FC236}">
                <a16:creationId xmlns:a16="http://schemas.microsoft.com/office/drawing/2014/main" id="{05C3B13E-D5F1-13CA-3F39-334D1775A724}"/>
              </a:ext>
            </a:extLst>
          </p:cNvPr>
          <p:cNvSpPr txBox="1"/>
          <p:nvPr/>
        </p:nvSpPr>
        <p:spPr>
          <a:xfrm>
            <a:off x="918858" y="3509726"/>
            <a:ext cx="1584176" cy="738664"/>
          </a:xfrm>
          <a:prstGeom prst="rect">
            <a:avLst/>
          </a:prstGeom>
          <a:noFill/>
        </p:spPr>
        <p:txBody>
          <a:bodyPr wrap="square" rtlCol="0">
            <a:spAutoFit/>
          </a:bodyPr>
          <a:lstStyle/>
          <a:p>
            <a:r>
              <a:rPr lang="en-US" sz="1400" b="1">
                <a:solidFill>
                  <a:schemeClr val="tx2"/>
                </a:solidFill>
              </a:rPr>
              <a:t>Audience</a:t>
            </a:r>
          </a:p>
          <a:p>
            <a:r>
              <a:rPr lang="en-US" sz="1400">
                <a:solidFill>
                  <a:schemeClr val="tx2"/>
                </a:solidFill>
              </a:rPr>
              <a:t>Lorem ipsum</a:t>
            </a:r>
          </a:p>
          <a:p>
            <a:r>
              <a:rPr lang="en-US" sz="1400">
                <a:solidFill>
                  <a:schemeClr val="tx2"/>
                </a:solidFill>
              </a:rPr>
              <a:t>Lorem ipsum</a:t>
            </a:r>
          </a:p>
        </p:txBody>
      </p:sp>
      <p:sp>
        <p:nvSpPr>
          <p:cNvPr id="21" name="TextBox 20">
            <a:extLst>
              <a:ext uri="{FF2B5EF4-FFF2-40B4-BE49-F238E27FC236}">
                <a16:creationId xmlns:a16="http://schemas.microsoft.com/office/drawing/2014/main" id="{0E7F6D8D-897D-C40C-8FED-D8C4BF6EAB61}"/>
              </a:ext>
            </a:extLst>
          </p:cNvPr>
          <p:cNvSpPr txBox="1"/>
          <p:nvPr/>
        </p:nvSpPr>
        <p:spPr>
          <a:xfrm>
            <a:off x="911424" y="4663115"/>
            <a:ext cx="1872208" cy="738664"/>
          </a:xfrm>
          <a:prstGeom prst="rect">
            <a:avLst/>
          </a:prstGeom>
          <a:noFill/>
        </p:spPr>
        <p:txBody>
          <a:bodyPr wrap="square" rtlCol="0">
            <a:spAutoFit/>
          </a:bodyPr>
          <a:lstStyle/>
          <a:p>
            <a:r>
              <a:rPr lang="en-US" sz="1400" b="1">
                <a:solidFill>
                  <a:schemeClr val="tx2"/>
                </a:solidFill>
              </a:rPr>
              <a:t>Learning Objectives</a:t>
            </a:r>
          </a:p>
          <a:p>
            <a:endParaRPr lang="en-US" sz="1400">
              <a:solidFill>
                <a:schemeClr val="tx2"/>
              </a:solidFill>
            </a:endParaRPr>
          </a:p>
          <a:p>
            <a:r>
              <a:rPr lang="en-US" sz="1400">
                <a:solidFill>
                  <a:schemeClr val="tx2"/>
                </a:solidFill>
              </a:rPr>
              <a:t>You will …</a:t>
            </a:r>
          </a:p>
        </p:txBody>
      </p:sp>
      <p:sp>
        <p:nvSpPr>
          <p:cNvPr id="24" name="TextBox 23">
            <a:extLst>
              <a:ext uri="{FF2B5EF4-FFF2-40B4-BE49-F238E27FC236}">
                <a16:creationId xmlns:a16="http://schemas.microsoft.com/office/drawing/2014/main" id="{24E09177-6D80-E339-868F-45F4D9ECED6C}"/>
              </a:ext>
            </a:extLst>
          </p:cNvPr>
          <p:cNvSpPr txBox="1"/>
          <p:nvPr/>
        </p:nvSpPr>
        <p:spPr>
          <a:xfrm>
            <a:off x="2063552" y="2635420"/>
            <a:ext cx="1584176" cy="523220"/>
          </a:xfrm>
          <a:prstGeom prst="rect">
            <a:avLst/>
          </a:prstGeom>
          <a:noFill/>
        </p:spPr>
        <p:txBody>
          <a:bodyPr wrap="square" rtlCol="0">
            <a:spAutoFit/>
          </a:bodyPr>
          <a:lstStyle/>
          <a:p>
            <a:r>
              <a:rPr lang="en-US" sz="1400" b="1">
                <a:solidFill>
                  <a:schemeClr val="tx2"/>
                </a:solidFill>
              </a:rPr>
              <a:t>Location</a:t>
            </a:r>
          </a:p>
          <a:p>
            <a:r>
              <a:rPr lang="en-US" sz="1400">
                <a:solidFill>
                  <a:schemeClr val="tx2"/>
                </a:solidFill>
              </a:rPr>
              <a:t>Online courses</a:t>
            </a:r>
          </a:p>
        </p:txBody>
      </p:sp>
      <p:sp>
        <p:nvSpPr>
          <p:cNvPr id="25" name="TextBox 24">
            <a:extLst>
              <a:ext uri="{FF2B5EF4-FFF2-40B4-BE49-F238E27FC236}">
                <a16:creationId xmlns:a16="http://schemas.microsoft.com/office/drawing/2014/main" id="{57555024-BFED-A661-9FDC-CA2BD0EBE535}"/>
              </a:ext>
            </a:extLst>
          </p:cNvPr>
          <p:cNvSpPr txBox="1"/>
          <p:nvPr/>
        </p:nvSpPr>
        <p:spPr>
          <a:xfrm>
            <a:off x="4759850" y="2512308"/>
            <a:ext cx="3600400" cy="646331"/>
          </a:xfrm>
          <a:prstGeom prst="rect">
            <a:avLst/>
          </a:prstGeom>
          <a:noFill/>
        </p:spPr>
        <p:txBody>
          <a:bodyPr wrap="square" rtlCol="0">
            <a:spAutoFit/>
          </a:bodyPr>
          <a:lstStyle/>
          <a:p>
            <a:r>
              <a:rPr lang="en-US" b="1">
                <a:solidFill>
                  <a:schemeClr val="tx2"/>
                </a:solidFill>
              </a:rPr>
              <a:t>Online courses: Create your first working prototype with DS</a:t>
            </a:r>
          </a:p>
        </p:txBody>
      </p:sp>
      <p:sp>
        <p:nvSpPr>
          <p:cNvPr id="26" name="TextBox 25">
            <a:extLst>
              <a:ext uri="{FF2B5EF4-FFF2-40B4-BE49-F238E27FC236}">
                <a16:creationId xmlns:a16="http://schemas.microsoft.com/office/drawing/2014/main" id="{FD084E62-3ED5-8BFF-F89E-24C74F9B7057}"/>
              </a:ext>
            </a:extLst>
          </p:cNvPr>
          <p:cNvSpPr txBox="1"/>
          <p:nvPr/>
        </p:nvSpPr>
        <p:spPr>
          <a:xfrm>
            <a:off x="8756294" y="4553237"/>
            <a:ext cx="2138536" cy="523220"/>
          </a:xfrm>
          <a:prstGeom prst="rect">
            <a:avLst/>
          </a:prstGeom>
          <a:noFill/>
        </p:spPr>
        <p:txBody>
          <a:bodyPr wrap="square" rtlCol="0">
            <a:spAutoFit/>
          </a:bodyPr>
          <a:lstStyle/>
          <a:p>
            <a:r>
              <a:rPr lang="en-US" sz="1400" b="1">
                <a:solidFill>
                  <a:schemeClr val="tx2"/>
                </a:solidFill>
              </a:rPr>
              <a:t>Instructor:</a:t>
            </a:r>
          </a:p>
          <a:p>
            <a:r>
              <a:rPr lang="en-US" sz="1400">
                <a:solidFill>
                  <a:schemeClr val="tx2"/>
                </a:solidFill>
              </a:rPr>
              <a:t>Brook Cronin</a:t>
            </a:r>
          </a:p>
        </p:txBody>
      </p:sp>
      <p:sp>
        <p:nvSpPr>
          <p:cNvPr id="27" name="TextBox 26">
            <a:extLst>
              <a:ext uri="{FF2B5EF4-FFF2-40B4-BE49-F238E27FC236}">
                <a16:creationId xmlns:a16="http://schemas.microsoft.com/office/drawing/2014/main" id="{3C29B947-8BFB-BB59-8BE3-FB03D8B88A26}"/>
              </a:ext>
            </a:extLst>
          </p:cNvPr>
          <p:cNvSpPr txBox="1"/>
          <p:nvPr/>
        </p:nvSpPr>
        <p:spPr>
          <a:xfrm>
            <a:off x="4770702" y="3518034"/>
            <a:ext cx="3290664" cy="1815882"/>
          </a:xfrm>
          <a:prstGeom prst="rect">
            <a:avLst/>
          </a:prstGeom>
          <a:noFill/>
        </p:spPr>
        <p:txBody>
          <a:bodyPr wrap="square" rtlCol="0">
            <a:spAutoFit/>
          </a:bodyPr>
          <a:lstStyle/>
          <a:p>
            <a:r>
              <a:rPr lang="en-US" sz="1400" b="1">
                <a:solidFill>
                  <a:schemeClr val="tx2"/>
                </a:solidFill>
              </a:rPr>
              <a:t>Content:</a:t>
            </a:r>
          </a:p>
          <a:p>
            <a:endParaRPr lang="en-US" sz="1400">
              <a:solidFill>
                <a:schemeClr val="tx2"/>
              </a:solidFill>
            </a:endParaRPr>
          </a:p>
          <a:p>
            <a:pPr marL="285750" indent="-285750">
              <a:buFont typeface="Arial" panose="020B0604020202020204" pitchFamily="34" charset="0"/>
              <a:buChar char="•"/>
            </a:pPr>
            <a:r>
              <a:rPr lang="en-US" sz="1400">
                <a:solidFill>
                  <a:schemeClr val="tx2"/>
                </a:solidFill>
              </a:rPr>
              <a:t>Design your first application</a:t>
            </a:r>
          </a:p>
          <a:p>
            <a:pPr marL="285750" indent="-285750">
              <a:buFont typeface="Arial" panose="020B0604020202020204" pitchFamily="34" charset="0"/>
              <a:buChar char="•"/>
            </a:pPr>
            <a:endParaRPr lang="en-US" sz="1400">
              <a:solidFill>
                <a:schemeClr val="tx2"/>
              </a:solidFill>
            </a:endParaRPr>
          </a:p>
          <a:p>
            <a:pPr marL="285750" indent="-285750">
              <a:buFont typeface="Arial" panose="020B0604020202020204" pitchFamily="34" charset="0"/>
              <a:buChar char="•"/>
            </a:pPr>
            <a:r>
              <a:rPr lang="en-US" sz="1400">
                <a:solidFill>
                  <a:schemeClr val="tx2"/>
                </a:solidFill>
              </a:rPr>
              <a:t>Apply logic to your first application</a:t>
            </a:r>
            <a:br>
              <a:rPr lang="en-US" sz="1400">
                <a:solidFill>
                  <a:schemeClr val="tx2"/>
                </a:solidFill>
              </a:rPr>
            </a:br>
            <a:endParaRPr lang="en-US" sz="1400">
              <a:solidFill>
                <a:schemeClr val="tx2"/>
              </a:solidFill>
            </a:endParaRPr>
          </a:p>
          <a:p>
            <a:pPr marL="285750" indent="-285750">
              <a:buFont typeface="Arial" panose="020B0604020202020204" pitchFamily="34" charset="0"/>
              <a:buChar char="•"/>
            </a:pPr>
            <a:r>
              <a:rPr lang="en-US" sz="1400">
                <a:solidFill>
                  <a:schemeClr val="tx2"/>
                </a:solidFill>
              </a:rPr>
              <a:t>Share your application with Qt Design Viewer</a:t>
            </a:r>
          </a:p>
        </p:txBody>
      </p:sp>
      <p:pic>
        <p:nvPicPr>
          <p:cNvPr id="2" name="Graphic 1" descr="Remote learning language with solid fill">
            <a:extLst>
              <a:ext uri="{FF2B5EF4-FFF2-40B4-BE49-F238E27FC236}">
                <a16:creationId xmlns:a16="http://schemas.microsoft.com/office/drawing/2014/main" id="{0966B5FB-7A94-C3B5-6A2C-52E55321360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453408" y="2172126"/>
            <a:ext cx="2225715" cy="2225715"/>
          </a:xfrm>
          <a:prstGeom prst="rect">
            <a:avLst/>
          </a:prstGeom>
        </p:spPr>
      </p:pic>
    </p:spTree>
    <p:extLst>
      <p:ext uri="{BB962C8B-B14F-4D97-AF65-F5344CB8AC3E}">
        <p14:creationId xmlns:p14="http://schemas.microsoft.com/office/powerpoint/2010/main" val="1064358047"/>
      </p:ext>
    </p:extLst>
  </p:cSld>
  <p:clrMapOvr>
    <a:masterClrMapping/>
  </p:clrMapOvr>
  <p:transition spd="med">
    <p:fade/>
  </p:transition>
  <p:extLst>
    <p:ext uri="{6950BFC3-D8DA-4A85-94F7-54DA5524770B}">
      <p188:commentRel xmlns:p188="http://schemas.microsoft.com/office/powerpoint/2018/8/main" r:id="rId2"/>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4D5047D5-072F-9641-C16A-F6B221C0340C}"/>
              </a:ext>
            </a:extLst>
          </p:cNvPr>
          <p:cNvSpPr>
            <a:spLocks noGrp="1"/>
          </p:cNvSpPr>
          <p:nvPr>
            <p:ph type="title"/>
          </p:nvPr>
        </p:nvSpPr>
        <p:spPr>
          <a:xfrm>
            <a:off x="550861" y="604393"/>
            <a:ext cx="11090275" cy="936626"/>
          </a:xfrm>
        </p:spPr>
        <p:txBody>
          <a:bodyPr>
            <a:normAutofit fontScale="90000"/>
          </a:bodyPr>
          <a:lstStyle/>
          <a:p>
            <a:r>
              <a:rPr lang="en-FI">
                <a:highlight>
                  <a:srgbClr val="41CD52"/>
                </a:highlight>
              </a:rPr>
              <a:t>From wireframes to prototypes: </a:t>
            </a:r>
            <a:br>
              <a:rPr lang="en-FI">
                <a:highlight>
                  <a:srgbClr val="41CD52"/>
                </a:highlight>
              </a:rPr>
            </a:br>
            <a:r>
              <a:rPr lang="en-FI">
                <a:highlight>
                  <a:srgbClr val="41CD52"/>
                </a:highlight>
              </a:rPr>
              <a:t>How to use the Bridge tool?</a:t>
            </a:r>
          </a:p>
        </p:txBody>
      </p:sp>
      <p:sp>
        <p:nvSpPr>
          <p:cNvPr id="9" name="Text Placeholder 8">
            <a:extLst>
              <a:ext uri="{FF2B5EF4-FFF2-40B4-BE49-F238E27FC236}">
                <a16:creationId xmlns:a16="http://schemas.microsoft.com/office/drawing/2014/main" id="{BC324FA7-FB6A-58EB-8989-E547CD01365B}"/>
              </a:ext>
            </a:extLst>
          </p:cNvPr>
          <p:cNvSpPr>
            <a:spLocks noGrp="1"/>
          </p:cNvSpPr>
          <p:nvPr>
            <p:ph type="body" idx="1"/>
          </p:nvPr>
        </p:nvSpPr>
        <p:spPr>
          <a:xfrm>
            <a:off x="550861" y="246599"/>
            <a:ext cx="11090275" cy="216024"/>
          </a:xfrm>
        </p:spPr>
        <p:txBody>
          <a:bodyPr/>
          <a:lstStyle/>
          <a:p>
            <a:r>
              <a:rPr lang="en-FI"/>
              <a:t>Qt ACADEMY: UI TRACK</a:t>
            </a:r>
          </a:p>
        </p:txBody>
      </p:sp>
      <p:sp>
        <p:nvSpPr>
          <p:cNvPr id="11" name="Snip Diagonal Corner Rectangle 22">
            <a:extLst>
              <a:ext uri="{FF2B5EF4-FFF2-40B4-BE49-F238E27FC236}">
                <a16:creationId xmlns:a16="http://schemas.microsoft.com/office/drawing/2014/main" id="{44F91FD6-4D09-66FC-FE23-75AD31226840}"/>
              </a:ext>
            </a:extLst>
          </p:cNvPr>
          <p:cNvSpPr/>
          <p:nvPr/>
        </p:nvSpPr>
        <p:spPr>
          <a:xfrm>
            <a:off x="550862" y="2016729"/>
            <a:ext cx="3240882" cy="4032435"/>
          </a:xfrm>
          <a:prstGeom prst="snip2DiagRect">
            <a:avLst>
              <a:gd name="adj1" fmla="val 17910"/>
              <a:gd name="adj2" fmla="val 0"/>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72000" rIns="144000" bIns="72000" rtlCol="0" anchor="ctr"/>
          <a:lstStyle/>
          <a:p>
            <a:endParaRPr lang="en-US" sz="1400">
              <a:solidFill>
                <a:schemeClr val="tx2"/>
              </a:solidFill>
            </a:endParaRPr>
          </a:p>
          <a:p>
            <a:endParaRPr lang="en-US" sz="1400">
              <a:solidFill>
                <a:schemeClr val="tx2"/>
              </a:solidFill>
            </a:endParaRPr>
          </a:p>
          <a:p>
            <a:endParaRPr lang="en-US" sz="1400">
              <a:solidFill>
                <a:schemeClr val="tx2"/>
              </a:solidFill>
            </a:endParaRPr>
          </a:p>
          <a:p>
            <a:endParaRPr lang="en-US" sz="1400">
              <a:solidFill>
                <a:schemeClr val="tx2"/>
              </a:solidFill>
            </a:endParaRPr>
          </a:p>
        </p:txBody>
      </p:sp>
      <p:sp>
        <p:nvSpPr>
          <p:cNvPr id="13" name="Snip Diagonal Corner Rectangle 22">
            <a:extLst>
              <a:ext uri="{FF2B5EF4-FFF2-40B4-BE49-F238E27FC236}">
                <a16:creationId xmlns:a16="http://schemas.microsoft.com/office/drawing/2014/main" id="{DD1C8BE1-FE17-7DA3-1C3B-BC9C071699D5}"/>
              </a:ext>
            </a:extLst>
          </p:cNvPr>
          <p:cNvSpPr/>
          <p:nvPr/>
        </p:nvSpPr>
        <p:spPr>
          <a:xfrm>
            <a:off x="4183786" y="2016729"/>
            <a:ext cx="7200800" cy="4032436"/>
          </a:xfrm>
          <a:prstGeom prst="snip2DiagRect">
            <a:avLst>
              <a:gd name="adj1" fmla="val 17910"/>
              <a:gd name="adj2" fmla="val 0"/>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72000" rIns="144000" bIns="72000" rtlCol="0" anchor="ctr"/>
          <a:lstStyle/>
          <a:p>
            <a:endParaRPr lang="en-US" sz="1400">
              <a:solidFill>
                <a:schemeClr val="tx2"/>
              </a:solidFill>
            </a:endParaRPr>
          </a:p>
        </p:txBody>
      </p:sp>
      <p:cxnSp>
        <p:nvCxnSpPr>
          <p:cNvPr id="15" name="Straight Connector 14">
            <a:extLst>
              <a:ext uri="{FF2B5EF4-FFF2-40B4-BE49-F238E27FC236}">
                <a16:creationId xmlns:a16="http://schemas.microsoft.com/office/drawing/2014/main" id="{A437E7FD-5ABB-EB18-0423-2424C4BB7BB9}"/>
              </a:ext>
            </a:extLst>
          </p:cNvPr>
          <p:cNvCxnSpPr>
            <a:cxnSpLocks/>
          </p:cNvCxnSpPr>
          <p:nvPr/>
        </p:nvCxnSpPr>
        <p:spPr>
          <a:xfrm>
            <a:off x="911424" y="3284984"/>
            <a:ext cx="2376264"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8C6F64E-C714-7EA0-D875-A7F77D04CAC1}"/>
              </a:ext>
            </a:extLst>
          </p:cNvPr>
          <p:cNvCxnSpPr>
            <a:cxnSpLocks/>
          </p:cNvCxnSpPr>
          <p:nvPr/>
        </p:nvCxnSpPr>
        <p:spPr>
          <a:xfrm>
            <a:off x="942904" y="4443110"/>
            <a:ext cx="2304256"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2583A95-A710-741D-CEDB-80679014118C}"/>
              </a:ext>
            </a:extLst>
          </p:cNvPr>
          <p:cNvSpPr txBox="1"/>
          <p:nvPr/>
        </p:nvSpPr>
        <p:spPr>
          <a:xfrm>
            <a:off x="918858" y="2635420"/>
            <a:ext cx="1584176" cy="523220"/>
          </a:xfrm>
          <a:prstGeom prst="rect">
            <a:avLst/>
          </a:prstGeom>
          <a:noFill/>
        </p:spPr>
        <p:txBody>
          <a:bodyPr wrap="square" rtlCol="0">
            <a:spAutoFit/>
          </a:bodyPr>
          <a:lstStyle/>
          <a:p>
            <a:r>
              <a:rPr lang="en-US" sz="1400" b="1">
                <a:solidFill>
                  <a:schemeClr val="tx2"/>
                </a:solidFill>
              </a:rPr>
              <a:t>Duration </a:t>
            </a:r>
          </a:p>
          <a:p>
            <a:r>
              <a:rPr lang="en-US" sz="1400">
                <a:solidFill>
                  <a:schemeClr val="tx2"/>
                </a:solidFill>
              </a:rPr>
              <a:t>15 mins?</a:t>
            </a:r>
          </a:p>
        </p:txBody>
      </p:sp>
      <p:sp>
        <p:nvSpPr>
          <p:cNvPr id="20" name="TextBox 19">
            <a:extLst>
              <a:ext uri="{FF2B5EF4-FFF2-40B4-BE49-F238E27FC236}">
                <a16:creationId xmlns:a16="http://schemas.microsoft.com/office/drawing/2014/main" id="{05C3B13E-D5F1-13CA-3F39-334D1775A724}"/>
              </a:ext>
            </a:extLst>
          </p:cNvPr>
          <p:cNvSpPr txBox="1"/>
          <p:nvPr/>
        </p:nvSpPr>
        <p:spPr>
          <a:xfrm>
            <a:off x="918858" y="3509726"/>
            <a:ext cx="1584176" cy="738664"/>
          </a:xfrm>
          <a:prstGeom prst="rect">
            <a:avLst/>
          </a:prstGeom>
          <a:noFill/>
        </p:spPr>
        <p:txBody>
          <a:bodyPr wrap="square" rtlCol="0">
            <a:spAutoFit/>
          </a:bodyPr>
          <a:lstStyle/>
          <a:p>
            <a:r>
              <a:rPr lang="en-US" sz="1400" b="1">
                <a:solidFill>
                  <a:schemeClr val="tx2"/>
                </a:solidFill>
              </a:rPr>
              <a:t>Audience</a:t>
            </a:r>
          </a:p>
          <a:p>
            <a:r>
              <a:rPr lang="en-US" sz="1400">
                <a:solidFill>
                  <a:schemeClr val="tx2"/>
                </a:solidFill>
              </a:rPr>
              <a:t>Lorem ipsum</a:t>
            </a:r>
          </a:p>
          <a:p>
            <a:r>
              <a:rPr lang="en-US" sz="1400">
                <a:solidFill>
                  <a:schemeClr val="tx2"/>
                </a:solidFill>
              </a:rPr>
              <a:t>Lorem ipsum</a:t>
            </a:r>
          </a:p>
        </p:txBody>
      </p:sp>
      <p:sp>
        <p:nvSpPr>
          <p:cNvPr id="21" name="TextBox 20">
            <a:extLst>
              <a:ext uri="{FF2B5EF4-FFF2-40B4-BE49-F238E27FC236}">
                <a16:creationId xmlns:a16="http://schemas.microsoft.com/office/drawing/2014/main" id="{0E7F6D8D-897D-C40C-8FED-D8C4BF6EAB61}"/>
              </a:ext>
            </a:extLst>
          </p:cNvPr>
          <p:cNvSpPr txBox="1"/>
          <p:nvPr/>
        </p:nvSpPr>
        <p:spPr>
          <a:xfrm>
            <a:off x="911424" y="4663115"/>
            <a:ext cx="2304256" cy="1169551"/>
          </a:xfrm>
          <a:prstGeom prst="rect">
            <a:avLst/>
          </a:prstGeom>
          <a:noFill/>
        </p:spPr>
        <p:txBody>
          <a:bodyPr wrap="square" rtlCol="0">
            <a:spAutoFit/>
          </a:bodyPr>
          <a:lstStyle/>
          <a:p>
            <a:r>
              <a:rPr lang="en-US" sz="1400" b="1">
                <a:solidFill>
                  <a:schemeClr val="tx2"/>
                </a:solidFill>
              </a:rPr>
              <a:t>Learning Objectives</a:t>
            </a:r>
          </a:p>
          <a:p>
            <a:endParaRPr lang="en-US" sz="1400">
              <a:solidFill>
                <a:schemeClr val="tx2"/>
              </a:solidFill>
            </a:endParaRPr>
          </a:p>
          <a:p>
            <a:r>
              <a:rPr lang="en-US" sz="1400">
                <a:solidFill>
                  <a:schemeClr val="tx2"/>
                </a:solidFill>
              </a:rPr>
              <a:t>You will understand what the Bridge tool is and how to use it.</a:t>
            </a:r>
          </a:p>
        </p:txBody>
      </p:sp>
      <p:sp>
        <p:nvSpPr>
          <p:cNvPr id="24" name="TextBox 23">
            <a:extLst>
              <a:ext uri="{FF2B5EF4-FFF2-40B4-BE49-F238E27FC236}">
                <a16:creationId xmlns:a16="http://schemas.microsoft.com/office/drawing/2014/main" id="{24E09177-6D80-E339-868F-45F4D9ECED6C}"/>
              </a:ext>
            </a:extLst>
          </p:cNvPr>
          <p:cNvSpPr txBox="1"/>
          <p:nvPr/>
        </p:nvSpPr>
        <p:spPr>
          <a:xfrm>
            <a:off x="2063552" y="2635420"/>
            <a:ext cx="1584176" cy="523220"/>
          </a:xfrm>
          <a:prstGeom prst="rect">
            <a:avLst/>
          </a:prstGeom>
          <a:noFill/>
        </p:spPr>
        <p:txBody>
          <a:bodyPr wrap="square" rtlCol="0">
            <a:spAutoFit/>
          </a:bodyPr>
          <a:lstStyle/>
          <a:p>
            <a:r>
              <a:rPr lang="en-US" sz="1400" b="1">
                <a:solidFill>
                  <a:schemeClr val="tx2"/>
                </a:solidFill>
              </a:rPr>
              <a:t>Location</a:t>
            </a:r>
          </a:p>
          <a:p>
            <a:r>
              <a:rPr lang="en-US" sz="1400">
                <a:solidFill>
                  <a:schemeClr val="tx2"/>
                </a:solidFill>
              </a:rPr>
              <a:t>Video</a:t>
            </a:r>
          </a:p>
        </p:txBody>
      </p:sp>
      <p:sp>
        <p:nvSpPr>
          <p:cNvPr id="25" name="TextBox 24">
            <a:extLst>
              <a:ext uri="{FF2B5EF4-FFF2-40B4-BE49-F238E27FC236}">
                <a16:creationId xmlns:a16="http://schemas.microsoft.com/office/drawing/2014/main" id="{57555024-BFED-A661-9FDC-CA2BD0EBE535}"/>
              </a:ext>
            </a:extLst>
          </p:cNvPr>
          <p:cNvSpPr txBox="1"/>
          <p:nvPr/>
        </p:nvSpPr>
        <p:spPr>
          <a:xfrm>
            <a:off x="4759850" y="2512308"/>
            <a:ext cx="3600400" cy="369332"/>
          </a:xfrm>
          <a:prstGeom prst="rect">
            <a:avLst/>
          </a:prstGeom>
          <a:noFill/>
        </p:spPr>
        <p:txBody>
          <a:bodyPr wrap="square" rtlCol="0">
            <a:spAutoFit/>
          </a:bodyPr>
          <a:lstStyle/>
          <a:p>
            <a:r>
              <a:rPr lang="en-US" b="1">
                <a:solidFill>
                  <a:schemeClr val="tx2"/>
                </a:solidFill>
              </a:rPr>
              <a:t>Video: How to use the Bridge tool?</a:t>
            </a:r>
          </a:p>
        </p:txBody>
      </p:sp>
      <p:sp>
        <p:nvSpPr>
          <p:cNvPr id="26" name="TextBox 25">
            <a:extLst>
              <a:ext uri="{FF2B5EF4-FFF2-40B4-BE49-F238E27FC236}">
                <a16:creationId xmlns:a16="http://schemas.microsoft.com/office/drawing/2014/main" id="{FD084E62-3ED5-8BFF-F89E-24C74F9B7057}"/>
              </a:ext>
            </a:extLst>
          </p:cNvPr>
          <p:cNvSpPr txBox="1"/>
          <p:nvPr/>
        </p:nvSpPr>
        <p:spPr>
          <a:xfrm>
            <a:off x="8756294" y="4553237"/>
            <a:ext cx="2138536" cy="738664"/>
          </a:xfrm>
          <a:prstGeom prst="rect">
            <a:avLst/>
          </a:prstGeom>
          <a:noFill/>
        </p:spPr>
        <p:txBody>
          <a:bodyPr wrap="square" rtlCol="0">
            <a:spAutoFit/>
          </a:bodyPr>
          <a:lstStyle/>
          <a:p>
            <a:r>
              <a:rPr lang="en-US" sz="1400" b="1">
                <a:solidFill>
                  <a:schemeClr val="tx2"/>
                </a:solidFill>
              </a:rPr>
              <a:t>Instructor:</a:t>
            </a:r>
          </a:p>
          <a:p>
            <a:r>
              <a:rPr lang="en-US" sz="1400">
                <a:solidFill>
                  <a:schemeClr val="tx2"/>
                </a:solidFill>
              </a:rPr>
              <a:t>Peter </a:t>
            </a:r>
            <a:r>
              <a:rPr lang="en-US" sz="1400" err="1">
                <a:solidFill>
                  <a:schemeClr val="tx2"/>
                </a:solidFill>
              </a:rPr>
              <a:t>Rohles</a:t>
            </a:r>
            <a:r>
              <a:rPr lang="en-US" sz="1400">
                <a:solidFill>
                  <a:schemeClr val="tx2"/>
                </a:solidFill>
              </a:rPr>
              <a:t>,</a:t>
            </a:r>
          </a:p>
          <a:p>
            <a:r>
              <a:rPr lang="en-US" sz="1400">
                <a:solidFill>
                  <a:schemeClr val="tx2"/>
                </a:solidFill>
              </a:rPr>
              <a:t>UI Designer</a:t>
            </a:r>
          </a:p>
        </p:txBody>
      </p:sp>
      <p:sp>
        <p:nvSpPr>
          <p:cNvPr id="27" name="TextBox 26">
            <a:extLst>
              <a:ext uri="{FF2B5EF4-FFF2-40B4-BE49-F238E27FC236}">
                <a16:creationId xmlns:a16="http://schemas.microsoft.com/office/drawing/2014/main" id="{3C29B947-8BFB-BB59-8BE3-FB03D8B88A26}"/>
              </a:ext>
            </a:extLst>
          </p:cNvPr>
          <p:cNvSpPr txBox="1"/>
          <p:nvPr/>
        </p:nvSpPr>
        <p:spPr>
          <a:xfrm>
            <a:off x="4770702" y="3518034"/>
            <a:ext cx="3290664" cy="1384995"/>
          </a:xfrm>
          <a:prstGeom prst="rect">
            <a:avLst/>
          </a:prstGeom>
          <a:noFill/>
        </p:spPr>
        <p:txBody>
          <a:bodyPr wrap="square" rtlCol="0">
            <a:spAutoFit/>
          </a:bodyPr>
          <a:lstStyle/>
          <a:p>
            <a:r>
              <a:rPr lang="en-US" sz="1400" b="1">
                <a:solidFill>
                  <a:schemeClr val="tx2"/>
                </a:solidFill>
              </a:rPr>
              <a:t>Content:</a:t>
            </a:r>
          </a:p>
          <a:p>
            <a:endParaRPr lang="en-US" sz="1400">
              <a:solidFill>
                <a:schemeClr val="tx2"/>
              </a:solidFill>
            </a:endParaRPr>
          </a:p>
          <a:p>
            <a:pPr marL="285750" indent="-285750">
              <a:buFont typeface="Arial" panose="020B0604020202020204" pitchFamily="34" charset="0"/>
              <a:buChar char="•"/>
            </a:pPr>
            <a:r>
              <a:rPr lang="en-US" sz="1400">
                <a:solidFill>
                  <a:schemeClr val="tx2"/>
                </a:solidFill>
              </a:rPr>
              <a:t>Figma templates (share an example To-Do template for the learners)</a:t>
            </a:r>
          </a:p>
          <a:p>
            <a:pPr marL="285750" indent="-285750">
              <a:buFont typeface="Arial" panose="020B0604020202020204" pitchFamily="34" charset="0"/>
              <a:buChar char="•"/>
            </a:pPr>
            <a:endParaRPr lang="en-US" sz="1400">
              <a:solidFill>
                <a:schemeClr val="tx2"/>
              </a:solidFill>
            </a:endParaRPr>
          </a:p>
          <a:p>
            <a:pPr marL="285750" indent="-285750">
              <a:buFont typeface="Arial" panose="020B0604020202020204" pitchFamily="34" charset="0"/>
              <a:buChar char="•"/>
            </a:pPr>
            <a:r>
              <a:rPr lang="en-US" sz="1400">
                <a:solidFill>
                  <a:schemeClr val="tx2"/>
                </a:solidFill>
              </a:rPr>
              <a:t>Qt Bridge tool</a:t>
            </a:r>
          </a:p>
        </p:txBody>
      </p:sp>
      <p:sp>
        <p:nvSpPr>
          <p:cNvPr id="2" name="Rectangle 1">
            <a:extLst>
              <a:ext uri="{FF2B5EF4-FFF2-40B4-BE49-F238E27FC236}">
                <a16:creationId xmlns:a16="http://schemas.microsoft.com/office/drawing/2014/main" id="{2A4DBE32-4F2D-D4B1-CC63-864650575366}"/>
              </a:ext>
            </a:extLst>
          </p:cNvPr>
          <p:cNvSpPr/>
          <p:nvPr/>
        </p:nvSpPr>
        <p:spPr>
          <a:xfrm>
            <a:off x="550859" y="1552590"/>
            <a:ext cx="1512693" cy="30958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FI">
                <a:solidFill>
                  <a:schemeClr val="tx1"/>
                </a:solidFill>
              </a:rPr>
              <a:t>Add-on</a:t>
            </a:r>
          </a:p>
        </p:txBody>
      </p:sp>
      <p:pic>
        <p:nvPicPr>
          <p:cNvPr id="3" name="Graphic 2" descr="Vlog with solid fill">
            <a:extLst>
              <a:ext uri="{FF2B5EF4-FFF2-40B4-BE49-F238E27FC236}">
                <a16:creationId xmlns:a16="http://schemas.microsoft.com/office/drawing/2014/main" id="{B2F50D1B-E8E7-179A-5291-04E036B11C7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598992" y="2254062"/>
            <a:ext cx="2189048" cy="2189048"/>
          </a:xfrm>
          <a:prstGeom prst="rect">
            <a:avLst/>
          </a:prstGeom>
        </p:spPr>
      </p:pic>
    </p:spTree>
    <p:extLst>
      <p:ext uri="{BB962C8B-B14F-4D97-AF65-F5344CB8AC3E}">
        <p14:creationId xmlns:p14="http://schemas.microsoft.com/office/powerpoint/2010/main" val="3855549459"/>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4A07FF-56B2-BF6B-2B83-E98DEE9DF889}"/>
              </a:ext>
            </a:extLst>
          </p:cNvPr>
          <p:cNvSpPr>
            <a:spLocks noGrp="1"/>
          </p:cNvSpPr>
          <p:nvPr>
            <p:ph type="title"/>
          </p:nvPr>
        </p:nvSpPr>
        <p:spPr/>
        <p:txBody>
          <a:bodyPr>
            <a:normAutofit/>
          </a:bodyPr>
          <a:lstStyle/>
          <a:p>
            <a:r>
              <a:rPr lang="en-US" b="1">
                <a:solidFill>
                  <a:schemeClr val="tx2"/>
                </a:solidFill>
              </a:rPr>
              <a:t>Video: How to use the Bridge tool?</a:t>
            </a:r>
          </a:p>
        </p:txBody>
      </p:sp>
      <p:sp>
        <p:nvSpPr>
          <p:cNvPr id="3" name="Date Placeholder 2">
            <a:extLst>
              <a:ext uri="{FF2B5EF4-FFF2-40B4-BE49-F238E27FC236}">
                <a16:creationId xmlns:a16="http://schemas.microsoft.com/office/drawing/2014/main" id="{EECDF2B6-E7ED-9912-681C-B719F6933241}"/>
              </a:ext>
            </a:extLst>
          </p:cNvPr>
          <p:cNvSpPr>
            <a:spLocks noGrp="1"/>
          </p:cNvSpPr>
          <p:nvPr>
            <p:ph type="dt" sz="half" idx="10"/>
          </p:nvPr>
        </p:nvSpPr>
        <p:spPr/>
        <p:txBody>
          <a:bodyPr/>
          <a:lstStyle/>
          <a:p>
            <a:fld id="{41EE7EF2-4523-4BEE-A7B1-C63194E17AF0}" type="datetime3">
              <a:rPr lang="en-US" smtClean="0"/>
              <a:t>28 February 2023</a:t>
            </a:fld>
            <a:endParaRPr lang="en-US"/>
          </a:p>
        </p:txBody>
      </p:sp>
      <p:sp>
        <p:nvSpPr>
          <p:cNvPr id="4" name="Footer Placeholder 3">
            <a:extLst>
              <a:ext uri="{FF2B5EF4-FFF2-40B4-BE49-F238E27FC236}">
                <a16:creationId xmlns:a16="http://schemas.microsoft.com/office/drawing/2014/main" id="{C57CE001-4DDE-C6F0-C563-7C7A1C80919C}"/>
              </a:ext>
            </a:extLst>
          </p:cNvPr>
          <p:cNvSpPr>
            <a:spLocks noGrp="1"/>
          </p:cNvSpPr>
          <p:nvPr>
            <p:ph type="ftr" sz="quarter" idx="11"/>
          </p:nvPr>
        </p:nvSpPr>
        <p:spPr/>
        <p:txBody>
          <a:bodyPr/>
          <a:lstStyle/>
          <a:p>
            <a:r>
              <a:rPr lang="en-US"/>
              <a:t>© The Qt Company</a:t>
            </a:r>
          </a:p>
        </p:txBody>
      </p:sp>
      <p:sp>
        <p:nvSpPr>
          <p:cNvPr id="5" name="Slide Number Placeholder 4">
            <a:extLst>
              <a:ext uri="{FF2B5EF4-FFF2-40B4-BE49-F238E27FC236}">
                <a16:creationId xmlns:a16="http://schemas.microsoft.com/office/drawing/2014/main" id="{C7C4FD4B-9BE1-CE09-A328-9B4DE2BE872D}"/>
              </a:ext>
            </a:extLst>
          </p:cNvPr>
          <p:cNvSpPr>
            <a:spLocks noGrp="1"/>
          </p:cNvSpPr>
          <p:nvPr>
            <p:ph type="sldNum" sz="quarter" idx="12"/>
          </p:nvPr>
        </p:nvSpPr>
        <p:spPr/>
        <p:txBody>
          <a:bodyPr/>
          <a:lstStyle/>
          <a:p>
            <a:fld id="{A683D178-98AA-4574-9EAA-8EB007C55176}" type="slidenum">
              <a:rPr lang="en-US" smtClean="0"/>
              <a:t>14</a:t>
            </a:fld>
            <a:endParaRPr lang="en-US"/>
          </a:p>
        </p:txBody>
      </p:sp>
      <p:sp>
        <p:nvSpPr>
          <p:cNvPr id="9" name="TextBox 8">
            <a:extLst>
              <a:ext uri="{FF2B5EF4-FFF2-40B4-BE49-F238E27FC236}">
                <a16:creationId xmlns:a16="http://schemas.microsoft.com/office/drawing/2014/main" id="{B0498088-EEF4-1E6D-5FED-25EC8926BEFF}"/>
              </a:ext>
            </a:extLst>
          </p:cNvPr>
          <p:cNvSpPr txBox="1"/>
          <p:nvPr/>
        </p:nvSpPr>
        <p:spPr>
          <a:xfrm>
            <a:off x="550862" y="1545771"/>
            <a:ext cx="7308624" cy="369332"/>
          </a:xfrm>
          <a:prstGeom prst="rect">
            <a:avLst/>
          </a:prstGeom>
          <a:noFill/>
        </p:spPr>
        <p:txBody>
          <a:bodyPr wrap="square" rtlCol="0">
            <a:spAutoFit/>
          </a:bodyPr>
          <a:lstStyle/>
          <a:p>
            <a:r>
              <a:rPr lang="en-FI" b="1"/>
              <a:t>Learning Objectives: </a:t>
            </a:r>
            <a:r>
              <a:rPr lang="en-FI"/>
              <a:t>After watching the video, the learner …</a:t>
            </a:r>
          </a:p>
        </p:txBody>
      </p:sp>
      <p:sp>
        <p:nvSpPr>
          <p:cNvPr id="6" name="TextBox 5">
            <a:extLst>
              <a:ext uri="{FF2B5EF4-FFF2-40B4-BE49-F238E27FC236}">
                <a16:creationId xmlns:a16="http://schemas.microsoft.com/office/drawing/2014/main" id="{2ACAC8EA-00F2-80EF-6404-C6295D2D887D}"/>
              </a:ext>
            </a:extLst>
          </p:cNvPr>
          <p:cNvSpPr txBox="1"/>
          <p:nvPr/>
        </p:nvSpPr>
        <p:spPr>
          <a:xfrm>
            <a:off x="550862" y="4942897"/>
            <a:ext cx="7308624" cy="369332"/>
          </a:xfrm>
          <a:prstGeom prst="rect">
            <a:avLst/>
          </a:prstGeom>
          <a:noFill/>
        </p:spPr>
        <p:txBody>
          <a:bodyPr wrap="square" rtlCol="0">
            <a:spAutoFit/>
          </a:bodyPr>
          <a:lstStyle/>
          <a:p>
            <a:r>
              <a:rPr lang="en-FI" b="1"/>
              <a:t>Additional resources:</a:t>
            </a:r>
            <a:endParaRPr lang="en-FI"/>
          </a:p>
        </p:txBody>
      </p:sp>
      <p:sp>
        <p:nvSpPr>
          <p:cNvPr id="7" name="TextBox 6">
            <a:extLst>
              <a:ext uri="{FF2B5EF4-FFF2-40B4-BE49-F238E27FC236}">
                <a16:creationId xmlns:a16="http://schemas.microsoft.com/office/drawing/2014/main" id="{44B3961A-0373-E44B-316A-29F580D892C1}"/>
              </a:ext>
            </a:extLst>
          </p:cNvPr>
          <p:cNvSpPr txBox="1"/>
          <p:nvPr/>
        </p:nvSpPr>
        <p:spPr>
          <a:xfrm>
            <a:off x="550862" y="5477657"/>
            <a:ext cx="7308624" cy="369332"/>
          </a:xfrm>
          <a:prstGeom prst="rect">
            <a:avLst/>
          </a:prstGeom>
          <a:noFill/>
        </p:spPr>
        <p:txBody>
          <a:bodyPr wrap="square" rtlCol="0">
            <a:spAutoFit/>
          </a:bodyPr>
          <a:lstStyle/>
          <a:p>
            <a:r>
              <a:rPr lang="en-FI" b="1"/>
              <a:t>Assessment / Assignment:</a:t>
            </a:r>
            <a:endParaRPr lang="en-FI"/>
          </a:p>
        </p:txBody>
      </p:sp>
      <p:graphicFrame>
        <p:nvGraphicFramePr>
          <p:cNvPr id="10" name="Table 8">
            <a:extLst>
              <a:ext uri="{FF2B5EF4-FFF2-40B4-BE49-F238E27FC236}">
                <a16:creationId xmlns:a16="http://schemas.microsoft.com/office/drawing/2014/main" id="{4E9C02B2-E25A-F8CB-46D1-727AD4B97F1F}"/>
              </a:ext>
            </a:extLst>
          </p:cNvPr>
          <p:cNvGraphicFramePr>
            <a:graphicFrameLocks noGrp="1"/>
          </p:cNvGraphicFramePr>
          <p:nvPr>
            <p:extLst>
              <p:ext uri="{D42A27DB-BD31-4B8C-83A1-F6EECF244321}">
                <p14:modId xmlns:p14="http://schemas.microsoft.com/office/powerpoint/2010/main" val="1336293626"/>
              </p:ext>
            </p:extLst>
          </p:nvPr>
        </p:nvGraphicFramePr>
        <p:xfrm>
          <a:off x="634658" y="2162289"/>
          <a:ext cx="10922682" cy="2494280"/>
        </p:xfrm>
        <a:graphic>
          <a:graphicData uri="http://schemas.openxmlformats.org/drawingml/2006/table">
            <a:tbl>
              <a:tblPr firstRow="1" bandRow="1">
                <a:tableStyleId>{21E4AEA4-8DFA-4A89-87EB-49C32662AFE0}</a:tableStyleId>
              </a:tblPr>
              <a:tblGrid>
                <a:gridCol w="1076061">
                  <a:extLst>
                    <a:ext uri="{9D8B030D-6E8A-4147-A177-3AD203B41FA5}">
                      <a16:colId xmlns:a16="http://schemas.microsoft.com/office/drawing/2014/main" val="3010749511"/>
                    </a:ext>
                  </a:extLst>
                </a:gridCol>
                <a:gridCol w="3347849">
                  <a:extLst>
                    <a:ext uri="{9D8B030D-6E8A-4147-A177-3AD203B41FA5}">
                      <a16:colId xmlns:a16="http://schemas.microsoft.com/office/drawing/2014/main" val="3037998650"/>
                    </a:ext>
                  </a:extLst>
                </a:gridCol>
                <a:gridCol w="4892444">
                  <a:extLst>
                    <a:ext uri="{9D8B030D-6E8A-4147-A177-3AD203B41FA5}">
                      <a16:colId xmlns:a16="http://schemas.microsoft.com/office/drawing/2014/main" val="616232001"/>
                    </a:ext>
                  </a:extLst>
                </a:gridCol>
                <a:gridCol w="1606328">
                  <a:extLst>
                    <a:ext uri="{9D8B030D-6E8A-4147-A177-3AD203B41FA5}">
                      <a16:colId xmlns:a16="http://schemas.microsoft.com/office/drawing/2014/main" val="3515815011"/>
                    </a:ext>
                  </a:extLst>
                </a:gridCol>
              </a:tblGrid>
              <a:tr h="370840">
                <a:tc>
                  <a:txBody>
                    <a:bodyPr/>
                    <a:lstStyle/>
                    <a:p>
                      <a:r>
                        <a:rPr lang="en-FI"/>
                        <a:t>Time:</a:t>
                      </a:r>
                    </a:p>
                  </a:txBody>
                  <a:tcPr/>
                </a:tc>
                <a:tc>
                  <a:txBody>
                    <a:bodyPr/>
                    <a:lstStyle/>
                    <a:p>
                      <a:r>
                        <a:rPr lang="en-FI"/>
                        <a:t>Topic / Activity:</a:t>
                      </a:r>
                    </a:p>
                  </a:txBody>
                  <a:tcPr/>
                </a:tc>
                <a:tc>
                  <a:txBody>
                    <a:bodyPr/>
                    <a:lstStyle/>
                    <a:p>
                      <a:r>
                        <a:rPr lang="en-FI"/>
                        <a:t>Description:</a:t>
                      </a:r>
                    </a:p>
                  </a:txBody>
                  <a:tcPr/>
                </a:tc>
                <a:tc>
                  <a:txBody>
                    <a:bodyPr/>
                    <a:lstStyle/>
                    <a:p>
                      <a:r>
                        <a:rPr lang="en-FI"/>
                        <a:t>Resources:</a:t>
                      </a:r>
                    </a:p>
                  </a:txBody>
                  <a:tcPr/>
                </a:tc>
                <a:extLst>
                  <a:ext uri="{0D108BD9-81ED-4DB2-BD59-A6C34878D82A}">
                    <a16:rowId xmlns:a16="http://schemas.microsoft.com/office/drawing/2014/main" val="111339923"/>
                  </a:ext>
                </a:extLst>
              </a:tr>
              <a:tr h="370840">
                <a:tc>
                  <a:txBody>
                    <a:bodyPr/>
                    <a:lstStyle/>
                    <a:p>
                      <a:endParaRPr lang="en-FI"/>
                    </a:p>
                  </a:txBody>
                  <a:tcPr/>
                </a:tc>
                <a:tc>
                  <a:txBody>
                    <a:bodyPr/>
                    <a:lstStyle/>
                    <a:p>
                      <a:r>
                        <a:rPr lang="en-FI"/>
                        <a:t>Downloading the Figma templates</a:t>
                      </a:r>
                    </a:p>
                  </a:txBody>
                  <a:tcPr/>
                </a:tc>
                <a:tc>
                  <a:txBody>
                    <a:bodyPr/>
                    <a:lstStyle/>
                    <a:p>
                      <a:endParaRPr lang="en-FI"/>
                    </a:p>
                  </a:txBody>
                  <a:tcPr/>
                </a:tc>
                <a:tc>
                  <a:txBody>
                    <a:bodyPr/>
                    <a:lstStyle/>
                    <a:p>
                      <a:endParaRPr lang="en-FI"/>
                    </a:p>
                  </a:txBody>
                  <a:tcPr/>
                </a:tc>
                <a:extLst>
                  <a:ext uri="{0D108BD9-81ED-4DB2-BD59-A6C34878D82A}">
                    <a16:rowId xmlns:a16="http://schemas.microsoft.com/office/drawing/2014/main" val="3665527290"/>
                  </a:ext>
                </a:extLst>
              </a:tr>
              <a:tr h="370840">
                <a:tc>
                  <a:txBody>
                    <a:bodyPr/>
                    <a:lstStyle/>
                    <a:p>
                      <a:endParaRPr lang="en-FI"/>
                    </a:p>
                  </a:txBody>
                  <a:tcPr/>
                </a:tc>
                <a:tc>
                  <a:txBody>
                    <a:bodyPr/>
                    <a:lstStyle/>
                    <a:p>
                      <a:r>
                        <a:rPr lang="en-FI"/>
                        <a:t>How to use the Bridge tool</a:t>
                      </a:r>
                    </a:p>
                  </a:txBody>
                  <a:tcPr/>
                </a:tc>
                <a:tc>
                  <a:txBody>
                    <a:bodyPr/>
                    <a:lstStyle/>
                    <a:p>
                      <a:endParaRPr lang="en-FI"/>
                    </a:p>
                  </a:txBody>
                  <a:tcPr/>
                </a:tc>
                <a:tc>
                  <a:txBody>
                    <a:bodyPr/>
                    <a:lstStyle/>
                    <a:p>
                      <a:endParaRPr lang="en-FI"/>
                    </a:p>
                  </a:txBody>
                  <a:tcPr/>
                </a:tc>
                <a:extLst>
                  <a:ext uri="{0D108BD9-81ED-4DB2-BD59-A6C34878D82A}">
                    <a16:rowId xmlns:a16="http://schemas.microsoft.com/office/drawing/2014/main" val="3475509009"/>
                  </a:ext>
                </a:extLst>
              </a:tr>
              <a:tr h="370840">
                <a:tc>
                  <a:txBody>
                    <a:bodyPr/>
                    <a:lstStyle/>
                    <a:p>
                      <a:endParaRPr lang="en-FI"/>
                    </a:p>
                  </a:txBody>
                  <a:tcPr/>
                </a:tc>
                <a:tc>
                  <a:txBody>
                    <a:bodyPr/>
                    <a:lstStyle/>
                    <a:p>
                      <a:endParaRPr lang="en-FI"/>
                    </a:p>
                  </a:txBody>
                  <a:tcPr/>
                </a:tc>
                <a:tc>
                  <a:txBody>
                    <a:bodyPr/>
                    <a:lstStyle/>
                    <a:p>
                      <a:endParaRPr lang="en-FI"/>
                    </a:p>
                  </a:txBody>
                  <a:tcPr/>
                </a:tc>
                <a:tc>
                  <a:txBody>
                    <a:bodyPr/>
                    <a:lstStyle/>
                    <a:p>
                      <a:endParaRPr lang="en-FI"/>
                    </a:p>
                  </a:txBody>
                  <a:tcPr/>
                </a:tc>
                <a:extLst>
                  <a:ext uri="{0D108BD9-81ED-4DB2-BD59-A6C34878D82A}">
                    <a16:rowId xmlns:a16="http://schemas.microsoft.com/office/drawing/2014/main" val="3238634361"/>
                  </a:ext>
                </a:extLst>
              </a:tr>
              <a:tr h="370840">
                <a:tc>
                  <a:txBody>
                    <a:bodyPr/>
                    <a:lstStyle/>
                    <a:p>
                      <a:endParaRPr lang="en-FI"/>
                    </a:p>
                  </a:txBody>
                  <a:tcPr/>
                </a:tc>
                <a:tc>
                  <a:txBody>
                    <a:bodyPr/>
                    <a:lstStyle/>
                    <a:p>
                      <a:endParaRPr lang="en-FI"/>
                    </a:p>
                  </a:txBody>
                  <a:tcPr/>
                </a:tc>
                <a:tc>
                  <a:txBody>
                    <a:bodyPr/>
                    <a:lstStyle/>
                    <a:p>
                      <a:endParaRPr lang="en-FI"/>
                    </a:p>
                  </a:txBody>
                  <a:tcPr/>
                </a:tc>
                <a:tc>
                  <a:txBody>
                    <a:bodyPr/>
                    <a:lstStyle/>
                    <a:p>
                      <a:endParaRPr lang="en-FI"/>
                    </a:p>
                  </a:txBody>
                  <a:tcPr/>
                </a:tc>
                <a:extLst>
                  <a:ext uri="{0D108BD9-81ED-4DB2-BD59-A6C34878D82A}">
                    <a16:rowId xmlns:a16="http://schemas.microsoft.com/office/drawing/2014/main" val="414963745"/>
                  </a:ext>
                </a:extLst>
              </a:tr>
              <a:tr h="370840">
                <a:tc>
                  <a:txBody>
                    <a:bodyPr/>
                    <a:lstStyle/>
                    <a:p>
                      <a:endParaRPr lang="en-FI"/>
                    </a:p>
                  </a:txBody>
                  <a:tcPr/>
                </a:tc>
                <a:tc>
                  <a:txBody>
                    <a:bodyPr/>
                    <a:lstStyle/>
                    <a:p>
                      <a:endParaRPr lang="en-FI"/>
                    </a:p>
                  </a:txBody>
                  <a:tcPr/>
                </a:tc>
                <a:tc>
                  <a:txBody>
                    <a:bodyPr/>
                    <a:lstStyle/>
                    <a:p>
                      <a:endParaRPr lang="en-FI"/>
                    </a:p>
                  </a:txBody>
                  <a:tcPr/>
                </a:tc>
                <a:tc>
                  <a:txBody>
                    <a:bodyPr/>
                    <a:lstStyle/>
                    <a:p>
                      <a:endParaRPr lang="en-FI"/>
                    </a:p>
                  </a:txBody>
                  <a:tcPr/>
                </a:tc>
                <a:extLst>
                  <a:ext uri="{0D108BD9-81ED-4DB2-BD59-A6C34878D82A}">
                    <a16:rowId xmlns:a16="http://schemas.microsoft.com/office/drawing/2014/main" val="4184181408"/>
                  </a:ext>
                </a:extLst>
              </a:tr>
            </a:tbl>
          </a:graphicData>
        </a:graphic>
      </p:graphicFrame>
    </p:spTree>
    <p:extLst>
      <p:ext uri="{BB962C8B-B14F-4D97-AF65-F5344CB8AC3E}">
        <p14:creationId xmlns:p14="http://schemas.microsoft.com/office/powerpoint/2010/main" val="3347365931"/>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4D5047D5-072F-9641-C16A-F6B221C0340C}"/>
              </a:ext>
            </a:extLst>
          </p:cNvPr>
          <p:cNvSpPr>
            <a:spLocks noGrp="1"/>
          </p:cNvSpPr>
          <p:nvPr>
            <p:ph type="title"/>
          </p:nvPr>
        </p:nvSpPr>
        <p:spPr/>
        <p:txBody>
          <a:bodyPr>
            <a:normAutofit/>
          </a:bodyPr>
          <a:lstStyle/>
          <a:p>
            <a:r>
              <a:rPr lang="en-FI"/>
              <a:t>Introduction to 2D UI with DS</a:t>
            </a:r>
          </a:p>
        </p:txBody>
      </p:sp>
      <p:sp>
        <p:nvSpPr>
          <p:cNvPr id="9" name="Text Placeholder 8">
            <a:extLst>
              <a:ext uri="{FF2B5EF4-FFF2-40B4-BE49-F238E27FC236}">
                <a16:creationId xmlns:a16="http://schemas.microsoft.com/office/drawing/2014/main" id="{BC324FA7-FB6A-58EB-8989-E547CD01365B}"/>
              </a:ext>
            </a:extLst>
          </p:cNvPr>
          <p:cNvSpPr>
            <a:spLocks noGrp="1"/>
          </p:cNvSpPr>
          <p:nvPr>
            <p:ph type="body" idx="1"/>
          </p:nvPr>
        </p:nvSpPr>
        <p:spPr/>
        <p:txBody>
          <a:bodyPr/>
          <a:lstStyle/>
          <a:p>
            <a:r>
              <a:rPr lang="en-FI"/>
              <a:t>Qt ACADEMY: UI TRACK</a:t>
            </a:r>
          </a:p>
        </p:txBody>
      </p:sp>
      <p:sp>
        <p:nvSpPr>
          <p:cNvPr id="11" name="Snip Diagonal Corner Rectangle 22">
            <a:extLst>
              <a:ext uri="{FF2B5EF4-FFF2-40B4-BE49-F238E27FC236}">
                <a16:creationId xmlns:a16="http://schemas.microsoft.com/office/drawing/2014/main" id="{44F91FD6-4D09-66FC-FE23-75AD31226840}"/>
              </a:ext>
            </a:extLst>
          </p:cNvPr>
          <p:cNvSpPr/>
          <p:nvPr/>
        </p:nvSpPr>
        <p:spPr>
          <a:xfrm>
            <a:off x="550862" y="2016729"/>
            <a:ext cx="3240882" cy="4032435"/>
          </a:xfrm>
          <a:prstGeom prst="snip2DiagRect">
            <a:avLst>
              <a:gd name="adj1" fmla="val 17910"/>
              <a:gd name="adj2" fmla="val 0"/>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72000" rIns="144000" bIns="72000" rtlCol="0" anchor="ctr"/>
          <a:lstStyle/>
          <a:p>
            <a:endParaRPr lang="en-US" sz="1400">
              <a:solidFill>
                <a:schemeClr val="tx2"/>
              </a:solidFill>
            </a:endParaRPr>
          </a:p>
          <a:p>
            <a:endParaRPr lang="en-US" sz="1400">
              <a:solidFill>
                <a:schemeClr val="tx2"/>
              </a:solidFill>
            </a:endParaRPr>
          </a:p>
          <a:p>
            <a:endParaRPr lang="en-US" sz="1400">
              <a:solidFill>
                <a:schemeClr val="tx2"/>
              </a:solidFill>
            </a:endParaRPr>
          </a:p>
          <a:p>
            <a:endParaRPr lang="en-US" sz="1400">
              <a:solidFill>
                <a:schemeClr val="tx2"/>
              </a:solidFill>
            </a:endParaRPr>
          </a:p>
        </p:txBody>
      </p:sp>
      <p:sp>
        <p:nvSpPr>
          <p:cNvPr id="13" name="Snip Diagonal Corner Rectangle 22">
            <a:extLst>
              <a:ext uri="{FF2B5EF4-FFF2-40B4-BE49-F238E27FC236}">
                <a16:creationId xmlns:a16="http://schemas.microsoft.com/office/drawing/2014/main" id="{DD1C8BE1-FE17-7DA3-1C3B-BC9C071699D5}"/>
              </a:ext>
            </a:extLst>
          </p:cNvPr>
          <p:cNvSpPr/>
          <p:nvPr/>
        </p:nvSpPr>
        <p:spPr>
          <a:xfrm>
            <a:off x="4183786" y="2016729"/>
            <a:ext cx="7200800" cy="4032436"/>
          </a:xfrm>
          <a:prstGeom prst="snip2DiagRect">
            <a:avLst>
              <a:gd name="adj1" fmla="val 17910"/>
              <a:gd name="adj2" fmla="val 0"/>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72000" rIns="144000" bIns="72000" rtlCol="0" anchor="ctr"/>
          <a:lstStyle/>
          <a:p>
            <a:endParaRPr lang="en-US" sz="1400">
              <a:solidFill>
                <a:schemeClr val="tx2"/>
              </a:solidFill>
            </a:endParaRPr>
          </a:p>
        </p:txBody>
      </p:sp>
      <p:cxnSp>
        <p:nvCxnSpPr>
          <p:cNvPr id="15" name="Straight Connector 14">
            <a:extLst>
              <a:ext uri="{FF2B5EF4-FFF2-40B4-BE49-F238E27FC236}">
                <a16:creationId xmlns:a16="http://schemas.microsoft.com/office/drawing/2014/main" id="{A437E7FD-5ABB-EB18-0423-2424C4BB7BB9}"/>
              </a:ext>
            </a:extLst>
          </p:cNvPr>
          <p:cNvCxnSpPr>
            <a:cxnSpLocks/>
          </p:cNvCxnSpPr>
          <p:nvPr/>
        </p:nvCxnSpPr>
        <p:spPr>
          <a:xfrm>
            <a:off x="911424" y="3284984"/>
            <a:ext cx="2376264"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8C6F64E-C714-7EA0-D875-A7F77D04CAC1}"/>
              </a:ext>
            </a:extLst>
          </p:cNvPr>
          <p:cNvCxnSpPr>
            <a:cxnSpLocks/>
          </p:cNvCxnSpPr>
          <p:nvPr/>
        </p:nvCxnSpPr>
        <p:spPr>
          <a:xfrm>
            <a:off x="942904" y="4443110"/>
            <a:ext cx="2304256"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2583A95-A710-741D-CEDB-80679014118C}"/>
              </a:ext>
            </a:extLst>
          </p:cNvPr>
          <p:cNvSpPr txBox="1"/>
          <p:nvPr/>
        </p:nvSpPr>
        <p:spPr>
          <a:xfrm>
            <a:off x="918858" y="2635420"/>
            <a:ext cx="1584176" cy="523220"/>
          </a:xfrm>
          <a:prstGeom prst="rect">
            <a:avLst/>
          </a:prstGeom>
          <a:noFill/>
        </p:spPr>
        <p:txBody>
          <a:bodyPr wrap="square" rtlCol="0">
            <a:spAutoFit/>
          </a:bodyPr>
          <a:lstStyle/>
          <a:p>
            <a:r>
              <a:rPr lang="en-US" sz="1400" b="1">
                <a:solidFill>
                  <a:schemeClr val="tx2"/>
                </a:solidFill>
              </a:rPr>
              <a:t>Duration </a:t>
            </a:r>
          </a:p>
          <a:p>
            <a:r>
              <a:rPr lang="en-US" sz="1400">
                <a:solidFill>
                  <a:schemeClr val="tx2"/>
                </a:solidFill>
              </a:rPr>
              <a:t>60 mins</a:t>
            </a:r>
          </a:p>
        </p:txBody>
      </p:sp>
      <p:sp>
        <p:nvSpPr>
          <p:cNvPr id="20" name="TextBox 19">
            <a:extLst>
              <a:ext uri="{FF2B5EF4-FFF2-40B4-BE49-F238E27FC236}">
                <a16:creationId xmlns:a16="http://schemas.microsoft.com/office/drawing/2014/main" id="{05C3B13E-D5F1-13CA-3F39-334D1775A724}"/>
              </a:ext>
            </a:extLst>
          </p:cNvPr>
          <p:cNvSpPr txBox="1"/>
          <p:nvPr/>
        </p:nvSpPr>
        <p:spPr>
          <a:xfrm>
            <a:off x="918858" y="3509726"/>
            <a:ext cx="1584176" cy="738664"/>
          </a:xfrm>
          <a:prstGeom prst="rect">
            <a:avLst/>
          </a:prstGeom>
          <a:noFill/>
        </p:spPr>
        <p:txBody>
          <a:bodyPr wrap="square" rtlCol="0">
            <a:spAutoFit/>
          </a:bodyPr>
          <a:lstStyle/>
          <a:p>
            <a:r>
              <a:rPr lang="en-US" sz="1400" b="1">
                <a:solidFill>
                  <a:schemeClr val="tx2"/>
                </a:solidFill>
              </a:rPr>
              <a:t>Audience</a:t>
            </a:r>
          </a:p>
          <a:p>
            <a:r>
              <a:rPr lang="en-US" sz="1400">
                <a:solidFill>
                  <a:schemeClr val="tx2"/>
                </a:solidFill>
              </a:rPr>
              <a:t>Lorem ipsum</a:t>
            </a:r>
          </a:p>
          <a:p>
            <a:r>
              <a:rPr lang="en-US" sz="1400">
                <a:solidFill>
                  <a:schemeClr val="tx2"/>
                </a:solidFill>
              </a:rPr>
              <a:t>Lorem ipsum</a:t>
            </a:r>
          </a:p>
        </p:txBody>
      </p:sp>
      <p:sp>
        <p:nvSpPr>
          <p:cNvPr id="21" name="TextBox 20">
            <a:extLst>
              <a:ext uri="{FF2B5EF4-FFF2-40B4-BE49-F238E27FC236}">
                <a16:creationId xmlns:a16="http://schemas.microsoft.com/office/drawing/2014/main" id="{0E7F6D8D-897D-C40C-8FED-D8C4BF6EAB61}"/>
              </a:ext>
            </a:extLst>
          </p:cNvPr>
          <p:cNvSpPr txBox="1"/>
          <p:nvPr/>
        </p:nvSpPr>
        <p:spPr>
          <a:xfrm>
            <a:off x="911424" y="4579039"/>
            <a:ext cx="2694758" cy="1384995"/>
          </a:xfrm>
          <a:prstGeom prst="rect">
            <a:avLst/>
          </a:prstGeom>
          <a:noFill/>
        </p:spPr>
        <p:txBody>
          <a:bodyPr wrap="square" rtlCol="0">
            <a:spAutoFit/>
          </a:bodyPr>
          <a:lstStyle/>
          <a:p>
            <a:r>
              <a:rPr lang="en-US" sz="1400" b="1">
                <a:solidFill>
                  <a:schemeClr val="tx2"/>
                </a:solidFill>
              </a:rPr>
              <a:t>Learning Objectives</a:t>
            </a:r>
          </a:p>
          <a:p>
            <a:endParaRPr lang="en-US" sz="1400">
              <a:solidFill>
                <a:schemeClr val="tx2"/>
              </a:solidFill>
            </a:endParaRPr>
          </a:p>
          <a:p>
            <a:r>
              <a:rPr lang="en-US" sz="1400">
                <a:solidFill>
                  <a:schemeClr val="tx2"/>
                </a:solidFill>
              </a:rPr>
              <a:t>You will learn the fundamentals of composing 2D UIs with DS and get familiar with the basic elements in practice.</a:t>
            </a:r>
          </a:p>
        </p:txBody>
      </p:sp>
      <p:sp>
        <p:nvSpPr>
          <p:cNvPr id="24" name="TextBox 23">
            <a:extLst>
              <a:ext uri="{FF2B5EF4-FFF2-40B4-BE49-F238E27FC236}">
                <a16:creationId xmlns:a16="http://schemas.microsoft.com/office/drawing/2014/main" id="{24E09177-6D80-E339-868F-45F4D9ECED6C}"/>
              </a:ext>
            </a:extLst>
          </p:cNvPr>
          <p:cNvSpPr txBox="1"/>
          <p:nvPr/>
        </p:nvSpPr>
        <p:spPr>
          <a:xfrm>
            <a:off x="2063552" y="2635420"/>
            <a:ext cx="1584176" cy="523220"/>
          </a:xfrm>
          <a:prstGeom prst="rect">
            <a:avLst/>
          </a:prstGeom>
          <a:noFill/>
        </p:spPr>
        <p:txBody>
          <a:bodyPr wrap="square" rtlCol="0">
            <a:spAutoFit/>
          </a:bodyPr>
          <a:lstStyle/>
          <a:p>
            <a:r>
              <a:rPr lang="en-US" sz="1400" b="1">
                <a:solidFill>
                  <a:schemeClr val="tx2"/>
                </a:solidFill>
              </a:rPr>
              <a:t>Location</a:t>
            </a:r>
          </a:p>
          <a:p>
            <a:r>
              <a:rPr lang="en-US" sz="1400">
                <a:solidFill>
                  <a:schemeClr val="tx2"/>
                </a:solidFill>
              </a:rPr>
              <a:t>Online course</a:t>
            </a:r>
          </a:p>
        </p:txBody>
      </p:sp>
      <p:sp>
        <p:nvSpPr>
          <p:cNvPr id="25" name="TextBox 24">
            <a:extLst>
              <a:ext uri="{FF2B5EF4-FFF2-40B4-BE49-F238E27FC236}">
                <a16:creationId xmlns:a16="http://schemas.microsoft.com/office/drawing/2014/main" id="{57555024-BFED-A661-9FDC-CA2BD0EBE535}"/>
              </a:ext>
            </a:extLst>
          </p:cNvPr>
          <p:cNvSpPr txBox="1"/>
          <p:nvPr/>
        </p:nvSpPr>
        <p:spPr>
          <a:xfrm>
            <a:off x="4759850" y="2512308"/>
            <a:ext cx="3600400" cy="646331"/>
          </a:xfrm>
          <a:prstGeom prst="rect">
            <a:avLst/>
          </a:prstGeom>
          <a:noFill/>
        </p:spPr>
        <p:txBody>
          <a:bodyPr wrap="square" rtlCol="0">
            <a:spAutoFit/>
          </a:bodyPr>
          <a:lstStyle/>
          <a:p>
            <a:r>
              <a:rPr lang="en-US" b="1">
                <a:solidFill>
                  <a:schemeClr val="tx2"/>
                </a:solidFill>
              </a:rPr>
              <a:t>Online course: Introduction to 2D UI design with DS</a:t>
            </a:r>
          </a:p>
        </p:txBody>
      </p:sp>
      <p:sp>
        <p:nvSpPr>
          <p:cNvPr id="26" name="TextBox 25">
            <a:extLst>
              <a:ext uri="{FF2B5EF4-FFF2-40B4-BE49-F238E27FC236}">
                <a16:creationId xmlns:a16="http://schemas.microsoft.com/office/drawing/2014/main" id="{FD084E62-3ED5-8BFF-F89E-24C74F9B7057}"/>
              </a:ext>
            </a:extLst>
          </p:cNvPr>
          <p:cNvSpPr txBox="1"/>
          <p:nvPr/>
        </p:nvSpPr>
        <p:spPr>
          <a:xfrm>
            <a:off x="8756294" y="4553237"/>
            <a:ext cx="2138536" cy="738664"/>
          </a:xfrm>
          <a:prstGeom prst="rect">
            <a:avLst/>
          </a:prstGeom>
          <a:noFill/>
        </p:spPr>
        <p:txBody>
          <a:bodyPr wrap="square" rtlCol="0">
            <a:spAutoFit/>
          </a:bodyPr>
          <a:lstStyle/>
          <a:p>
            <a:r>
              <a:rPr lang="en-US" sz="1400" b="1">
                <a:solidFill>
                  <a:schemeClr val="tx2"/>
                </a:solidFill>
              </a:rPr>
              <a:t>Instructor:</a:t>
            </a:r>
          </a:p>
          <a:p>
            <a:r>
              <a:rPr lang="en-US" sz="1400" err="1">
                <a:solidFill>
                  <a:schemeClr val="tx2"/>
                </a:solidFill>
              </a:rPr>
              <a:t>Jarko</a:t>
            </a:r>
            <a:r>
              <a:rPr lang="en-US" sz="1400">
                <a:solidFill>
                  <a:schemeClr val="tx2"/>
                </a:solidFill>
              </a:rPr>
              <a:t> </a:t>
            </a:r>
            <a:r>
              <a:rPr lang="en-US" sz="1400" err="1">
                <a:solidFill>
                  <a:schemeClr val="tx2"/>
                </a:solidFill>
              </a:rPr>
              <a:t>Vihriälä</a:t>
            </a:r>
            <a:r>
              <a:rPr lang="en-US" sz="1400">
                <a:solidFill>
                  <a:schemeClr val="tx2"/>
                </a:solidFill>
              </a:rPr>
              <a:t>,</a:t>
            </a:r>
          </a:p>
          <a:p>
            <a:r>
              <a:rPr lang="en-US" sz="1400">
                <a:solidFill>
                  <a:schemeClr val="tx2"/>
                </a:solidFill>
              </a:rPr>
              <a:t>Tino </a:t>
            </a:r>
            <a:r>
              <a:rPr lang="en-US" sz="1400" err="1">
                <a:solidFill>
                  <a:schemeClr val="tx2"/>
                </a:solidFill>
              </a:rPr>
              <a:t>Pyssysalo</a:t>
            </a:r>
            <a:endParaRPr lang="en-US" sz="1400">
              <a:solidFill>
                <a:schemeClr val="tx2"/>
              </a:solidFill>
            </a:endParaRPr>
          </a:p>
        </p:txBody>
      </p:sp>
      <p:sp>
        <p:nvSpPr>
          <p:cNvPr id="27" name="TextBox 26">
            <a:extLst>
              <a:ext uri="{FF2B5EF4-FFF2-40B4-BE49-F238E27FC236}">
                <a16:creationId xmlns:a16="http://schemas.microsoft.com/office/drawing/2014/main" id="{3C29B947-8BFB-BB59-8BE3-FB03D8B88A26}"/>
              </a:ext>
            </a:extLst>
          </p:cNvPr>
          <p:cNvSpPr txBox="1"/>
          <p:nvPr/>
        </p:nvSpPr>
        <p:spPr>
          <a:xfrm>
            <a:off x="4770702" y="3518034"/>
            <a:ext cx="3290664" cy="1600438"/>
          </a:xfrm>
          <a:prstGeom prst="rect">
            <a:avLst/>
          </a:prstGeom>
          <a:noFill/>
        </p:spPr>
        <p:txBody>
          <a:bodyPr wrap="square" rtlCol="0">
            <a:spAutoFit/>
          </a:bodyPr>
          <a:lstStyle/>
          <a:p>
            <a:r>
              <a:rPr lang="en-US" sz="1400" b="1">
                <a:solidFill>
                  <a:schemeClr val="tx2"/>
                </a:solidFill>
              </a:rPr>
              <a:t>Content:</a:t>
            </a:r>
          </a:p>
          <a:p>
            <a:endParaRPr lang="en-US" sz="1400">
              <a:solidFill>
                <a:schemeClr val="tx2"/>
              </a:solidFill>
            </a:endParaRPr>
          </a:p>
          <a:p>
            <a:pPr marL="285750" indent="-285750">
              <a:buFont typeface="Arial" panose="020B0604020202020204" pitchFamily="34" charset="0"/>
              <a:buChar char="•"/>
            </a:pPr>
            <a:r>
              <a:rPr lang="en-US" sz="1400">
                <a:solidFill>
                  <a:schemeClr val="tx2"/>
                </a:solidFill>
              </a:rPr>
              <a:t>Fundamentals of composing 2D user interface with DS by using the ready-made components</a:t>
            </a:r>
            <a:br>
              <a:rPr lang="en-US" sz="1400">
                <a:solidFill>
                  <a:schemeClr val="tx2"/>
                </a:solidFill>
              </a:rPr>
            </a:br>
            <a:endParaRPr lang="en-US" sz="1400">
              <a:solidFill>
                <a:schemeClr val="tx2"/>
              </a:solidFill>
            </a:endParaRPr>
          </a:p>
          <a:p>
            <a:pPr marL="285750" indent="-285750">
              <a:buFont typeface="Arial" panose="020B0604020202020204" pitchFamily="34" charset="0"/>
              <a:buChar char="•"/>
            </a:pPr>
            <a:r>
              <a:rPr lang="en-US" sz="1400">
                <a:solidFill>
                  <a:schemeClr val="tx2"/>
                </a:solidFill>
              </a:rPr>
              <a:t>Creating a new component</a:t>
            </a:r>
          </a:p>
        </p:txBody>
      </p:sp>
      <p:pic>
        <p:nvPicPr>
          <p:cNvPr id="2" name="Graphic 1" descr="Remote learning language with solid fill">
            <a:extLst>
              <a:ext uri="{FF2B5EF4-FFF2-40B4-BE49-F238E27FC236}">
                <a16:creationId xmlns:a16="http://schemas.microsoft.com/office/drawing/2014/main" id="{07A08FEB-3C56-ED7B-5DA7-AD018573DF0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453408" y="2172126"/>
            <a:ext cx="2225715" cy="2225715"/>
          </a:xfrm>
          <a:prstGeom prst="rect">
            <a:avLst/>
          </a:prstGeom>
        </p:spPr>
      </p:pic>
    </p:spTree>
    <p:extLst>
      <p:ext uri="{BB962C8B-B14F-4D97-AF65-F5344CB8AC3E}">
        <p14:creationId xmlns:p14="http://schemas.microsoft.com/office/powerpoint/2010/main" val="44029331"/>
      </p:ext>
    </p:extLst>
  </p:cSld>
  <p:clrMapOvr>
    <a:masterClrMapping/>
  </p:clrMapOvr>
  <p:transition spd="med">
    <p:fade/>
  </p:transition>
  <p:extLst>
    <p:ext uri="{6950BFC3-D8DA-4A85-94F7-54DA5524770B}">
      <p188:commentRel xmlns:p188="http://schemas.microsoft.com/office/powerpoint/2018/8/main" r:id="rId2"/>
    </p:ext>
  </p:extLs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4D5047D5-072F-9641-C16A-F6B221C0340C}"/>
              </a:ext>
            </a:extLst>
          </p:cNvPr>
          <p:cNvSpPr>
            <a:spLocks noGrp="1"/>
          </p:cNvSpPr>
          <p:nvPr>
            <p:ph type="title"/>
          </p:nvPr>
        </p:nvSpPr>
        <p:spPr/>
        <p:txBody>
          <a:bodyPr>
            <a:normAutofit/>
          </a:bodyPr>
          <a:lstStyle/>
          <a:p>
            <a:r>
              <a:rPr lang="en-FI"/>
              <a:t>Introduction to 3D UI with DS</a:t>
            </a:r>
          </a:p>
        </p:txBody>
      </p:sp>
      <p:sp>
        <p:nvSpPr>
          <p:cNvPr id="9" name="Text Placeholder 8">
            <a:extLst>
              <a:ext uri="{FF2B5EF4-FFF2-40B4-BE49-F238E27FC236}">
                <a16:creationId xmlns:a16="http://schemas.microsoft.com/office/drawing/2014/main" id="{BC324FA7-FB6A-58EB-8989-E547CD01365B}"/>
              </a:ext>
            </a:extLst>
          </p:cNvPr>
          <p:cNvSpPr>
            <a:spLocks noGrp="1"/>
          </p:cNvSpPr>
          <p:nvPr>
            <p:ph type="body" idx="1"/>
          </p:nvPr>
        </p:nvSpPr>
        <p:spPr/>
        <p:txBody>
          <a:bodyPr/>
          <a:lstStyle/>
          <a:p>
            <a:r>
              <a:rPr lang="en-FI"/>
              <a:t>Qt ACADEMY: UI TRACK</a:t>
            </a:r>
          </a:p>
        </p:txBody>
      </p:sp>
      <p:sp>
        <p:nvSpPr>
          <p:cNvPr id="11" name="Snip Diagonal Corner Rectangle 22">
            <a:extLst>
              <a:ext uri="{FF2B5EF4-FFF2-40B4-BE49-F238E27FC236}">
                <a16:creationId xmlns:a16="http://schemas.microsoft.com/office/drawing/2014/main" id="{44F91FD6-4D09-66FC-FE23-75AD31226840}"/>
              </a:ext>
            </a:extLst>
          </p:cNvPr>
          <p:cNvSpPr/>
          <p:nvPr/>
        </p:nvSpPr>
        <p:spPr>
          <a:xfrm>
            <a:off x="550862" y="2016729"/>
            <a:ext cx="3240882" cy="4032435"/>
          </a:xfrm>
          <a:prstGeom prst="snip2DiagRect">
            <a:avLst>
              <a:gd name="adj1" fmla="val 17910"/>
              <a:gd name="adj2" fmla="val 0"/>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72000" rIns="144000" bIns="72000" rtlCol="0" anchor="ctr"/>
          <a:lstStyle/>
          <a:p>
            <a:endParaRPr lang="en-US" sz="1400">
              <a:solidFill>
                <a:schemeClr val="tx2"/>
              </a:solidFill>
            </a:endParaRPr>
          </a:p>
          <a:p>
            <a:endParaRPr lang="en-US" sz="1400">
              <a:solidFill>
                <a:schemeClr val="tx2"/>
              </a:solidFill>
            </a:endParaRPr>
          </a:p>
          <a:p>
            <a:endParaRPr lang="en-US" sz="1400">
              <a:solidFill>
                <a:schemeClr val="tx2"/>
              </a:solidFill>
            </a:endParaRPr>
          </a:p>
          <a:p>
            <a:endParaRPr lang="en-US" sz="1400">
              <a:solidFill>
                <a:schemeClr val="tx2"/>
              </a:solidFill>
            </a:endParaRPr>
          </a:p>
        </p:txBody>
      </p:sp>
      <p:sp>
        <p:nvSpPr>
          <p:cNvPr id="13" name="Snip Diagonal Corner Rectangle 22">
            <a:extLst>
              <a:ext uri="{FF2B5EF4-FFF2-40B4-BE49-F238E27FC236}">
                <a16:creationId xmlns:a16="http://schemas.microsoft.com/office/drawing/2014/main" id="{DD1C8BE1-FE17-7DA3-1C3B-BC9C071699D5}"/>
              </a:ext>
            </a:extLst>
          </p:cNvPr>
          <p:cNvSpPr/>
          <p:nvPr/>
        </p:nvSpPr>
        <p:spPr>
          <a:xfrm>
            <a:off x="4183786" y="2016729"/>
            <a:ext cx="7200800" cy="4032436"/>
          </a:xfrm>
          <a:prstGeom prst="snip2DiagRect">
            <a:avLst>
              <a:gd name="adj1" fmla="val 17910"/>
              <a:gd name="adj2" fmla="val 0"/>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72000" rIns="144000" bIns="72000" rtlCol="0" anchor="ctr"/>
          <a:lstStyle/>
          <a:p>
            <a:endParaRPr lang="en-US" sz="1400">
              <a:solidFill>
                <a:schemeClr val="tx2"/>
              </a:solidFill>
            </a:endParaRPr>
          </a:p>
        </p:txBody>
      </p:sp>
      <p:cxnSp>
        <p:nvCxnSpPr>
          <p:cNvPr id="15" name="Straight Connector 14">
            <a:extLst>
              <a:ext uri="{FF2B5EF4-FFF2-40B4-BE49-F238E27FC236}">
                <a16:creationId xmlns:a16="http://schemas.microsoft.com/office/drawing/2014/main" id="{A437E7FD-5ABB-EB18-0423-2424C4BB7BB9}"/>
              </a:ext>
            </a:extLst>
          </p:cNvPr>
          <p:cNvCxnSpPr>
            <a:cxnSpLocks/>
          </p:cNvCxnSpPr>
          <p:nvPr/>
        </p:nvCxnSpPr>
        <p:spPr>
          <a:xfrm>
            <a:off x="911424" y="3284984"/>
            <a:ext cx="2376264"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8C6F64E-C714-7EA0-D875-A7F77D04CAC1}"/>
              </a:ext>
            </a:extLst>
          </p:cNvPr>
          <p:cNvCxnSpPr>
            <a:cxnSpLocks/>
          </p:cNvCxnSpPr>
          <p:nvPr/>
        </p:nvCxnSpPr>
        <p:spPr>
          <a:xfrm>
            <a:off x="942904" y="4443110"/>
            <a:ext cx="2304256"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2583A95-A710-741D-CEDB-80679014118C}"/>
              </a:ext>
            </a:extLst>
          </p:cNvPr>
          <p:cNvSpPr txBox="1"/>
          <p:nvPr/>
        </p:nvSpPr>
        <p:spPr>
          <a:xfrm>
            <a:off x="918858" y="2635420"/>
            <a:ext cx="1584176" cy="523220"/>
          </a:xfrm>
          <a:prstGeom prst="rect">
            <a:avLst/>
          </a:prstGeom>
          <a:noFill/>
        </p:spPr>
        <p:txBody>
          <a:bodyPr wrap="square" rtlCol="0">
            <a:spAutoFit/>
          </a:bodyPr>
          <a:lstStyle/>
          <a:p>
            <a:r>
              <a:rPr lang="en-US" sz="1400" b="1">
                <a:solidFill>
                  <a:schemeClr val="tx2"/>
                </a:solidFill>
              </a:rPr>
              <a:t>Duration </a:t>
            </a:r>
          </a:p>
          <a:p>
            <a:r>
              <a:rPr lang="en-US" sz="1400">
                <a:solidFill>
                  <a:schemeClr val="tx2"/>
                </a:solidFill>
              </a:rPr>
              <a:t>60 mins</a:t>
            </a:r>
          </a:p>
        </p:txBody>
      </p:sp>
      <p:sp>
        <p:nvSpPr>
          <p:cNvPr id="20" name="TextBox 19">
            <a:extLst>
              <a:ext uri="{FF2B5EF4-FFF2-40B4-BE49-F238E27FC236}">
                <a16:creationId xmlns:a16="http://schemas.microsoft.com/office/drawing/2014/main" id="{05C3B13E-D5F1-13CA-3F39-334D1775A724}"/>
              </a:ext>
            </a:extLst>
          </p:cNvPr>
          <p:cNvSpPr txBox="1"/>
          <p:nvPr/>
        </p:nvSpPr>
        <p:spPr>
          <a:xfrm>
            <a:off x="918858" y="3509726"/>
            <a:ext cx="1584176" cy="738664"/>
          </a:xfrm>
          <a:prstGeom prst="rect">
            <a:avLst/>
          </a:prstGeom>
          <a:noFill/>
        </p:spPr>
        <p:txBody>
          <a:bodyPr wrap="square" rtlCol="0">
            <a:spAutoFit/>
          </a:bodyPr>
          <a:lstStyle/>
          <a:p>
            <a:r>
              <a:rPr lang="en-US" sz="1400" b="1">
                <a:solidFill>
                  <a:schemeClr val="tx2"/>
                </a:solidFill>
              </a:rPr>
              <a:t>Audience</a:t>
            </a:r>
          </a:p>
          <a:p>
            <a:r>
              <a:rPr lang="en-US" sz="1400">
                <a:solidFill>
                  <a:schemeClr val="tx2"/>
                </a:solidFill>
              </a:rPr>
              <a:t>Lorem ipsum</a:t>
            </a:r>
          </a:p>
          <a:p>
            <a:r>
              <a:rPr lang="en-US" sz="1400">
                <a:solidFill>
                  <a:schemeClr val="tx2"/>
                </a:solidFill>
              </a:rPr>
              <a:t>Lorem ipsum</a:t>
            </a:r>
          </a:p>
        </p:txBody>
      </p:sp>
      <p:sp>
        <p:nvSpPr>
          <p:cNvPr id="21" name="TextBox 20">
            <a:extLst>
              <a:ext uri="{FF2B5EF4-FFF2-40B4-BE49-F238E27FC236}">
                <a16:creationId xmlns:a16="http://schemas.microsoft.com/office/drawing/2014/main" id="{0E7F6D8D-897D-C40C-8FED-D8C4BF6EAB61}"/>
              </a:ext>
            </a:extLst>
          </p:cNvPr>
          <p:cNvSpPr txBox="1"/>
          <p:nvPr/>
        </p:nvSpPr>
        <p:spPr>
          <a:xfrm>
            <a:off x="911424" y="4579039"/>
            <a:ext cx="2694758" cy="1169551"/>
          </a:xfrm>
          <a:prstGeom prst="rect">
            <a:avLst/>
          </a:prstGeom>
          <a:noFill/>
        </p:spPr>
        <p:txBody>
          <a:bodyPr wrap="square" rtlCol="0">
            <a:spAutoFit/>
          </a:bodyPr>
          <a:lstStyle/>
          <a:p>
            <a:r>
              <a:rPr lang="en-US" sz="1400" b="1">
                <a:solidFill>
                  <a:schemeClr val="tx2"/>
                </a:solidFill>
              </a:rPr>
              <a:t>Learning Objectives</a:t>
            </a:r>
          </a:p>
          <a:p>
            <a:endParaRPr lang="en-US" sz="1400">
              <a:solidFill>
                <a:schemeClr val="tx2"/>
              </a:solidFill>
            </a:endParaRPr>
          </a:p>
          <a:p>
            <a:r>
              <a:rPr lang="en-US" sz="1400">
                <a:solidFill>
                  <a:schemeClr val="tx2"/>
                </a:solidFill>
              </a:rPr>
              <a:t>You will learn the basics of how to get started with 3D UI design in DS.</a:t>
            </a:r>
          </a:p>
        </p:txBody>
      </p:sp>
      <p:sp>
        <p:nvSpPr>
          <p:cNvPr id="24" name="TextBox 23">
            <a:extLst>
              <a:ext uri="{FF2B5EF4-FFF2-40B4-BE49-F238E27FC236}">
                <a16:creationId xmlns:a16="http://schemas.microsoft.com/office/drawing/2014/main" id="{24E09177-6D80-E339-868F-45F4D9ECED6C}"/>
              </a:ext>
            </a:extLst>
          </p:cNvPr>
          <p:cNvSpPr txBox="1"/>
          <p:nvPr/>
        </p:nvSpPr>
        <p:spPr>
          <a:xfrm>
            <a:off x="2063552" y="2635420"/>
            <a:ext cx="1584176" cy="523220"/>
          </a:xfrm>
          <a:prstGeom prst="rect">
            <a:avLst/>
          </a:prstGeom>
          <a:noFill/>
        </p:spPr>
        <p:txBody>
          <a:bodyPr wrap="square" rtlCol="0">
            <a:spAutoFit/>
          </a:bodyPr>
          <a:lstStyle/>
          <a:p>
            <a:r>
              <a:rPr lang="en-US" sz="1400" b="1">
                <a:solidFill>
                  <a:schemeClr val="tx2"/>
                </a:solidFill>
              </a:rPr>
              <a:t>Location</a:t>
            </a:r>
          </a:p>
          <a:p>
            <a:r>
              <a:rPr lang="en-US" sz="1400">
                <a:solidFill>
                  <a:schemeClr val="tx2"/>
                </a:solidFill>
              </a:rPr>
              <a:t>Online course</a:t>
            </a:r>
          </a:p>
        </p:txBody>
      </p:sp>
      <p:sp>
        <p:nvSpPr>
          <p:cNvPr id="25" name="TextBox 24">
            <a:extLst>
              <a:ext uri="{FF2B5EF4-FFF2-40B4-BE49-F238E27FC236}">
                <a16:creationId xmlns:a16="http://schemas.microsoft.com/office/drawing/2014/main" id="{57555024-BFED-A661-9FDC-CA2BD0EBE535}"/>
              </a:ext>
            </a:extLst>
          </p:cNvPr>
          <p:cNvSpPr txBox="1"/>
          <p:nvPr/>
        </p:nvSpPr>
        <p:spPr>
          <a:xfrm>
            <a:off x="4759850" y="2512308"/>
            <a:ext cx="3600400" cy="646331"/>
          </a:xfrm>
          <a:prstGeom prst="rect">
            <a:avLst/>
          </a:prstGeom>
          <a:noFill/>
        </p:spPr>
        <p:txBody>
          <a:bodyPr wrap="square" rtlCol="0">
            <a:spAutoFit/>
          </a:bodyPr>
          <a:lstStyle/>
          <a:p>
            <a:r>
              <a:rPr lang="en-US" b="1">
                <a:solidFill>
                  <a:schemeClr val="tx2"/>
                </a:solidFill>
              </a:rPr>
              <a:t>Online course: Introduction to 3D design with DS</a:t>
            </a:r>
          </a:p>
        </p:txBody>
      </p:sp>
      <p:sp>
        <p:nvSpPr>
          <p:cNvPr id="26" name="TextBox 25">
            <a:extLst>
              <a:ext uri="{FF2B5EF4-FFF2-40B4-BE49-F238E27FC236}">
                <a16:creationId xmlns:a16="http://schemas.microsoft.com/office/drawing/2014/main" id="{FD084E62-3ED5-8BFF-F89E-24C74F9B7057}"/>
              </a:ext>
            </a:extLst>
          </p:cNvPr>
          <p:cNvSpPr txBox="1"/>
          <p:nvPr/>
        </p:nvSpPr>
        <p:spPr>
          <a:xfrm>
            <a:off x="8756294" y="4553237"/>
            <a:ext cx="2138536" cy="523220"/>
          </a:xfrm>
          <a:prstGeom prst="rect">
            <a:avLst/>
          </a:prstGeom>
          <a:noFill/>
        </p:spPr>
        <p:txBody>
          <a:bodyPr wrap="square" rtlCol="0">
            <a:spAutoFit/>
          </a:bodyPr>
          <a:lstStyle/>
          <a:p>
            <a:r>
              <a:rPr lang="en-US" sz="1400" b="1">
                <a:solidFill>
                  <a:schemeClr val="tx2"/>
                </a:solidFill>
              </a:rPr>
              <a:t>Instructor:</a:t>
            </a:r>
          </a:p>
          <a:p>
            <a:r>
              <a:rPr lang="en-US" sz="1400" err="1">
                <a:solidFill>
                  <a:schemeClr val="tx2"/>
                </a:solidFill>
              </a:rPr>
              <a:t>Jarko</a:t>
            </a:r>
            <a:r>
              <a:rPr lang="en-US" sz="1400">
                <a:solidFill>
                  <a:schemeClr val="tx2"/>
                </a:solidFill>
              </a:rPr>
              <a:t> </a:t>
            </a:r>
            <a:r>
              <a:rPr lang="en-US" sz="1400" err="1">
                <a:solidFill>
                  <a:schemeClr val="tx2"/>
                </a:solidFill>
              </a:rPr>
              <a:t>Vihriälä</a:t>
            </a:r>
            <a:endParaRPr lang="en-US" sz="1400">
              <a:solidFill>
                <a:schemeClr val="tx2"/>
              </a:solidFill>
            </a:endParaRPr>
          </a:p>
        </p:txBody>
      </p:sp>
      <p:sp>
        <p:nvSpPr>
          <p:cNvPr id="27" name="TextBox 26">
            <a:extLst>
              <a:ext uri="{FF2B5EF4-FFF2-40B4-BE49-F238E27FC236}">
                <a16:creationId xmlns:a16="http://schemas.microsoft.com/office/drawing/2014/main" id="{3C29B947-8BFB-BB59-8BE3-FB03D8B88A26}"/>
              </a:ext>
            </a:extLst>
          </p:cNvPr>
          <p:cNvSpPr txBox="1"/>
          <p:nvPr/>
        </p:nvSpPr>
        <p:spPr>
          <a:xfrm>
            <a:off x="4770702" y="3518034"/>
            <a:ext cx="3290664" cy="954107"/>
          </a:xfrm>
          <a:prstGeom prst="rect">
            <a:avLst/>
          </a:prstGeom>
          <a:noFill/>
        </p:spPr>
        <p:txBody>
          <a:bodyPr wrap="square" rtlCol="0">
            <a:spAutoFit/>
          </a:bodyPr>
          <a:lstStyle/>
          <a:p>
            <a:r>
              <a:rPr lang="en-US" sz="1400" b="1">
                <a:solidFill>
                  <a:schemeClr val="tx2"/>
                </a:solidFill>
              </a:rPr>
              <a:t>Content:</a:t>
            </a:r>
          </a:p>
          <a:p>
            <a:endParaRPr lang="en-US" sz="1400">
              <a:solidFill>
                <a:schemeClr val="tx2"/>
              </a:solidFill>
            </a:endParaRPr>
          </a:p>
          <a:p>
            <a:pPr marL="285750" indent="-285750">
              <a:buFont typeface="Arial" panose="020B0604020202020204" pitchFamily="34" charset="0"/>
              <a:buChar char="•"/>
            </a:pPr>
            <a:r>
              <a:rPr lang="en-US" sz="1400">
                <a:solidFill>
                  <a:schemeClr val="tx2"/>
                </a:solidFill>
              </a:rPr>
              <a:t>How to get started with using 3D assets in DS</a:t>
            </a:r>
          </a:p>
        </p:txBody>
      </p:sp>
      <p:sp>
        <p:nvSpPr>
          <p:cNvPr id="2" name="Rectangle 1">
            <a:extLst>
              <a:ext uri="{FF2B5EF4-FFF2-40B4-BE49-F238E27FC236}">
                <a16:creationId xmlns:a16="http://schemas.microsoft.com/office/drawing/2014/main" id="{85778DB5-D5A1-FC2E-A31A-AC1CBC36A2C6}"/>
              </a:ext>
            </a:extLst>
          </p:cNvPr>
          <p:cNvSpPr/>
          <p:nvPr/>
        </p:nvSpPr>
        <p:spPr>
          <a:xfrm>
            <a:off x="550861" y="1205529"/>
            <a:ext cx="1767796" cy="42324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FI">
                <a:solidFill>
                  <a:schemeClr val="tx1"/>
                </a:solidFill>
              </a:rPr>
              <a:t>Advanced</a:t>
            </a:r>
          </a:p>
        </p:txBody>
      </p:sp>
      <p:pic>
        <p:nvPicPr>
          <p:cNvPr id="3" name="Graphic 2" descr="Remote learning language with solid fill">
            <a:extLst>
              <a:ext uri="{FF2B5EF4-FFF2-40B4-BE49-F238E27FC236}">
                <a16:creationId xmlns:a16="http://schemas.microsoft.com/office/drawing/2014/main" id="{324594EE-DD28-56AD-9EC7-B398B617DCB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453408" y="2172126"/>
            <a:ext cx="2225715" cy="2225715"/>
          </a:xfrm>
          <a:prstGeom prst="rect">
            <a:avLst/>
          </a:prstGeom>
        </p:spPr>
      </p:pic>
    </p:spTree>
    <p:extLst>
      <p:ext uri="{BB962C8B-B14F-4D97-AF65-F5344CB8AC3E}">
        <p14:creationId xmlns:p14="http://schemas.microsoft.com/office/powerpoint/2010/main" val="2233067697"/>
      </p:ext>
    </p:extLst>
  </p:cSld>
  <p:clrMapOvr>
    <a:masterClrMapping/>
  </p:clrMapOvr>
  <p:transition spd="med">
    <p:fade/>
  </p:transition>
  <p:extLst>
    <p:ext uri="{6950BFC3-D8DA-4A85-94F7-54DA5524770B}">
      <p188:commentRel xmlns:p188="http://schemas.microsoft.com/office/powerpoint/2018/8/main" r:id="rId2"/>
    </p:ext>
  </p:extLs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4D5047D5-072F-9641-C16A-F6B221C0340C}"/>
              </a:ext>
            </a:extLst>
          </p:cNvPr>
          <p:cNvSpPr>
            <a:spLocks noGrp="1"/>
          </p:cNvSpPr>
          <p:nvPr>
            <p:ph type="title"/>
          </p:nvPr>
        </p:nvSpPr>
        <p:spPr>
          <a:xfrm>
            <a:off x="550862" y="953395"/>
            <a:ext cx="11090275" cy="936626"/>
          </a:xfrm>
        </p:spPr>
        <p:txBody>
          <a:bodyPr/>
          <a:lstStyle/>
          <a:p>
            <a:r>
              <a:rPr lang="en-FI">
                <a:highlight>
                  <a:srgbClr val="41CD52"/>
                </a:highlight>
              </a:rPr>
              <a:t>Import the design to Qt Creator</a:t>
            </a:r>
          </a:p>
        </p:txBody>
      </p:sp>
      <p:sp>
        <p:nvSpPr>
          <p:cNvPr id="9" name="Text Placeholder 8">
            <a:extLst>
              <a:ext uri="{FF2B5EF4-FFF2-40B4-BE49-F238E27FC236}">
                <a16:creationId xmlns:a16="http://schemas.microsoft.com/office/drawing/2014/main" id="{BC324FA7-FB6A-58EB-8989-E547CD01365B}"/>
              </a:ext>
            </a:extLst>
          </p:cNvPr>
          <p:cNvSpPr>
            <a:spLocks noGrp="1"/>
          </p:cNvSpPr>
          <p:nvPr>
            <p:ph type="body" idx="1"/>
          </p:nvPr>
        </p:nvSpPr>
        <p:spPr/>
        <p:txBody>
          <a:bodyPr/>
          <a:lstStyle/>
          <a:p>
            <a:r>
              <a:rPr lang="en-FI"/>
              <a:t>Qt ACADEMY: UI TRACK</a:t>
            </a:r>
          </a:p>
        </p:txBody>
      </p:sp>
      <p:sp>
        <p:nvSpPr>
          <p:cNvPr id="11" name="Snip Diagonal Corner Rectangle 22">
            <a:extLst>
              <a:ext uri="{FF2B5EF4-FFF2-40B4-BE49-F238E27FC236}">
                <a16:creationId xmlns:a16="http://schemas.microsoft.com/office/drawing/2014/main" id="{44F91FD6-4D09-66FC-FE23-75AD31226840}"/>
              </a:ext>
            </a:extLst>
          </p:cNvPr>
          <p:cNvSpPr/>
          <p:nvPr/>
        </p:nvSpPr>
        <p:spPr>
          <a:xfrm>
            <a:off x="550862" y="2016729"/>
            <a:ext cx="3240882" cy="4032435"/>
          </a:xfrm>
          <a:prstGeom prst="snip2DiagRect">
            <a:avLst>
              <a:gd name="adj1" fmla="val 17910"/>
              <a:gd name="adj2" fmla="val 0"/>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72000" rIns="144000" bIns="72000" rtlCol="0" anchor="ctr"/>
          <a:lstStyle/>
          <a:p>
            <a:endParaRPr lang="en-US" sz="1400">
              <a:solidFill>
                <a:schemeClr val="tx2"/>
              </a:solidFill>
            </a:endParaRPr>
          </a:p>
          <a:p>
            <a:endParaRPr lang="en-US" sz="1400">
              <a:solidFill>
                <a:schemeClr val="tx2"/>
              </a:solidFill>
            </a:endParaRPr>
          </a:p>
          <a:p>
            <a:endParaRPr lang="en-US" sz="1400">
              <a:solidFill>
                <a:schemeClr val="tx2"/>
              </a:solidFill>
            </a:endParaRPr>
          </a:p>
          <a:p>
            <a:endParaRPr lang="en-US" sz="1400">
              <a:solidFill>
                <a:schemeClr val="tx2"/>
              </a:solidFill>
            </a:endParaRPr>
          </a:p>
        </p:txBody>
      </p:sp>
      <p:sp>
        <p:nvSpPr>
          <p:cNvPr id="13" name="Snip Diagonal Corner Rectangle 22">
            <a:extLst>
              <a:ext uri="{FF2B5EF4-FFF2-40B4-BE49-F238E27FC236}">
                <a16:creationId xmlns:a16="http://schemas.microsoft.com/office/drawing/2014/main" id="{DD1C8BE1-FE17-7DA3-1C3B-BC9C071699D5}"/>
              </a:ext>
            </a:extLst>
          </p:cNvPr>
          <p:cNvSpPr/>
          <p:nvPr/>
        </p:nvSpPr>
        <p:spPr>
          <a:xfrm>
            <a:off x="4183786" y="2016729"/>
            <a:ext cx="7200800" cy="4032436"/>
          </a:xfrm>
          <a:prstGeom prst="snip2DiagRect">
            <a:avLst>
              <a:gd name="adj1" fmla="val 17910"/>
              <a:gd name="adj2" fmla="val 0"/>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72000" rIns="144000" bIns="72000" rtlCol="0" anchor="ctr"/>
          <a:lstStyle/>
          <a:p>
            <a:endParaRPr lang="en-US" sz="1400">
              <a:solidFill>
                <a:schemeClr val="tx2"/>
              </a:solidFill>
            </a:endParaRPr>
          </a:p>
        </p:txBody>
      </p:sp>
      <p:cxnSp>
        <p:nvCxnSpPr>
          <p:cNvPr id="15" name="Straight Connector 14">
            <a:extLst>
              <a:ext uri="{FF2B5EF4-FFF2-40B4-BE49-F238E27FC236}">
                <a16:creationId xmlns:a16="http://schemas.microsoft.com/office/drawing/2014/main" id="{A437E7FD-5ABB-EB18-0423-2424C4BB7BB9}"/>
              </a:ext>
            </a:extLst>
          </p:cNvPr>
          <p:cNvCxnSpPr>
            <a:cxnSpLocks/>
          </p:cNvCxnSpPr>
          <p:nvPr/>
        </p:nvCxnSpPr>
        <p:spPr>
          <a:xfrm>
            <a:off x="911424" y="3284984"/>
            <a:ext cx="2376264"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8C6F64E-C714-7EA0-D875-A7F77D04CAC1}"/>
              </a:ext>
            </a:extLst>
          </p:cNvPr>
          <p:cNvCxnSpPr>
            <a:cxnSpLocks/>
          </p:cNvCxnSpPr>
          <p:nvPr/>
        </p:nvCxnSpPr>
        <p:spPr>
          <a:xfrm>
            <a:off x="942904" y="4443110"/>
            <a:ext cx="2304256"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2583A95-A710-741D-CEDB-80679014118C}"/>
              </a:ext>
            </a:extLst>
          </p:cNvPr>
          <p:cNvSpPr txBox="1"/>
          <p:nvPr/>
        </p:nvSpPr>
        <p:spPr>
          <a:xfrm>
            <a:off x="918858" y="2635420"/>
            <a:ext cx="1584176" cy="523220"/>
          </a:xfrm>
          <a:prstGeom prst="rect">
            <a:avLst/>
          </a:prstGeom>
          <a:noFill/>
        </p:spPr>
        <p:txBody>
          <a:bodyPr wrap="square" rtlCol="0">
            <a:spAutoFit/>
          </a:bodyPr>
          <a:lstStyle/>
          <a:p>
            <a:r>
              <a:rPr lang="en-US" sz="1400" b="1">
                <a:solidFill>
                  <a:schemeClr val="tx2"/>
                </a:solidFill>
              </a:rPr>
              <a:t>Duration </a:t>
            </a:r>
          </a:p>
          <a:p>
            <a:r>
              <a:rPr lang="en-US" sz="1400" err="1">
                <a:solidFill>
                  <a:schemeClr val="tx2"/>
                </a:solidFill>
              </a:rPr>
              <a:t>xzy</a:t>
            </a:r>
            <a:endParaRPr lang="en-US" sz="1400">
              <a:solidFill>
                <a:schemeClr val="tx2"/>
              </a:solidFill>
            </a:endParaRPr>
          </a:p>
        </p:txBody>
      </p:sp>
      <p:sp>
        <p:nvSpPr>
          <p:cNvPr id="20" name="TextBox 19">
            <a:extLst>
              <a:ext uri="{FF2B5EF4-FFF2-40B4-BE49-F238E27FC236}">
                <a16:creationId xmlns:a16="http://schemas.microsoft.com/office/drawing/2014/main" id="{05C3B13E-D5F1-13CA-3F39-334D1775A724}"/>
              </a:ext>
            </a:extLst>
          </p:cNvPr>
          <p:cNvSpPr txBox="1"/>
          <p:nvPr/>
        </p:nvSpPr>
        <p:spPr>
          <a:xfrm>
            <a:off x="918858" y="3509726"/>
            <a:ext cx="1584176" cy="738664"/>
          </a:xfrm>
          <a:prstGeom prst="rect">
            <a:avLst/>
          </a:prstGeom>
          <a:noFill/>
        </p:spPr>
        <p:txBody>
          <a:bodyPr wrap="square" rtlCol="0">
            <a:spAutoFit/>
          </a:bodyPr>
          <a:lstStyle/>
          <a:p>
            <a:r>
              <a:rPr lang="en-US" sz="1400" b="1">
                <a:solidFill>
                  <a:schemeClr val="tx2"/>
                </a:solidFill>
              </a:rPr>
              <a:t>Audience</a:t>
            </a:r>
          </a:p>
          <a:p>
            <a:r>
              <a:rPr lang="en-US" sz="1400">
                <a:solidFill>
                  <a:schemeClr val="tx2"/>
                </a:solidFill>
              </a:rPr>
              <a:t>Lorem ipsum</a:t>
            </a:r>
          </a:p>
          <a:p>
            <a:r>
              <a:rPr lang="en-US" sz="1400">
                <a:solidFill>
                  <a:schemeClr val="tx2"/>
                </a:solidFill>
              </a:rPr>
              <a:t>Lorem ipsum</a:t>
            </a:r>
          </a:p>
        </p:txBody>
      </p:sp>
      <p:sp>
        <p:nvSpPr>
          <p:cNvPr id="21" name="TextBox 20">
            <a:extLst>
              <a:ext uri="{FF2B5EF4-FFF2-40B4-BE49-F238E27FC236}">
                <a16:creationId xmlns:a16="http://schemas.microsoft.com/office/drawing/2014/main" id="{0E7F6D8D-897D-C40C-8FED-D8C4BF6EAB61}"/>
              </a:ext>
            </a:extLst>
          </p:cNvPr>
          <p:cNvSpPr txBox="1"/>
          <p:nvPr/>
        </p:nvSpPr>
        <p:spPr>
          <a:xfrm>
            <a:off x="911424" y="4663115"/>
            <a:ext cx="1872208" cy="738664"/>
          </a:xfrm>
          <a:prstGeom prst="rect">
            <a:avLst/>
          </a:prstGeom>
          <a:noFill/>
        </p:spPr>
        <p:txBody>
          <a:bodyPr wrap="square" rtlCol="0">
            <a:spAutoFit/>
          </a:bodyPr>
          <a:lstStyle/>
          <a:p>
            <a:r>
              <a:rPr lang="en-US" sz="1400" b="1">
                <a:solidFill>
                  <a:schemeClr val="tx2"/>
                </a:solidFill>
              </a:rPr>
              <a:t>Learning Objectives</a:t>
            </a:r>
          </a:p>
          <a:p>
            <a:endParaRPr lang="en-US" sz="1400">
              <a:solidFill>
                <a:schemeClr val="tx2"/>
              </a:solidFill>
            </a:endParaRPr>
          </a:p>
          <a:p>
            <a:r>
              <a:rPr lang="en-US" sz="1400">
                <a:solidFill>
                  <a:schemeClr val="tx2"/>
                </a:solidFill>
              </a:rPr>
              <a:t>You will …</a:t>
            </a:r>
          </a:p>
        </p:txBody>
      </p:sp>
      <p:sp>
        <p:nvSpPr>
          <p:cNvPr id="24" name="TextBox 23">
            <a:extLst>
              <a:ext uri="{FF2B5EF4-FFF2-40B4-BE49-F238E27FC236}">
                <a16:creationId xmlns:a16="http://schemas.microsoft.com/office/drawing/2014/main" id="{24E09177-6D80-E339-868F-45F4D9ECED6C}"/>
              </a:ext>
            </a:extLst>
          </p:cNvPr>
          <p:cNvSpPr txBox="1"/>
          <p:nvPr/>
        </p:nvSpPr>
        <p:spPr>
          <a:xfrm>
            <a:off x="2063552" y="2635420"/>
            <a:ext cx="1584176" cy="523220"/>
          </a:xfrm>
          <a:prstGeom prst="rect">
            <a:avLst/>
          </a:prstGeom>
          <a:noFill/>
        </p:spPr>
        <p:txBody>
          <a:bodyPr wrap="square" rtlCol="0">
            <a:spAutoFit/>
          </a:bodyPr>
          <a:lstStyle/>
          <a:p>
            <a:r>
              <a:rPr lang="en-US" sz="1400" b="1">
                <a:solidFill>
                  <a:schemeClr val="tx2"/>
                </a:solidFill>
              </a:rPr>
              <a:t>Location</a:t>
            </a:r>
          </a:p>
          <a:p>
            <a:r>
              <a:rPr lang="en-US" sz="1400">
                <a:solidFill>
                  <a:schemeClr val="tx2"/>
                </a:solidFill>
              </a:rPr>
              <a:t>Video</a:t>
            </a:r>
          </a:p>
        </p:txBody>
      </p:sp>
      <p:sp>
        <p:nvSpPr>
          <p:cNvPr id="25" name="TextBox 24">
            <a:extLst>
              <a:ext uri="{FF2B5EF4-FFF2-40B4-BE49-F238E27FC236}">
                <a16:creationId xmlns:a16="http://schemas.microsoft.com/office/drawing/2014/main" id="{57555024-BFED-A661-9FDC-CA2BD0EBE535}"/>
              </a:ext>
            </a:extLst>
          </p:cNvPr>
          <p:cNvSpPr txBox="1"/>
          <p:nvPr/>
        </p:nvSpPr>
        <p:spPr>
          <a:xfrm>
            <a:off x="4759850" y="2512308"/>
            <a:ext cx="3600400" cy="646331"/>
          </a:xfrm>
          <a:prstGeom prst="rect">
            <a:avLst/>
          </a:prstGeom>
          <a:noFill/>
        </p:spPr>
        <p:txBody>
          <a:bodyPr wrap="square" rtlCol="0">
            <a:spAutoFit/>
          </a:bodyPr>
          <a:lstStyle/>
          <a:p>
            <a:r>
              <a:rPr lang="en-US" b="1">
                <a:solidFill>
                  <a:schemeClr val="tx2"/>
                </a:solidFill>
              </a:rPr>
              <a:t>Video: Import the design to Qt Creator</a:t>
            </a:r>
          </a:p>
        </p:txBody>
      </p:sp>
      <p:sp>
        <p:nvSpPr>
          <p:cNvPr id="26" name="TextBox 25">
            <a:extLst>
              <a:ext uri="{FF2B5EF4-FFF2-40B4-BE49-F238E27FC236}">
                <a16:creationId xmlns:a16="http://schemas.microsoft.com/office/drawing/2014/main" id="{FD084E62-3ED5-8BFF-F89E-24C74F9B7057}"/>
              </a:ext>
            </a:extLst>
          </p:cNvPr>
          <p:cNvSpPr txBox="1"/>
          <p:nvPr/>
        </p:nvSpPr>
        <p:spPr>
          <a:xfrm>
            <a:off x="8756294" y="4553237"/>
            <a:ext cx="2138536" cy="523220"/>
          </a:xfrm>
          <a:prstGeom prst="rect">
            <a:avLst/>
          </a:prstGeom>
          <a:noFill/>
        </p:spPr>
        <p:txBody>
          <a:bodyPr wrap="square" rtlCol="0">
            <a:spAutoFit/>
          </a:bodyPr>
          <a:lstStyle/>
          <a:p>
            <a:r>
              <a:rPr lang="en-US" sz="1400" b="1">
                <a:solidFill>
                  <a:schemeClr val="tx2"/>
                </a:solidFill>
              </a:rPr>
              <a:t>Instructor:</a:t>
            </a:r>
          </a:p>
          <a:p>
            <a:r>
              <a:rPr lang="en-US" sz="1400">
                <a:solidFill>
                  <a:schemeClr val="tx2"/>
                </a:solidFill>
              </a:rPr>
              <a:t>?</a:t>
            </a:r>
            <a:endParaRPr lang="en-US" sz="1400">
              <a:solidFill>
                <a:schemeClr val="tx2"/>
              </a:solidFill>
              <a:highlight>
                <a:srgbClr val="FFFF00"/>
              </a:highlight>
            </a:endParaRPr>
          </a:p>
        </p:txBody>
      </p:sp>
      <p:sp>
        <p:nvSpPr>
          <p:cNvPr id="27" name="TextBox 26">
            <a:extLst>
              <a:ext uri="{FF2B5EF4-FFF2-40B4-BE49-F238E27FC236}">
                <a16:creationId xmlns:a16="http://schemas.microsoft.com/office/drawing/2014/main" id="{3C29B947-8BFB-BB59-8BE3-FB03D8B88A26}"/>
              </a:ext>
            </a:extLst>
          </p:cNvPr>
          <p:cNvSpPr txBox="1"/>
          <p:nvPr/>
        </p:nvSpPr>
        <p:spPr>
          <a:xfrm>
            <a:off x="4770702" y="3518034"/>
            <a:ext cx="3290664" cy="1600438"/>
          </a:xfrm>
          <a:prstGeom prst="rect">
            <a:avLst/>
          </a:prstGeom>
          <a:noFill/>
        </p:spPr>
        <p:txBody>
          <a:bodyPr wrap="square" rtlCol="0">
            <a:spAutoFit/>
          </a:bodyPr>
          <a:lstStyle/>
          <a:p>
            <a:r>
              <a:rPr lang="en-US" sz="1400" b="1">
                <a:solidFill>
                  <a:schemeClr val="tx2"/>
                </a:solidFill>
              </a:rPr>
              <a:t>Content:</a:t>
            </a:r>
          </a:p>
          <a:p>
            <a:endParaRPr lang="en-US" sz="1400">
              <a:solidFill>
                <a:schemeClr val="tx2"/>
              </a:solidFill>
            </a:endParaRPr>
          </a:p>
          <a:p>
            <a:pPr marL="285750" indent="-285750">
              <a:buFont typeface="Arial" panose="020B0604020202020204" pitchFamily="34" charset="0"/>
              <a:buChar char="•"/>
            </a:pPr>
            <a:r>
              <a:rPr lang="en-US" sz="1400">
                <a:solidFill>
                  <a:schemeClr val="tx2"/>
                </a:solidFill>
              </a:rPr>
              <a:t>Lorem ipsum</a:t>
            </a:r>
          </a:p>
          <a:p>
            <a:pPr marL="285750" indent="-285750">
              <a:buFont typeface="Arial" panose="020B0604020202020204" pitchFamily="34" charset="0"/>
              <a:buChar char="•"/>
            </a:pPr>
            <a:endParaRPr lang="en-US" sz="1400">
              <a:solidFill>
                <a:schemeClr val="tx2"/>
              </a:solidFill>
            </a:endParaRPr>
          </a:p>
          <a:p>
            <a:pPr marL="285750" indent="-285750">
              <a:buFont typeface="Arial" panose="020B0604020202020204" pitchFamily="34" charset="0"/>
              <a:buChar char="•"/>
            </a:pPr>
            <a:r>
              <a:rPr lang="en-US" sz="1400">
                <a:solidFill>
                  <a:schemeClr val="tx2"/>
                </a:solidFill>
              </a:rPr>
              <a:t>Lorem ipsum</a:t>
            </a:r>
            <a:br>
              <a:rPr lang="en-US" sz="1400">
                <a:solidFill>
                  <a:schemeClr val="tx2"/>
                </a:solidFill>
              </a:rPr>
            </a:br>
            <a:endParaRPr lang="en-US" sz="1400">
              <a:solidFill>
                <a:schemeClr val="tx2"/>
              </a:solidFill>
            </a:endParaRPr>
          </a:p>
          <a:p>
            <a:pPr marL="285750" indent="-285750">
              <a:buFont typeface="Arial" panose="020B0604020202020204" pitchFamily="34" charset="0"/>
              <a:buChar char="•"/>
            </a:pPr>
            <a:r>
              <a:rPr lang="en-US" sz="1400">
                <a:solidFill>
                  <a:schemeClr val="tx2"/>
                </a:solidFill>
              </a:rPr>
              <a:t>Lorem ipsum</a:t>
            </a:r>
          </a:p>
        </p:txBody>
      </p:sp>
      <p:pic>
        <p:nvPicPr>
          <p:cNvPr id="4" name="Graphic 3" descr="Vlog with solid fill">
            <a:extLst>
              <a:ext uri="{FF2B5EF4-FFF2-40B4-BE49-F238E27FC236}">
                <a16:creationId xmlns:a16="http://schemas.microsoft.com/office/drawing/2014/main" id="{4D0C434C-9DBC-E6A9-3A85-1CE6EAA057A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598992" y="2254062"/>
            <a:ext cx="2189048" cy="2189048"/>
          </a:xfrm>
          <a:prstGeom prst="rect">
            <a:avLst/>
          </a:prstGeom>
        </p:spPr>
      </p:pic>
    </p:spTree>
    <p:extLst>
      <p:ext uri="{BB962C8B-B14F-4D97-AF65-F5344CB8AC3E}">
        <p14:creationId xmlns:p14="http://schemas.microsoft.com/office/powerpoint/2010/main" val="2811893550"/>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AD182B83-6857-3206-5FAE-EC387849B48D}"/>
              </a:ext>
            </a:extLst>
          </p:cNvPr>
          <p:cNvSpPr>
            <a:spLocks noGrp="1"/>
          </p:cNvSpPr>
          <p:nvPr>
            <p:ph sz="half" idx="2"/>
          </p:nvPr>
        </p:nvSpPr>
        <p:spPr/>
        <p:txBody>
          <a:bodyPr/>
          <a:lstStyle/>
          <a:p>
            <a:pPr marL="0" indent="0">
              <a:buNone/>
            </a:pPr>
            <a:r>
              <a:rPr lang="en-GB" b="1" i="0" u="none" strike="noStrike">
                <a:solidFill>
                  <a:srgbClr val="000000"/>
                </a:solidFill>
                <a:effectLst/>
                <a:latin typeface="-webkit-standard"/>
              </a:rPr>
              <a:t>Learning objectives:</a:t>
            </a:r>
          </a:p>
          <a:p>
            <a:r>
              <a:rPr lang="en-GB" b="0" i="0" u="none" strike="noStrike">
                <a:solidFill>
                  <a:srgbClr val="000000"/>
                </a:solidFill>
                <a:effectLst/>
                <a:latin typeface="-webkit-standard"/>
              </a:rPr>
              <a:t>After completing the “How to compose UIs” track, the learner has created a functioning UI prototype with Design Studio by applying the common design principles.</a:t>
            </a:r>
          </a:p>
          <a:p>
            <a:pPr marL="0" indent="0">
              <a:buNone/>
            </a:pPr>
            <a:r>
              <a:rPr lang="en-GB" b="1">
                <a:solidFill>
                  <a:srgbClr val="000000"/>
                </a:solidFill>
                <a:latin typeface="-webkit-standard"/>
              </a:rPr>
              <a:t>Audience:</a:t>
            </a:r>
            <a:endParaRPr lang="en-FI" b="1" i="0" u="none" strike="noStrike">
              <a:solidFill>
                <a:srgbClr val="000000"/>
              </a:solidFill>
              <a:effectLst/>
              <a:latin typeface="-webkit-standard"/>
            </a:endParaRPr>
          </a:p>
          <a:p>
            <a:r>
              <a:rPr lang="en-GB">
                <a:solidFill>
                  <a:srgbClr val="000000"/>
                </a:solidFill>
                <a:latin typeface="-webkit-standard"/>
              </a:rPr>
              <a:t>Engineer</a:t>
            </a:r>
            <a:r>
              <a:rPr lang="en-GB" b="0" i="0" u="none" strike="noStrike">
                <a:solidFill>
                  <a:srgbClr val="000000"/>
                </a:solidFill>
                <a:effectLst/>
                <a:latin typeface="-webkit-standard"/>
              </a:rPr>
              <a:t> students interested in UI and UX design</a:t>
            </a:r>
          </a:p>
          <a:p>
            <a:r>
              <a:rPr lang="en-GB">
                <a:solidFill>
                  <a:srgbClr val="000000"/>
                </a:solidFill>
                <a:latin typeface="-webkit-standard"/>
              </a:rPr>
              <a:t>UI designer students interested in implementing user interactions</a:t>
            </a:r>
          </a:p>
          <a:p>
            <a:r>
              <a:rPr lang="en-GB">
                <a:solidFill>
                  <a:srgbClr val="000000"/>
                </a:solidFill>
                <a:latin typeface="-webkit-standard"/>
              </a:rPr>
              <a:t>Students interested in becoming Technical Artists</a:t>
            </a:r>
          </a:p>
          <a:p>
            <a:r>
              <a:rPr lang="en-GB" b="0" i="0" u="none" strike="noStrike">
                <a:solidFill>
                  <a:srgbClr val="000000"/>
                </a:solidFill>
                <a:effectLst/>
                <a:latin typeface="-webkit-standard"/>
              </a:rPr>
              <a:t>New Qt users onboarding</a:t>
            </a:r>
          </a:p>
        </p:txBody>
      </p:sp>
      <p:sp>
        <p:nvSpPr>
          <p:cNvPr id="9" name="Title 8">
            <a:extLst>
              <a:ext uri="{FF2B5EF4-FFF2-40B4-BE49-F238E27FC236}">
                <a16:creationId xmlns:a16="http://schemas.microsoft.com/office/drawing/2014/main" id="{64C71182-92D5-5101-DBD4-904D5FB77D6A}"/>
              </a:ext>
            </a:extLst>
          </p:cNvPr>
          <p:cNvSpPr>
            <a:spLocks noGrp="1"/>
          </p:cNvSpPr>
          <p:nvPr>
            <p:ph type="title"/>
          </p:nvPr>
        </p:nvSpPr>
        <p:spPr/>
        <p:txBody>
          <a:bodyPr/>
          <a:lstStyle/>
          <a:p>
            <a:r>
              <a:rPr lang="en-FI"/>
              <a:t>Qt Academy: How to compose UIs track</a:t>
            </a:r>
          </a:p>
        </p:txBody>
      </p:sp>
      <p:sp>
        <p:nvSpPr>
          <p:cNvPr id="3" name="Date Placeholder 2">
            <a:extLst>
              <a:ext uri="{FF2B5EF4-FFF2-40B4-BE49-F238E27FC236}">
                <a16:creationId xmlns:a16="http://schemas.microsoft.com/office/drawing/2014/main" id="{D1415209-F003-D367-8503-1015C4137B63}"/>
              </a:ext>
            </a:extLst>
          </p:cNvPr>
          <p:cNvSpPr>
            <a:spLocks noGrp="1"/>
          </p:cNvSpPr>
          <p:nvPr>
            <p:ph type="dt" sz="half" idx="10"/>
          </p:nvPr>
        </p:nvSpPr>
        <p:spPr/>
        <p:txBody>
          <a:bodyPr/>
          <a:lstStyle/>
          <a:p>
            <a:fld id="{9566C024-3FFB-437E-9CE3-FF63CB6433F8}" type="datetime3">
              <a:rPr lang="en-US" smtClean="0"/>
              <a:t>28 February 2023</a:t>
            </a:fld>
            <a:endParaRPr lang="en-US"/>
          </a:p>
        </p:txBody>
      </p:sp>
      <p:sp>
        <p:nvSpPr>
          <p:cNvPr id="4" name="Footer Placeholder 3">
            <a:extLst>
              <a:ext uri="{FF2B5EF4-FFF2-40B4-BE49-F238E27FC236}">
                <a16:creationId xmlns:a16="http://schemas.microsoft.com/office/drawing/2014/main" id="{80BD1C07-624B-3D44-6C0A-DDDBACACB551}"/>
              </a:ext>
            </a:extLst>
          </p:cNvPr>
          <p:cNvSpPr>
            <a:spLocks noGrp="1"/>
          </p:cNvSpPr>
          <p:nvPr>
            <p:ph type="ftr" sz="quarter" idx="11"/>
          </p:nvPr>
        </p:nvSpPr>
        <p:spPr/>
        <p:txBody>
          <a:bodyPr/>
          <a:lstStyle/>
          <a:p>
            <a:r>
              <a:rPr lang="en-US"/>
              <a:t>© The Qt Company</a:t>
            </a:r>
          </a:p>
        </p:txBody>
      </p:sp>
      <p:sp>
        <p:nvSpPr>
          <p:cNvPr id="5" name="Slide Number Placeholder 4">
            <a:extLst>
              <a:ext uri="{FF2B5EF4-FFF2-40B4-BE49-F238E27FC236}">
                <a16:creationId xmlns:a16="http://schemas.microsoft.com/office/drawing/2014/main" id="{57977B3B-E0E0-43E9-22BD-79130CD634B0}"/>
              </a:ext>
            </a:extLst>
          </p:cNvPr>
          <p:cNvSpPr>
            <a:spLocks noGrp="1"/>
          </p:cNvSpPr>
          <p:nvPr>
            <p:ph type="sldNum" sz="quarter" idx="12"/>
          </p:nvPr>
        </p:nvSpPr>
        <p:spPr/>
        <p:txBody>
          <a:bodyPr/>
          <a:lstStyle/>
          <a:p>
            <a:fld id="{A683D178-98AA-4574-9EAA-8EB007C55176}" type="slidenum">
              <a:rPr lang="en-US" smtClean="0"/>
              <a:pPr/>
              <a:t>2</a:t>
            </a:fld>
            <a:endParaRPr lang="en-US"/>
          </a:p>
        </p:txBody>
      </p:sp>
    </p:spTree>
    <p:extLst>
      <p:ext uri="{BB962C8B-B14F-4D97-AF65-F5344CB8AC3E}">
        <p14:creationId xmlns:p14="http://schemas.microsoft.com/office/powerpoint/2010/main" val="1059439937"/>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9" name="Diagram 68">
            <a:extLst>
              <a:ext uri="{FF2B5EF4-FFF2-40B4-BE49-F238E27FC236}">
                <a16:creationId xmlns:a16="http://schemas.microsoft.com/office/drawing/2014/main" id="{E4DCE2C1-DE0C-B643-E652-2411E952587A}"/>
              </a:ext>
            </a:extLst>
          </p:cNvPr>
          <p:cNvGraphicFramePr/>
          <p:nvPr/>
        </p:nvGraphicFramePr>
        <p:xfrm>
          <a:off x="5451185" y="-265843"/>
          <a:ext cx="6189951" cy="17591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Date Placeholder 2">
            <a:extLst>
              <a:ext uri="{FF2B5EF4-FFF2-40B4-BE49-F238E27FC236}">
                <a16:creationId xmlns:a16="http://schemas.microsoft.com/office/drawing/2014/main" id="{A6D67E6C-C4A7-F6DF-9526-E64602ACFF26}"/>
              </a:ext>
            </a:extLst>
          </p:cNvPr>
          <p:cNvSpPr>
            <a:spLocks noGrp="1"/>
          </p:cNvSpPr>
          <p:nvPr>
            <p:ph type="dt" sz="half" idx="10"/>
          </p:nvPr>
        </p:nvSpPr>
        <p:spPr/>
        <p:txBody>
          <a:bodyPr/>
          <a:lstStyle/>
          <a:p>
            <a:fld id="{CEF2045A-ED37-4C1B-B749-EF56D29BE8D3}" type="datetime3">
              <a:rPr lang="en-US" smtClean="0"/>
              <a:t>28 February 2023</a:t>
            </a:fld>
            <a:endParaRPr lang="en-US"/>
          </a:p>
        </p:txBody>
      </p:sp>
      <p:sp>
        <p:nvSpPr>
          <p:cNvPr id="5" name="Slide Number Placeholder 4">
            <a:extLst>
              <a:ext uri="{FF2B5EF4-FFF2-40B4-BE49-F238E27FC236}">
                <a16:creationId xmlns:a16="http://schemas.microsoft.com/office/drawing/2014/main" id="{6D85A017-52D9-7802-5950-DA004387E3FD}"/>
              </a:ext>
            </a:extLst>
          </p:cNvPr>
          <p:cNvSpPr>
            <a:spLocks noGrp="1"/>
          </p:cNvSpPr>
          <p:nvPr>
            <p:ph type="sldNum" sz="quarter" idx="12"/>
          </p:nvPr>
        </p:nvSpPr>
        <p:spPr/>
        <p:txBody>
          <a:bodyPr/>
          <a:lstStyle/>
          <a:p>
            <a:fld id="{A683D178-98AA-4574-9EAA-8EB007C55176}" type="slidenum">
              <a:rPr lang="en-US" smtClean="0"/>
              <a:pPr/>
              <a:t>3</a:t>
            </a:fld>
            <a:endParaRPr lang="en-US"/>
          </a:p>
        </p:txBody>
      </p:sp>
      <p:sp>
        <p:nvSpPr>
          <p:cNvPr id="6" name="Title 5">
            <a:extLst>
              <a:ext uri="{FF2B5EF4-FFF2-40B4-BE49-F238E27FC236}">
                <a16:creationId xmlns:a16="http://schemas.microsoft.com/office/drawing/2014/main" id="{BC623C0B-306A-501B-81D2-DEC0B2900634}"/>
              </a:ext>
            </a:extLst>
          </p:cNvPr>
          <p:cNvSpPr>
            <a:spLocks noGrp="1"/>
          </p:cNvSpPr>
          <p:nvPr>
            <p:ph type="title"/>
          </p:nvPr>
        </p:nvSpPr>
        <p:spPr>
          <a:xfrm>
            <a:off x="550862" y="392436"/>
            <a:ext cx="4900323" cy="442588"/>
          </a:xfrm>
        </p:spPr>
        <p:txBody>
          <a:bodyPr/>
          <a:lstStyle/>
          <a:p>
            <a:r>
              <a:rPr lang="en-FI" sz="2400"/>
              <a:t>Qt Academy – content overview</a:t>
            </a:r>
          </a:p>
        </p:txBody>
      </p:sp>
      <p:sp>
        <p:nvSpPr>
          <p:cNvPr id="10" name="Rectangle 9">
            <a:extLst>
              <a:ext uri="{FF2B5EF4-FFF2-40B4-BE49-F238E27FC236}">
                <a16:creationId xmlns:a16="http://schemas.microsoft.com/office/drawing/2014/main" id="{424832E8-72F0-ABA2-15BB-6AFF9EE23E58}"/>
              </a:ext>
            </a:extLst>
          </p:cNvPr>
          <p:cNvSpPr/>
          <p:nvPr/>
        </p:nvSpPr>
        <p:spPr>
          <a:xfrm>
            <a:off x="550861" y="1085132"/>
            <a:ext cx="2239770" cy="46228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FI" sz="1100" b="1">
                <a:solidFill>
                  <a:srgbClr val="09102B"/>
                </a:solidFill>
              </a:rPr>
              <a:t>INTRODUCTION</a:t>
            </a:r>
            <a:endParaRPr lang="en-US" b="1">
              <a:solidFill>
                <a:srgbClr val="09102B"/>
              </a:solidFill>
            </a:endParaRPr>
          </a:p>
        </p:txBody>
      </p:sp>
      <p:sp>
        <p:nvSpPr>
          <p:cNvPr id="11" name="Rectangle 10">
            <a:extLst>
              <a:ext uri="{FF2B5EF4-FFF2-40B4-BE49-F238E27FC236}">
                <a16:creationId xmlns:a16="http://schemas.microsoft.com/office/drawing/2014/main" id="{5FEF9999-E9D7-D8DF-DD32-778AC995058E}"/>
              </a:ext>
            </a:extLst>
          </p:cNvPr>
          <p:cNvSpPr/>
          <p:nvPr/>
        </p:nvSpPr>
        <p:spPr>
          <a:xfrm>
            <a:off x="550861" y="2758564"/>
            <a:ext cx="2239769" cy="1268518"/>
          </a:xfrm>
          <a:prstGeom prst="rect">
            <a:avLst/>
          </a:prstGeom>
          <a:solidFill>
            <a:srgbClr val="E076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FI" sz="1100" b="1"/>
              <a:t>Meet Qt – What is Qt and what you can achieve with it?</a:t>
            </a:r>
          </a:p>
          <a:p>
            <a:pPr algn="ctr"/>
            <a:endParaRPr lang="en-FI" sz="1100" b="1"/>
          </a:p>
          <a:p>
            <a:pPr marL="285750" indent="-285750">
              <a:buFont typeface="Arial" panose="020B0604020202020204" pitchFamily="34" charset="0"/>
              <a:buChar char="•"/>
            </a:pPr>
            <a:r>
              <a:rPr lang="en-FI" sz="1100"/>
              <a:t>Intro courses</a:t>
            </a:r>
          </a:p>
          <a:p>
            <a:pPr marL="285750" indent="-285750">
              <a:buFont typeface="Arial" panose="020B0604020202020204" pitchFamily="34" charset="0"/>
              <a:buChar char="•"/>
            </a:pPr>
            <a:r>
              <a:rPr lang="en-FI" sz="1100"/>
              <a:t>Inspiring examples and career stories</a:t>
            </a:r>
            <a:endParaRPr lang="en-US"/>
          </a:p>
        </p:txBody>
      </p:sp>
      <p:sp>
        <p:nvSpPr>
          <p:cNvPr id="13" name="Callout: Bent Line 46">
            <a:extLst>
              <a:ext uri="{FF2B5EF4-FFF2-40B4-BE49-F238E27FC236}">
                <a16:creationId xmlns:a16="http://schemas.microsoft.com/office/drawing/2014/main" id="{076162FF-83DB-AC8C-FDB4-71AD9B30C389}"/>
              </a:ext>
            </a:extLst>
          </p:cNvPr>
          <p:cNvSpPr/>
          <p:nvPr/>
        </p:nvSpPr>
        <p:spPr>
          <a:xfrm>
            <a:off x="550861" y="4191952"/>
            <a:ext cx="2239769" cy="639161"/>
          </a:xfrm>
          <a:prstGeom prst="borderCallout2">
            <a:avLst/>
          </a:prstGeom>
          <a:solidFill>
            <a:srgbClr val="F707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a:t>Word from sponsor</a:t>
            </a:r>
          </a:p>
          <a:p>
            <a:pPr algn="ctr"/>
            <a:r>
              <a:rPr lang="en-US" sz="1050"/>
              <a:t>Motivational video(s)</a:t>
            </a:r>
          </a:p>
        </p:txBody>
      </p:sp>
      <p:sp>
        <p:nvSpPr>
          <p:cNvPr id="14" name="Rectangle 13">
            <a:extLst>
              <a:ext uri="{FF2B5EF4-FFF2-40B4-BE49-F238E27FC236}">
                <a16:creationId xmlns:a16="http://schemas.microsoft.com/office/drawing/2014/main" id="{F5126EA6-EB34-5B50-EE80-BE78FBACC47A}"/>
              </a:ext>
            </a:extLst>
          </p:cNvPr>
          <p:cNvSpPr/>
          <p:nvPr/>
        </p:nvSpPr>
        <p:spPr>
          <a:xfrm>
            <a:off x="550861" y="1722211"/>
            <a:ext cx="2239769" cy="871483"/>
          </a:xfrm>
          <a:prstGeom prst="rect">
            <a:avLst/>
          </a:prstGeom>
          <a:solidFill>
            <a:srgbClr val="E076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FI" sz="1100" b="1"/>
              <a:t>Welcome to Qt Academy!</a:t>
            </a:r>
          </a:p>
          <a:p>
            <a:pPr algn="ctr"/>
            <a:endParaRPr lang="en-FI" sz="1100" b="1"/>
          </a:p>
          <a:p>
            <a:pPr marL="285750" indent="-285750">
              <a:buFont typeface="Arial" panose="020B0604020202020204" pitchFamily="34" charset="0"/>
              <a:buChar char="•"/>
            </a:pPr>
            <a:r>
              <a:rPr lang="en-FI" sz="1100"/>
              <a:t>Introducing the program</a:t>
            </a:r>
            <a:endParaRPr lang="en-US"/>
          </a:p>
        </p:txBody>
      </p:sp>
      <p:sp>
        <p:nvSpPr>
          <p:cNvPr id="15" name="Rectangle 14">
            <a:extLst>
              <a:ext uri="{FF2B5EF4-FFF2-40B4-BE49-F238E27FC236}">
                <a16:creationId xmlns:a16="http://schemas.microsoft.com/office/drawing/2014/main" id="{E5CED81C-1C42-1062-D688-8829EC2524EE}"/>
              </a:ext>
            </a:extLst>
          </p:cNvPr>
          <p:cNvSpPr/>
          <p:nvPr/>
        </p:nvSpPr>
        <p:spPr>
          <a:xfrm>
            <a:off x="3001022" y="1085132"/>
            <a:ext cx="3083537" cy="46228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FI" sz="1100" b="1">
                <a:solidFill>
                  <a:srgbClr val="09102B"/>
                </a:solidFill>
              </a:rPr>
              <a:t>HOW TO COMPOSE UIs</a:t>
            </a:r>
            <a:endParaRPr lang="en-US" b="1">
              <a:solidFill>
                <a:srgbClr val="09102B"/>
              </a:solidFill>
            </a:endParaRPr>
          </a:p>
        </p:txBody>
      </p:sp>
      <p:sp>
        <p:nvSpPr>
          <p:cNvPr id="16" name="Rectangle 15">
            <a:extLst>
              <a:ext uri="{FF2B5EF4-FFF2-40B4-BE49-F238E27FC236}">
                <a16:creationId xmlns:a16="http://schemas.microsoft.com/office/drawing/2014/main" id="{353D2A1F-ED05-FC2D-2B05-C800EBE7D31A}"/>
              </a:ext>
            </a:extLst>
          </p:cNvPr>
          <p:cNvSpPr/>
          <p:nvPr/>
        </p:nvSpPr>
        <p:spPr>
          <a:xfrm>
            <a:off x="3001022" y="1722211"/>
            <a:ext cx="3088703" cy="1034158"/>
          </a:xfrm>
          <a:prstGeom prst="rect">
            <a:avLst/>
          </a:prstGeom>
          <a:solidFill>
            <a:srgbClr val="E076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FI" sz="1100" b="1">
                <a:highlight>
                  <a:srgbClr val="41CD52"/>
                </a:highlight>
              </a:rPr>
              <a:t>The design process</a:t>
            </a:r>
          </a:p>
          <a:p>
            <a:pPr algn="ctr"/>
            <a:endParaRPr lang="en-FI" sz="1100" b="1"/>
          </a:p>
          <a:p>
            <a:pPr marL="285750" indent="-285750">
              <a:buFont typeface="Arial" panose="020B0604020202020204" pitchFamily="34" charset="0"/>
              <a:buChar char="•"/>
            </a:pPr>
            <a:r>
              <a:rPr lang="en-US" sz="1100"/>
              <a:t>Basic concepts and the design workflow</a:t>
            </a:r>
            <a:endParaRPr lang="en-FI" sz="1100"/>
          </a:p>
          <a:p>
            <a:pPr marL="285750" indent="-285750">
              <a:buFont typeface="Arial" panose="020B0604020202020204" pitchFamily="34" charset="0"/>
              <a:buChar char="•"/>
            </a:pPr>
            <a:r>
              <a:rPr lang="en-FI" sz="1100"/>
              <a:t>What are the features of quality UI and UX?</a:t>
            </a:r>
            <a:endParaRPr lang="en-US" sz="1100"/>
          </a:p>
        </p:txBody>
      </p:sp>
      <p:sp>
        <p:nvSpPr>
          <p:cNvPr id="19" name="Rectangle 18">
            <a:extLst>
              <a:ext uri="{FF2B5EF4-FFF2-40B4-BE49-F238E27FC236}">
                <a16:creationId xmlns:a16="http://schemas.microsoft.com/office/drawing/2014/main" id="{DFA5C4E0-5911-9D66-268C-31C17C2E0A73}"/>
              </a:ext>
            </a:extLst>
          </p:cNvPr>
          <p:cNvSpPr/>
          <p:nvPr/>
        </p:nvSpPr>
        <p:spPr>
          <a:xfrm>
            <a:off x="2995857" y="2898387"/>
            <a:ext cx="3088702" cy="1034158"/>
          </a:xfrm>
          <a:prstGeom prst="rect">
            <a:avLst/>
          </a:prstGeom>
          <a:solidFill>
            <a:srgbClr val="E076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FI" sz="1100" b="1"/>
              <a:t>Getting Started with QtDS – Create your first working prototype with DS</a:t>
            </a:r>
          </a:p>
          <a:p>
            <a:pPr algn="ctr"/>
            <a:endParaRPr lang="en-FI" sz="1100" b="1"/>
          </a:p>
          <a:p>
            <a:pPr marL="285750" indent="-285750">
              <a:buFont typeface="Arial" panose="020B0604020202020204" pitchFamily="34" charset="0"/>
              <a:buChar char="•"/>
            </a:pPr>
            <a:r>
              <a:rPr lang="fi-FI" sz="1100" err="1"/>
              <a:t>Getting</a:t>
            </a:r>
            <a:r>
              <a:rPr lang="fi-FI" sz="1100"/>
              <a:t> </a:t>
            </a:r>
            <a:r>
              <a:rPr lang="fi-FI" sz="1100" err="1"/>
              <a:t>Started</a:t>
            </a:r>
            <a:r>
              <a:rPr lang="fi-FI" sz="1100"/>
              <a:t> </a:t>
            </a:r>
            <a:r>
              <a:rPr lang="fi-FI" sz="1100" err="1"/>
              <a:t>courses</a:t>
            </a:r>
            <a:endParaRPr lang="fi-FI" sz="1100"/>
          </a:p>
          <a:p>
            <a:pPr marL="285750" indent="-285750">
              <a:buFont typeface="Arial" panose="020B0604020202020204" pitchFamily="34" charset="0"/>
              <a:buChar char="•"/>
            </a:pPr>
            <a:r>
              <a:rPr lang="fi-FI" sz="1100" err="1">
                <a:highlight>
                  <a:srgbClr val="41CD52"/>
                </a:highlight>
              </a:rPr>
              <a:t>The</a:t>
            </a:r>
            <a:r>
              <a:rPr lang="fi-FI" sz="1100">
                <a:highlight>
                  <a:srgbClr val="41CD52"/>
                </a:highlight>
              </a:rPr>
              <a:t> Bridge </a:t>
            </a:r>
            <a:r>
              <a:rPr lang="fi-FI" sz="1100" err="1">
                <a:highlight>
                  <a:srgbClr val="41CD52"/>
                </a:highlight>
              </a:rPr>
              <a:t>tool</a:t>
            </a:r>
            <a:endParaRPr lang="fi-FI" sz="1100">
              <a:highlight>
                <a:srgbClr val="41CD52"/>
              </a:highlight>
            </a:endParaRPr>
          </a:p>
          <a:p>
            <a:pPr marL="285750" indent="-285750">
              <a:buFont typeface="Arial" panose="020B0604020202020204" pitchFamily="34" charset="0"/>
              <a:buChar char="•"/>
            </a:pPr>
            <a:r>
              <a:rPr lang="fi-FI" sz="1100"/>
              <a:t>Intro to 2D UI</a:t>
            </a:r>
            <a:endParaRPr lang="en-FI" sz="1100"/>
          </a:p>
        </p:txBody>
      </p:sp>
      <p:sp>
        <p:nvSpPr>
          <p:cNvPr id="26" name="Rectangle 25">
            <a:extLst>
              <a:ext uri="{FF2B5EF4-FFF2-40B4-BE49-F238E27FC236}">
                <a16:creationId xmlns:a16="http://schemas.microsoft.com/office/drawing/2014/main" id="{01A433CA-934C-67F8-0735-96CA18CA94EA}"/>
              </a:ext>
            </a:extLst>
          </p:cNvPr>
          <p:cNvSpPr/>
          <p:nvPr/>
        </p:nvSpPr>
        <p:spPr>
          <a:xfrm>
            <a:off x="2990694" y="4103846"/>
            <a:ext cx="3083539" cy="1172792"/>
          </a:xfrm>
          <a:prstGeom prst="rect">
            <a:avLst/>
          </a:prstGeom>
          <a:solidFill>
            <a:srgbClr val="E076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FI" sz="1100" b="1"/>
              <a:t>Advanced DS</a:t>
            </a:r>
          </a:p>
          <a:p>
            <a:pPr algn="ctr"/>
            <a:endParaRPr lang="en-FI" sz="1100" b="1"/>
          </a:p>
          <a:p>
            <a:pPr marL="285750" indent="-285750">
              <a:buFont typeface="Arial" panose="020B0604020202020204" pitchFamily="34" charset="0"/>
              <a:buChar char="•"/>
            </a:pPr>
            <a:r>
              <a:rPr lang="fi-FI" sz="1100" err="1">
                <a:highlight>
                  <a:srgbClr val="41CD52"/>
                </a:highlight>
              </a:rPr>
              <a:t>Videos</a:t>
            </a:r>
            <a:r>
              <a:rPr lang="fi-FI" sz="1100">
                <a:highlight>
                  <a:srgbClr val="41CD52"/>
                </a:highlight>
              </a:rPr>
              <a:t> and </a:t>
            </a:r>
            <a:r>
              <a:rPr lang="fi-FI" sz="1100" err="1">
                <a:highlight>
                  <a:srgbClr val="41CD52"/>
                </a:highlight>
              </a:rPr>
              <a:t>tasks</a:t>
            </a:r>
            <a:r>
              <a:rPr lang="fi-FI" sz="1100">
                <a:highlight>
                  <a:srgbClr val="41CD52"/>
                </a:highlight>
              </a:rPr>
              <a:t> on </a:t>
            </a:r>
            <a:r>
              <a:rPr lang="fi-FI" sz="1100" err="1">
                <a:highlight>
                  <a:srgbClr val="41CD52"/>
                </a:highlight>
              </a:rPr>
              <a:t>how</a:t>
            </a:r>
            <a:r>
              <a:rPr lang="fi-FI" sz="1100">
                <a:highlight>
                  <a:srgbClr val="41CD52"/>
                </a:highlight>
              </a:rPr>
              <a:t> to </a:t>
            </a:r>
            <a:r>
              <a:rPr lang="fi-FI" sz="1100" err="1">
                <a:highlight>
                  <a:srgbClr val="41CD52"/>
                </a:highlight>
              </a:rPr>
              <a:t>use</a:t>
            </a:r>
            <a:r>
              <a:rPr lang="fi-FI" sz="1100">
                <a:highlight>
                  <a:srgbClr val="41CD52"/>
                </a:highlight>
              </a:rPr>
              <a:t> </a:t>
            </a:r>
            <a:r>
              <a:rPr lang="fi-FI" sz="1100" err="1">
                <a:highlight>
                  <a:srgbClr val="41CD52"/>
                </a:highlight>
              </a:rPr>
              <a:t>the</a:t>
            </a:r>
            <a:r>
              <a:rPr lang="fi-FI" sz="1100">
                <a:highlight>
                  <a:srgbClr val="41CD52"/>
                </a:highlight>
              </a:rPr>
              <a:t> </a:t>
            </a:r>
            <a:r>
              <a:rPr lang="fi-FI" sz="1100" err="1">
                <a:highlight>
                  <a:srgbClr val="41CD52"/>
                </a:highlight>
              </a:rPr>
              <a:t>different</a:t>
            </a:r>
            <a:r>
              <a:rPr lang="fi-FI" sz="1100">
                <a:highlight>
                  <a:srgbClr val="41CD52"/>
                </a:highlight>
              </a:rPr>
              <a:t> </a:t>
            </a:r>
            <a:r>
              <a:rPr lang="fi-FI" sz="1100" err="1">
                <a:highlight>
                  <a:srgbClr val="41CD52"/>
                </a:highlight>
              </a:rPr>
              <a:t>features</a:t>
            </a:r>
            <a:r>
              <a:rPr lang="fi-FI" sz="1100">
                <a:highlight>
                  <a:srgbClr val="41CD52"/>
                </a:highlight>
              </a:rPr>
              <a:t> of DS</a:t>
            </a:r>
          </a:p>
          <a:p>
            <a:pPr marL="285750" indent="-285750">
              <a:buFont typeface="Arial" panose="020B0604020202020204" pitchFamily="34" charset="0"/>
              <a:buChar char="•"/>
            </a:pPr>
            <a:r>
              <a:rPr lang="fi-FI" sz="1100"/>
              <a:t>3D design</a:t>
            </a:r>
          </a:p>
          <a:p>
            <a:pPr marL="285750" indent="-285750">
              <a:buFont typeface="Arial" panose="020B0604020202020204" pitchFamily="34" charset="0"/>
              <a:buChar char="•"/>
            </a:pPr>
            <a:r>
              <a:rPr lang="fi-FI" sz="1100" err="1">
                <a:highlight>
                  <a:srgbClr val="848895"/>
                </a:highlight>
              </a:rPr>
              <a:t>Introduction</a:t>
            </a:r>
            <a:r>
              <a:rPr lang="fi-FI" sz="1100">
                <a:highlight>
                  <a:srgbClr val="848895"/>
                </a:highlight>
              </a:rPr>
              <a:t> to QML</a:t>
            </a:r>
            <a:endParaRPr lang="en-FI" sz="1100">
              <a:highlight>
                <a:srgbClr val="848895"/>
              </a:highlight>
            </a:endParaRPr>
          </a:p>
        </p:txBody>
      </p:sp>
      <p:sp>
        <p:nvSpPr>
          <p:cNvPr id="51" name="Rectangle 50">
            <a:extLst>
              <a:ext uri="{FF2B5EF4-FFF2-40B4-BE49-F238E27FC236}">
                <a16:creationId xmlns:a16="http://schemas.microsoft.com/office/drawing/2014/main" id="{D244AD01-87C8-8E6A-C404-193D3E72E226}"/>
              </a:ext>
            </a:extLst>
          </p:cNvPr>
          <p:cNvSpPr/>
          <p:nvPr/>
        </p:nvSpPr>
        <p:spPr>
          <a:xfrm>
            <a:off x="6297533" y="1085132"/>
            <a:ext cx="3093867" cy="46228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i-FI" sz="1100" b="1">
                <a:solidFill>
                  <a:srgbClr val="09102B"/>
                </a:solidFill>
              </a:rPr>
              <a:t>DEVELOPING BACKEND</a:t>
            </a:r>
            <a:endParaRPr lang="en-US" b="1">
              <a:solidFill>
                <a:srgbClr val="09102B"/>
              </a:solidFill>
            </a:endParaRPr>
          </a:p>
        </p:txBody>
      </p:sp>
      <p:sp>
        <p:nvSpPr>
          <p:cNvPr id="53" name="Rectangle 52">
            <a:extLst>
              <a:ext uri="{FF2B5EF4-FFF2-40B4-BE49-F238E27FC236}">
                <a16:creationId xmlns:a16="http://schemas.microsoft.com/office/drawing/2014/main" id="{8FB6E66C-C685-D2CE-D632-15B18D1748AB}"/>
              </a:ext>
            </a:extLst>
          </p:cNvPr>
          <p:cNvSpPr/>
          <p:nvPr/>
        </p:nvSpPr>
        <p:spPr>
          <a:xfrm>
            <a:off x="6289786" y="2328739"/>
            <a:ext cx="3088704" cy="869202"/>
          </a:xfrm>
          <a:prstGeom prst="rect">
            <a:avLst/>
          </a:prstGeom>
          <a:solidFill>
            <a:srgbClr val="E076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FI" sz="1100" b="1"/>
              <a:t>Tools</a:t>
            </a:r>
          </a:p>
          <a:p>
            <a:pPr algn="ctr"/>
            <a:endParaRPr lang="en-FI" sz="1100" b="1"/>
          </a:p>
          <a:p>
            <a:pPr marL="171450" indent="-171450">
              <a:buFont typeface="Arial" panose="020B0604020202020204" pitchFamily="34" charset="0"/>
              <a:buChar char="•"/>
            </a:pPr>
            <a:r>
              <a:rPr lang="en-FI" sz="1100"/>
              <a:t>Qt Creator IDE</a:t>
            </a:r>
          </a:p>
          <a:p>
            <a:pPr marL="171450" indent="-171450">
              <a:buFont typeface="Arial" panose="020B0604020202020204" pitchFamily="34" charset="0"/>
              <a:buChar char="•"/>
            </a:pPr>
            <a:r>
              <a:rPr lang="en-FI" sz="1100"/>
              <a:t>Qt Visual Studio tools</a:t>
            </a:r>
          </a:p>
        </p:txBody>
      </p:sp>
      <p:sp>
        <p:nvSpPr>
          <p:cNvPr id="54" name="Rectangle 53">
            <a:extLst>
              <a:ext uri="{FF2B5EF4-FFF2-40B4-BE49-F238E27FC236}">
                <a16:creationId xmlns:a16="http://schemas.microsoft.com/office/drawing/2014/main" id="{35EE3CA1-EF87-3093-FA2A-E07BAF5250DF}"/>
              </a:ext>
            </a:extLst>
          </p:cNvPr>
          <p:cNvSpPr/>
          <p:nvPr/>
        </p:nvSpPr>
        <p:spPr>
          <a:xfrm>
            <a:off x="6300542" y="1699765"/>
            <a:ext cx="3090858" cy="462280"/>
          </a:xfrm>
          <a:prstGeom prst="rect">
            <a:avLst/>
          </a:prstGeom>
          <a:solidFill>
            <a:srgbClr val="E076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FI" sz="1100" b="1"/>
              <a:t>Cross-platform development with Qt</a:t>
            </a:r>
          </a:p>
        </p:txBody>
      </p:sp>
      <p:sp>
        <p:nvSpPr>
          <p:cNvPr id="56" name="Rectangle 55">
            <a:extLst>
              <a:ext uri="{FF2B5EF4-FFF2-40B4-BE49-F238E27FC236}">
                <a16:creationId xmlns:a16="http://schemas.microsoft.com/office/drawing/2014/main" id="{038E3FED-1045-9B30-B82D-29489C8AD05E}"/>
              </a:ext>
            </a:extLst>
          </p:cNvPr>
          <p:cNvSpPr/>
          <p:nvPr/>
        </p:nvSpPr>
        <p:spPr>
          <a:xfrm>
            <a:off x="6274297" y="3365860"/>
            <a:ext cx="3088704" cy="1133369"/>
          </a:xfrm>
          <a:prstGeom prst="rect">
            <a:avLst/>
          </a:prstGeom>
          <a:solidFill>
            <a:srgbClr val="E076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FI" sz="1100" b="1"/>
              <a:t>Platforms</a:t>
            </a:r>
          </a:p>
          <a:p>
            <a:pPr algn="ctr"/>
            <a:endParaRPr lang="en-FI" sz="1100" b="1"/>
          </a:p>
          <a:p>
            <a:pPr marL="171450" indent="-171450">
              <a:buFont typeface="Arial" panose="020B0604020202020204" pitchFamily="34" charset="0"/>
              <a:buChar char="•"/>
            </a:pPr>
            <a:r>
              <a:rPr lang="en-FI" sz="1100"/>
              <a:t>Getting Started with Qt for iOS / Android / Embedded / MCUs</a:t>
            </a:r>
          </a:p>
          <a:p>
            <a:pPr marL="171450" indent="-171450">
              <a:buFont typeface="Arial" panose="020B0604020202020204" pitchFamily="34" charset="0"/>
              <a:buChar char="•"/>
            </a:pPr>
            <a:r>
              <a:rPr lang="en-FI" sz="1100"/>
              <a:t>C</a:t>
            </a:r>
            <a:r>
              <a:rPr lang="en-GB" sz="1100"/>
              <a:t>M</a:t>
            </a:r>
            <a:r>
              <a:rPr lang="en-FI" sz="1100"/>
              <a:t>ake and Qt</a:t>
            </a:r>
          </a:p>
        </p:txBody>
      </p:sp>
      <p:sp>
        <p:nvSpPr>
          <p:cNvPr id="57" name="Rectangle 56">
            <a:extLst>
              <a:ext uri="{FF2B5EF4-FFF2-40B4-BE49-F238E27FC236}">
                <a16:creationId xmlns:a16="http://schemas.microsoft.com/office/drawing/2014/main" id="{6E354E6F-FAF6-8FFA-21F8-886DFAACC7FE}"/>
              </a:ext>
            </a:extLst>
          </p:cNvPr>
          <p:cNvSpPr/>
          <p:nvPr/>
        </p:nvSpPr>
        <p:spPr>
          <a:xfrm>
            <a:off x="6274297" y="4667148"/>
            <a:ext cx="3088704" cy="1172792"/>
          </a:xfrm>
          <a:prstGeom prst="rect">
            <a:avLst/>
          </a:prstGeom>
          <a:solidFill>
            <a:srgbClr val="E076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FI" sz="1100" b="1"/>
              <a:t>Qt Framework</a:t>
            </a:r>
          </a:p>
          <a:p>
            <a:pPr algn="ctr"/>
            <a:endParaRPr lang="en-FI" sz="1100" b="1"/>
          </a:p>
          <a:p>
            <a:pPr marL="171450" indent="-171450">
              <a:buFont typeface="Arial" panose="020B0604020202020204" pitchFamily="34" charset="0"/>
              <a:buChar char="•"/>
            </a:pPr>
            <a:r>
              <a:rPr lang="en-FI" sz="1100"/>
              <a:t>QML and Qt Quick</a:t>
            </a:r>
          </a:p>
          <a:p>
            <a:pPr marL="171450" indent="-171450">
              <a:buFont typeface="Arial" panose="020B0604020202020204" pitchFamily="34" charset="0"/>
              <a:buChar char="•"/>
            </a:pPr>
            <a:r>
              <a:rPr lang="en-FI" sz="1100"/>
              <a:t>Qt Essentials</a:t>
            </a:r>
          </a:p>
          <a:p>
            <a:pPr marL="171450" indent="-171450">
              <a:buFont typeface="Arial" panose="020B0604020202020204" pitchFamily="34" charset="0"/>
              <a:buChar char="•"/>
            </a:pPr>
            <a:r>
              <a:rPr lang="en-FI" sz="1100"/>
              <a:t>Qt Application Engine</a:t>
            </a:r>
          </a:p>
          <a:p>
            <a:pPr marL="171450" indent="-171450">
              <a:buFont typeface="Arial" panose="020B0604020202020204" pitchFamily="34" charset="0"/>
              <a:buChar char="•"/>
            </a:pPr>
            <a:r>
              <a:rPr lang="en-FI" sz="1100"/>
              <a:t>Qt Widgets</a:t>
            </a:r>
          </a:p>
        </p:txBody>
      </p:sp>
      <p:sp>
        <p:nvSpPr>
          <p:cNvPr id="64" name="Rectangle 63">
            <a:extLst>
              <a:ext uri="{FF2B5EF4-FFF2-40B4-BE49-F238E27FC236}">
                <a16:creationId xmlns:a16="http://schemas.microsoft.com/office/drawing/2014/main" id="{4EC63E29-92DF-99F1-C846-C4A4A37BBE6B}"/>
              </a:ext>
            </a:extLst>
          </p:cNvPr>
          <p:cNvSpPr/>
          <p:nvPr/>
        </p:nvSpPr>
        <p:spPr>
          <a:xfrm>
            <a:off x="9604374" y="1087987"/>
            <a:ext cx="2396282" cy="462280"/>
          </a:xfrm>
          <a:prstGeom prst="rect">
            <a:avLst/>
          </a:prstGeom>
          <a:solidFill>
            <a:schemeClr val="bg1">
              <a:lumMod val="85000"/>
            </a:scheme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i-FI" sz="1100" b="1">
                <a:solidFill>
                  <a:srgbClr val="09102B"/>
                </a:solidFill>
              </a:rPr>
              <a:t>QA</a:t>
            </a:r>
            <a:endParaRPr lang="en-US" b="1">
              <a:solidFill>
                <a:srgbClr val="09102B"/>
              </a:solidFill>
            </a:endParaRPr>
          </a:p>
        </p:txBody>
      </p:sp>
      <p:sp>
        <p:nvSpPr>
          <p:cNvPr id="65" name="TextBox 64">
            <a:extLst>
              <a:ext uri="{FF2B5EF4-FFF2-40B4-BE49-F238E27FC236}">
                <a16:creationId xmlns:a16="http://schemas.microsoft.com/office/drawing/2014/main" id="{06CEAB24-70A9-6168-D2D1-9625A66F1092}"/>
              </a:ext>
            </a:extLst>
          </p:cNvPr>
          <p:cNvSpPr txBox="1"/>
          <p:nvPr/>
        </p:nvSpPr>
        <p:spPr>
          <a:xfrm>
            <a:off x="6264243" y="5952502"/>
            <a:ext cx="5376893" cy="830997"/>
          </a:xfrm>
          <a:prstGeom prst="rect">
            <a:avLst/>
          </a:prstGeom>
          <a:noFill/>
          <a:ln w="9525">
            <a:solidFill>
              <a:schemeClr val="tx1"/>
            </a:solidFill>
          </a:ln>
        </p:spPr>
        <p:txBody>
          <a:bodyPr wrap="square" rtlCol="0">
            <a:spAutoFit/>
          </a:bodyPr>
          <a:lstStyle/>
          <a:p>
            <a:pPr marR="0" lvl="0" algn="l" defTabSz="914400" rtl="0" eaLnBrk="1" fontAlgn="auto" latinLnBrk="0" hangingPunct="1">
              <a:lnSpc>
                <a:spcPct val="100000"/>
              </a:lnSpc>
              <a:spcBef>
                <a:spcPts val="0"/>
              </a:spcBef>
              <a:spcAft>
                <a:spcPts val="0"/>
              </a:spcAft>
              <a:buClrTx/>
              <a:buSzTx/>
              <a:tabLst/>
              <a:defRPr/>
            </a:pPr>
            <a:r>
              <a:rPr lang="en-FI" sz="1200"/>
              <a:t>After completing this track, the learner has </a:t>
            </a:r>
            <a:r>
              <a:rPr lang="en-FI" sz="1200" b="1"/>
              <a:t>created a functioning application that runs on the target device(s) by applying the common software development lifecycle principles</a:t>
            </a:r>
            <a:r>
              <a:rPr lang="en-FI" sz="1200"/>
              <a:t>. They can create high-quality human-readable code that performs well and is updatable.</a:t>
            </a:r>
            <a:endParaRPr lang="fi-FI" sz="1200"/>
          </a:p>
        </p:txBody>
      </p:sp>
      <p:sp>
        <p:nvSpPr>
          <p:cNvPr id="2" name="TextBox 1">
            <a:extLst>
              <a:ext uri="{FF2B5EF4-FFF2-40B4-BE49-F238E27FC236}">
                <a16:creationId xmlns:a16="http://schemas.microsoft.com/office/drawing/2014/main" id="{3D3F2082-5282-897B-1DE7-258113E5872B}"/>
              </a:ext>
            </a:extLst>
          </p:cNvPr>
          <p:cNvSpPr txBox="1"/>
          <p:nvPr/>
        </p:nvSpPr>
        <p:spPr>
          <a:xfrm>
            <a:off x="2942319" y="5447939"/>
            <a:ext cx="3142240" cy="830997"/>
          </a:xfrm>
          <a:prstGeom prst="rect">
            <a:avLst/>
          </a:prstGeom>
          <a:noFill/>
          <a:ln w="9525">
            <a:solidFill>
              <a:schemeClr val="tx1"/>
            </a:solidFill>
          </a:ln>
        </p:spPr>
        <p:txBody>
          <a:bodyPr wrap="square" rtlCol="0">
            <a:spAutoFit/>
          </a:bodyPr>
          <a:lstStyle/>
          <a:p>
            <a:pPr marR="0" lvl="0" algn="l" defTabSz="914400" rtl="0" eaLnBrk="1" fontAlgn="auto" latinLnBrk="0" hangingPunct="1">
              <a:lnSpc>
                <a:spcPct val="100000"/>
              </a:lnSpc>
              <a:spcBef>
                <a:spcPts val="0"/>
              </a:spcBef>
              <a:spcAft>
                <a:spcPts val="0"/>
              </a:spcAft>
              <a:buClrTx/>
              <a:buSzTx/>
              <a:tabLst/>
              <a:defRPr/>
            </a:pPr>
            <a:r>
              <a:rPr lang="en-FI" sz="1200"/>
              <a:t>After completing this track, the learner has </a:t>
            </a:r>
            <a:r>
              <a:rPr lang="fi-FI" sz="1200" b="1" err="1"/>
              <a:t>created</a:t>
            </a:r>
            <a:r>
              <a:rPr lang="fi-FI" sz="1200" b="1"/>
              <a:t> a </a:t>
            </a:r>
            <a:r>
              <a:rPr lang="fi-FI" sz="1200" b="1" err="1"/>
              <a:t>functioning</a:t>
            </a:r>
            <a:r>
              <a:rPr lang="fi-FI" sz="1200" b="1"/>
              <a:t> UI </a:t>
            </a:r>
            <a:r>
              <a:rPr lang="fi-FI" sz="1200" b="1" err="1"/>
              <a:t>prototype</a:t>
            </a:r>
            <a:r>
              <a:rPr lang="fi-FI" sz="1200" b="1"/>
              <a:t> </a:t>
            </a:r>
            <a:r>
              <a:rPr lang="fi-FI" sz="1200" b="1" err="1"/>
              <a:t>with</a:t>
            </a:r>
            <a:r>
              <a:rPr lang="fi-FI" sz="1200" b="1"/>
              <a:t> Design Studio </a:t>
            </a:r>
            <a:r>
              <a:rPr lang="fi-FI" sz="1200" b="1" err="1"/>
              <a:t>by</a:t>
            </a:r>
            <a:r>
              <a:rPr lang="fi-FI" sz="1200" b="1"/>
              <a:t> </a:t>
            </a:r>
            <a:r>
              <a:rPr lang="fi-FI" sz="1200" b="1" err="1"/>
              <a:t>applying</a:t>
            </a:r>
            <a:r>
              <a:rPr lang="fi-FI" sz="1200" b="1"/>
              <a:t> </a:t>
            </a:r>
            <a:r>
              <a:rPr lang="fi-FI" sz="1200" b="1" err="1"/>
              <a:t>the</a:t>
            </a:r>
            <a:r>
              <a:rPr lang="fi-FI" sz="1200" b="1"/>
              <a:t> </a:t>
            </a:r>
            <a:r>
              <a:rPr lang="fi-FI" sz="1200" b="1" err="1"/>
              <a:t>common</a:t>
            </a:r>
            <a:r>
              <a:rPr lang="fi-FI" sz="1200" b="1"/>
              <a:t> design </a:t>
            </a:r>
            <a:r>
              <a:rPr lang="fi-FI" sz="1200" b="1" err="1"/>
              <a:t>principles</a:t>
            </a:r>
            <a:r>
              <a:rPr lang="fi-FI" sz="1200"/>
              <a:t>.</a:t>
            </a:r>
          </a:p>
        </p:txBody>
      </p:sp>
      <p:sp>
        <p:nvSpPr>
          <p:cNvPr id="4" name="Rectangle 3">
            <a:extLst>
              <a:ext uri="{FF2B5EF4-FFF2-40B4-BE49-F238E27FC236}">
                <a16:creationId xmlns:a16="http://schemas.microsoft.com/office/drawing/2014/main" id="{1EE724BB-A27C-0B79-9B1F-07F09A34B5D9}"/>
              </a:ext>
            </a:extLst>
          </p:cNvPr>
          <p:cNvSpPr/>
          <p:nvPr/>
        </p:nvSpPr>
        <p:spPr>
          <a:xfrm>
            <a:off x="9599637" y="1703782"/>
            <a:ext cx="2396282" cy="462280"/>
          </a:xfrm>
          <a:prstGeom prst="rect">
            <a:avLst/>
          </a:prstGeom>
          <a:solidFill>
            <a:schemeClr val="bg1">
              <a:lumMod val="85000"/>
            </a:scheme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i-FI" sz="1100" b="1" err="1">
                <a:solidFill>
                  <a:srgbClr val="09102B"/>
                </a:solidFill>
              </a:rPr>
              <a:t>Squish</a:t>
            </a:r>
            <a:r>
              <a:rPr lang="fi-FI" sz="1100" b="1">
                <a:solidFill>
                  <a:srgbClr val="09102B"/>
                </a:solidFill>
              </a:rPr>
              <a:t> Academy</a:t>
            </a:r>
            <a:endParaRPr lang="en-US" b="1">
              <a:solidFill>
                <a:srgbClr val="09102B"/>
              </a:solidFill>
            </a:endParaRPr>
          </a:p>
        </p:txBody>
      </p:sp>
      <p:sp>
        <p:nvSpPr>
          <p:cNvPr id="9" name="Down Arrow 8">
            <a:extLst>
              <a:ext uri="{FF2B5EF4-FFF2-40B4-BE49-F238E27FC236}">
                <a16:creationId xmlns:a16="http://schemas.microsoft.com/office/drawing/2014/main" id="{A40E8977-AD39-81ED-45FA-7E00FA7E989A}"/>
              </a:ext>
            </a:extLst>
          </p:cNvPr>
          <p:cNvSpPr/>
          <p:nvPr/>
        </p:nvSpPr>
        <p:spPr>
          <a:xfrm rot="17650716">
            <a:off x="2460121" y="551425"/>
            <a:ext cx="873998" cy="961045"/>
          </a:xfrm>
          <a:prstGeom prst="downArrow">
            <a:avLst/>
          </a:prstGeom>
          <a:solidFill>
            <a:srgbClr val="41CD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I"/>
          </a:p>
        </p:txBody>
      </p:sp>
      <p:sp>
        <p:nvSpPr>
          <p:cNvPr id="7" name="Callout: Bent Line 46">
            <a:extLst>
              <a:ext uri="{FF2B5EF4-FFF2-40B4-BE49-F238E27FC236}">
                <a16:creationId xmlns:a16="http://schemas.microsoft.com/office/drawing/2014/main" id="{A7D011D0-E7D7-3853-4427-9306714C32BD}"/>
              </a:ext>
            </a:extLst>
          </p:cNvPr>
          <p:cNvSpPr/>
          <p:nvPr/>
        </p:nvSpPr>
        <p:spPr>
          <a:xfrm>
            <a:off x="550860" y="4988283"/>
            <a:ext cx="2239769" cy="639161"/>
          </a:xfrm>
          <a:prstGeom prst="borderCallout2">
            <a:avLst/>
          </a:prstGeom>
          <a:solidFill>
            <a:srgbClr val="F707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a:t>Launching the competition</a:t>
            </a:r>
            <a:endParaRPr lang="en-US" sz="1050"/>
          </a:p>
        </p:txBody>
      </p:sp>
      <p:sp>
        <p:nvSpPr>
          <p:cNvPr id="8" name="TextBox 7">
            <a:extLst>
              <a:ext uri="{FF2B5EF4-FFF2-40B4-BE49-F238E27FC236}">
                <a16:creationId xmlns:a16="http://schemas.microsoft.com/office/drawing/2014/main" id="{DA585719-CA5E-40E0-EDC8-689A256CD42A}"/>
              </a:ext>
            </a:extLst>
          </p:cNvPr>
          <p:cNvSpPr txBox="1"/>
          <p:nvPr/>
        </p:nvSpPr>
        <p:spPr>
          <a:xfrm>
            <a:off x="2140840" y="6414167"/>
            <a:ext cx="1968650" cy="369332"/>
          </a:xfrm>
          <a:prstGeom prst="rect">
            <a:avLst/>
          </a:prstGeom>
          <a:noFill/>
        </p:spPr>
        <p:txBody>
          <a:bodyPr wrap="square" rtlCol="0">
            <a:spAutoFit/>
          </a:bodyPr>
          <a:lstStyle/>
          <a:p>
            <a:r>
              <a:rPr lang="en-FI">
                <a:highlight>
                  <a:srgbClr val="41CD52"/>
                </a:highlight>
              </a:rPr>
              <a:t>Green = not done</a:t>
            </a:r>
          </a:p>
        </p:txBody>
      </p:sp>
      <p:sp>
        <p:nvSpPr>
          <p:cNvPr id="12" name="TextBox 11">
            <a:extLst>
              <a:ext uri="{FF2B5EF4-FFF2-40B4-BE49-F238E27FC236}">
                <a16:creationId xmlns:a16="http://schemas.microsoft.com/office/drawing/2014/main" id="{024EBC21-3F28-EC90-5F2D-AD97DCB80551}"/>
              </a:ext>
            </a:extLst>
          </p:cNvPr>
          <p:cNvSpPr txBox="1"/>
          <p:nvPr/>
        </p:nvSpPr>
        <p:spPr>
          <a:xfrm>
            <a:off x="4026341" y="6417577"/>
            <a:ext cx="1968650" cy="369332"/>
          </a:xfrm>
          <a:prstGeom prst="rect">
            <a:avLst/>
          </a:prstGeom>
          <a:noFill/>
        </p:spPr>
        <p:txBody>
          <a:bodyPr wrap="square" rtlCol="0">
            <a:spAutoFit/>
          </a:bodyPr>
          <a:lstStyle/>
          <a:p>
            <a:r>
              <a:rPr lang="en-FI">
                <a:highlight>
                  <a:srgbClr val="848895"/>
                </a:highlight>
              </a:rPr>
              <a:t>Grey = </a:t>
            </a:r>
            <a:r>
              <a:rPr lang="en-GB">
                <a:highlight>
                  <a:srgbClr val="848895"/>
                </a:highlight>
              </a:rPr>
              <a:t>in progress</a:t>
            </a:r>
            <a:endParaRPr lang="en-FI">
              <a:highlight>
                <a:srgbClr val="848895"/>
              </a:highlight>
            </a:endParaRPr>
          </a:p>
        </p:txBody>
      </p:sp>
    </p:spTree>
    <p:extLst>
      <p:ext uri="{BB962C8B-B14F-4D97-AF65-F5344CB8AC3E}">
        <p14:creationId xmlns:p14="http://schemas.microsoft.com/office/powerpoint/2010/main" val="1064419424"/>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Rectangle 63">
            <a:extLst>
              <a:ext uri="{FF2B5EF4-FFF2-40B4-BE49-F238E27FC236}">
                <a16:creationId xmlns:a16="http://schemas.microsoft.com/office/drawing/2014/main" id="{51E1E5B7-2C13-5B04-82F8-B592F3660124}"/>
              </a:ext>
            </a:extLst>
          </p:cNvPr>
          <p:cNvSpPr/>
          <p:nvPr/>
        </p:nvSpPr>
        <p:spPr>
          <a:xfrm>
            <a:off x="5428991" y="2892626"/>
            <a:ext cx="2629073" cy="125932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FI" sz="1200" b="1"/>
              <a:t>Course:</a:t>
            </a:r>
          </a:p>
          <a:p>
            <a:r>
              <a:rPr lang="en-FI" sz="1200" b="1"/>
              <a:t>Create your first application with Qt</a:t>
            </a:r>
          </a:p>
          <a:p>
            <a:endParaRPr lang="en-FI" sz="1200" b="1"/>
          </a:p>
          <a:p>
            <a:r>
              <a:rPr lang="en-FI" sz="1200"/>
              <a:t>You will create a simple To-Do application prototype with DS.</a:t>
            </a:r>
          </a:p>
        </p:txBody>
      </p:sp>
      <p:sp>
        <p:nvSpPr>
          <p:cNvPr id="6" name="Title 5">
            <a:extLst>
              <a:ext uri="{FF2B5EF4-FFF2-40B4-BE49-F238E27FC236}">
                <a16:creationId xmlns:a16="http://schemas.microsoft.com/office/drawing/2014/main" id="{4A94814A-DEB8-ECC5-8E45-DA0A6AED8EE4}"/>
              </a:ext>
            </a:extLst>
          </p:cNvPr>
          <p:cNvSpPr>
            <a:spLocks noGrp="1"/>
          </p:cNvSpPr>
          <p:nvPr>
            <p:ph type="title"/>
          </p:nvPr>
        </p:nvSpPr>
        <p:spPr/>
        <p:txBody>
          <a:bodyPr/>
          <a:lstStyle/>
          <a:p>
            <a:r>
              <a:rPr lang="en-FI"/>
              <a:t>UI Track structure</a:t>
            </a:r>
          </a:p>
        </p:txBody>
      </p:sp>
      <p:sp>
        <p:nvSpPr>
          <p:cNvPr id="7" name="Text Placeholder 6">
            <a:extLst>
              <a:ext uri="{FF2B5EF4-FFF2-40B4-BE49-F238E27FC236}">
                <a16:creationId xmlns:a16="http://schemas.microsoft.com/office/drawing/2014/main" id="{C06E6A26-A471-49E9-0594-355F66B3073A}"/>
              </a:ext>
            </a:extLst>
          </p:cNvPr>
          <p:cNvSpPr>
            <a:spLocks noGrp="1"/>
          </p:cNvSpPr>
          <p:nvPr>
            <p:ph type="body" idx="13"/>
          </p:nvPr>
        </p:nvSpPr>
        <p:spPr/>
        <p:txBody>
          <a:bodyPr/>
          <a:lstStyle/>
          <a:p>
            <a:r>
              <a:rPr lang="en-FI"/>
              <a:t>Qt ACADEMY: UI TRACK</a:t>
            </a:r>
          </a:p>
        </p:txBody>
      </p:sp>
      <p:sp>
        <p:nvSpPr>
          <p:cNvPr id="8" name="Rectangle 7">
            <a:extLst>
              <a:ext uri="{FF2B5EF4-FFF2-40B4-BE49-F238E27FC236}">
                <a16:creationId xmlns:a16="http://schemas.microsoft.com/office/drawing/2014/main" id="{2F8A5DEE-BF46-A41A-9CB8-B6901C3F8911}"/>
              </a:ext>
            </a:extLst>
          </p:cNvPr>
          <p:cNvSpPr/>
          <p:nvPr/>
        </p:nvSpPr>
        <p:spPr>
          <a:xfrm>
            <a:off x="550861" y="1556069"/>
            <a:ext cx="2503715" cy="10862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FI" sz="1200" b="1">
                <a:highlight>
                  <a:srgbClr val="848895"/>
                </a:highlight>
              </a:rPr>
              <a:t>Webinar:</a:t>
            </a:r>
          </a:p>
          <a:p>
            <a:r>
              <a:rPr lang="en-FI" sz="1200" b="1">
                <a:highlight>
                  <a:srgbClr val="848895"/>
                </a:highlight>
              </a:rPr>
              <a:t>Introduction to design thinking</a:t>
            </a:r>
          </a:p>
          <a:p>
            <a:endParaRPr lang="en-FI" sz="1200"/>
          </a:p>
          <a:p>
            <a:r>
              <a:rPr lang="en-US" sz="1200">
                <a:solidFill>
                  <a:schemeClr val="bg1"/>
                </a:solidFill>
              </a:rPr>
              <a:t>You will </a:t>
            </a:r>
            <a:r>
              <a:rPr lang="en-FI" sz="1200">
                <a:solidFill>
                  <a:schemeClr val="bg1"/>
                </a:solidFill>
              </a:rPr>
              <a:t>understand the importance of design in system creation.</a:t>
            </a:r>
            <a:endParaRPr lang="en-US" sz="1200">
              <a:solidFill>
                <a:schemeClr val="bg1"/>
              </a:solidFill>
            </a:endParaRPr>
          </a:p>
        </p:txBody>
      </p:sp>
      <p:sp>
        <p:nvSpPr>
          <p:cNvPr id="9" name="Rectangle 8">
            <a:extLst>
              <a:ext uri="{FF2B5EF4-FFF2-40B4-BE49-F238E27FC236}">
                <a16:creationId xmlns:a16="http://schemas.microsoft.com/office/drawing/2014/main" id="{5269A7ED-3749-EFC2-5E2B-53A6AFF92A9A}"/>
              </a:ext>
            </a:extLst>
          </p:cNvPr>
          <p:cNvSpPr/>
          <p:nvPr/>
        </p:nvSpPr>
        <p:spPr>
          <a:xfrm>
            <a:off x="550860" y="3094743"/>
            <a:ext cx="2503715" cy="15123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FI" sz="1200" b="1">
                <a:highlight>
                  <a:srgbClr val="848895"/>
                </a:highlight>
              </a:rPr>
              <a:t>Webinar:</a:t>
            </a:r>
          </a:p>
          <a:p>
            <a:r>
              <a:rPr lang="en-FI" sz="1200" b="1">
                <a:highlight>
                  <a:srgbClr val="848895"/>
                </a:highlight>
              </a:rPr>
              <a:t>What everyone needs to know about UI design</a:t>
            </a:r>
          </a:p>
          <a:p>
            <a:pPr algn="ctr"/>
            <a:endParaRPr lang="en-FI" sz="1200"/>
          </a:p>
          <a:p>
            <a:r>
              <a:rPr lang="en-US" sz="1200">
                <a:solidFill>
                  <a:schemeClr val="bg1"/>
                </a:solidFill>
              </a:rPr>
              <a:t>You will be </a:t>
            </a:r>
            <a:r>
              <a:rPr lang="en-FI" sz="1200">
                <a:solidFill>
                  <a:schemeClr val="bg1"/>
                </a:solidFill>
              </a:rPr>
              <a:t>able to understand the key concepts of the design workflow.</a:t>
            </a:r>
            <a:endParaRPr lang="en-US" sz="1200">
              <a:solidFill>
                <a:schemeClr val="bg1"/>
              </a:solidFill>
            </a:endParaRPr>
          </a:p>
        </p:txBody>
      </p:sp>
      <p:cxnSp>
        <p:nvCxnSpPr>
          <p:cNvPr id="11" name="Straight Arrow Connector 10">
            <a:extLst>
              <a:ext uri="{FF2B5EF4-FFF2-40B4-BE49-F238E27FC236}">
                <a16:creationId xmlns:a16="http://schemas.microsoft.com/office/drawing/2014/main" id="{A88468A3-6ABF-46CB-2964-B641829AFFAA}"/>
              </a:ext>
            </a:extLst>
          </p:cNvPr>
          <p:cNvCxnSpPr>
            <a:cxnSpLocks/>
            <a:stCxn id="8" idx="2"/>
            <a:endCxn id="9" idx="0"/>
          </p:cNvCxnSpPr>
          <p:nvPr/>
        </p:nvCxnSpPr>
        <p:spPr>
          <a:xfrm flipH="1">
            <a:off x="1802718" y="2642352"/>
            <a:ext cx="1" cy="452391"/>
          </a:xfrm>
          <a:prstGeom prst="straightConnector1">
            <a:avLst/>
          </a:prstGeom>
          <a:ln>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AEAA55FB-9788-3F56-B5E4-39C0B37602F5}"/>
              </a:ext>
            </a:extLst>
          </p:cNvPr>
          <p:cNvSpPr/>
          <p:nvPr/>
        </p:nvSpPr>
        <p:spPr>
          <a:xfrm>
            <a:off x="2725285" y="2410506"/>
            <a:ext cx="2064430" cy="43848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FI" sz="1200" b="1">
                <a:solidFill>
                  <a:schemeClr val="tx1"/>
                </a:solidFill>
              </a:rPr>
              <a:t>Assignment: Weird designs and how to improve them</a:t>
            </a:r>
          </a:p>
        </p:txBody>
      </p:sp>
      <p:sp>
        <p:nvSpPr>
          <p:cNvPr id="18" name="Rectangle 17">
            <a:extLst>
              <a:ext uri="{FF2B5EF4-FFF2-40B4-BE49-F238E27FC236}">
                <a16:creationId xmlns:a16="http://schemas.microsoft.com/office/drawing/2014/main" id="{E037C29F-D2DA-3FAE-F130-A53F1F883538}"/>
              </a:ext>
            </a:extLst>
          </p:cNvPr>
          <p:cNvSpPr/>
          <p:nvPr/>
        </p:nvSpPr>
        <p:spPr>
          <a:xfrm>
            <a:off x="550859" y="4936151"/>
            <a:ext cx="2503715" cy="125932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FI" sz="1200" b="1">
                <a:highlight>
                  <a:srgbClr val="41CD52"/>
                </a:highlight>
              </a:rPr>
              <a:t>Video:</a:t>
            </a:r>
          </a:p>
          <a:p>
            <a:r>
              <a:rPr lang="en-FI" sz="1200" b="1">
                <a:highlight>
                  <a:srgbClr val="41CD52"/>
                </a:highlight>
              </a:rPr>
              <a:t>What are the features of quality UI and UX?</a:t>
            </a:r>
          </a:p>
          <a:p>
            <a:pPr algn="ctr"/>
            <a:endParaRPr lang="en-FI" sz="1200"/>
          </a:p>
          <a:p>
            <a:r>
              <a:rPr lang="en-US" sz="1200">
                <a:solidFill>
                  <a:schemeClr val="bg1"/>
                </a:solidFill>
              </a:rPr>
              <a:t>You will </a:t>
            </a:r>
            <a:r>
              <a:rPr lang="fi-FI" sz="1200">
                <a:solidFill>
                  <a:schemeClr val="bg1"/>
                </a:solidFill>
              </a:rPr>
              <a:t>…</a:t>
            </a:r>
            <a:endParaRPr lang="en-US" sz="1200">
              <a:solidFill>
                <a:schemeClr val="bg1"/>
              </a:solidFill>
            </a:endParaRPr>
          </a:p>
        </p:txBody>
      </p:sp>
      <p:sp>
        <p:nvSpPr>
          <p:cNvPr id="19" name="Rectangle 18">
            <a:extLst>
              <a:ext uri="{FF2B5EF4-FFF2-40B4-BE49-F238E27FC236}">
                <a16:creationId xmlns:a16="http://schemas.microsoft.com/office/drawing/2014/main" id="{E1DFDA2E-032D-DFF6-BD6C-1DAC846D7B50}"/>
              </a:ext>
            </a:extLst>
          </p:cNvPr>
          <p:cNvSpPr/>
          <p:nvPr/>
        </p:nvSpPr>
        <p:spPr>
          <a:xfrm>
            <a:off x="2725302" y="4306489"/>
            <a:ext cx="2064413" cy="58789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FI" sz="1200" b="1">
                <a:solidFill>
                  <a:schemeClr val="tx1"/>
                </a:solidFill>
              </a:rPr>
              <a:t>Assignment: Create a To-Do wireframe and gather feedback</a:t>
            </a:r>
          </a:p>
        </p:txBody>
      </p:sp>
      <p:cxnSp>
        <p:nvCxnSpPr>
          <p:cNvPr id="20" name="Straight Arrow Connector 19">
            <a:extLst>
              <a:ext uri="{FF2B5EF4-FFF2-40B4-BE49-F238E27FC236}">
                <a16:creationId xmlns:a16="http://schemas.microsoft.com/office/drawing/2014/main" id="{F506F2A8-F9E1-1884-3FB9-D3EF7F7B601C}"/>
              </a:ext>
            </a:extLst>
          </p:cNvPr>
          <p:cNvCxnSpPr>
            <a:cxnSpLocks/>
            <a:stCxn id="9" idx="2"/>
            <a:endCxn id="18" idx="0"/>
          </p:cNvCxnSpPr>
          <p:nvPr/>
        </p:nvCxnSpPr>
        <p:spPr>
          <a:xfrm flipH="1">
            <a:off x="1802717" y="4607085"/>
            <a:ext cx="1" cy="329066"/>
          </a:xfrm>
          <a:prstGeom prst="straightConnector1">
            <a:avLst/>
          </a:prstGeom>
          <a:ln>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A4BE7648-FBE6-1DA7-9421-477BA8D5CD29}"/>
              </a:ext>
            </a:extLst>
          </p:cNvPr>
          <p:cNvSpPr/>
          <p:nvPr/>
        </p:nvSpPr>
        <p:spPr>
          <a:xfrm>
            <a:off x="5491673" y="783372"/>
            <a:ext cx="2503715" cy="125932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FI" sz="1200" b="1"/>
              <a:t>Courses:</a:t>
            </a:r>
          </a:p>
          <a:p>
            <a:r>
              <a:rPr lang="en-FI" sz="1200" b="1"/>
              <a:t>Getting Started with DS</a:t>
            </a:r>
          </a:p>
          <a:p>
            <a:r>
              <a:rPr lang="en-FI" sz="1200" b="1"/>
              <a:t>How to install Qt</a:t>
            </a:r>
          </a:p>
          <a:p>
            <a:pPr algn="ctr"/>
            <a:endParaRPr lang="en-FI" sz="1200"/>
          </a:p>
          <a:p>
            <a:r>
              <a:rPr lang="en-US" sz="1200">
                <a:solidFill>
                  <a:schemeClr val="bg1"/>
                </a:solidFill>
              </a:rPr>
              <a:t>You will </a:t>
            </a:r>
            <a:r>
              <a:rPr lang="fi-FI" sz="1200" err="1">
                <a:solidFill>
                  <a:schemeClr val="bg1"/>
                </a:solidFill>
              </a:rPr>
              <a:t>understand</a:t>
            </a:r>
            <a:r>
              <a:rPr lang="fi-FI" sz="1200">
                <a:solidFill>
                  <a:schemeClr val="bg1"/>
                </a:solidFill>
              </a:rPr>
              <a:t> </a:t>
            </a:r>
            <a:r>
              <a:rPr lang="fi-FI" sz="1200" err="1">
                <a:solidFill>
                  <a:schemeClr val="bg1"/>
                </a:solidFill>
              </a:rPr>
              <a:t>what</a:t>
            </a:r>
            <a:r>
              <a:rPr lang="fi-FI" sz="1200">
                <a:solidFill>
                  <a:schemeClr val="bg1"/>
                </a:solidFill>
              </a:rPr>
              <a:t> DS is.</a:t>
            </a:r>
            <a:endParaRPr lang="en-US" sz="1200">
              <a:solidFill>
                <a:schemeClr val="bg1"/>
              </a:solidFill>
            </a:endParaRPr>
          </a:p>
        </p:txBody>
      </p:sp>
      <p:cxnSp>
        <p:nvCxnSpPr>
          <p:cNvPr id="26" name="Elbow Connector 25">
            <a:extLst>
              <a:ext uri="{FF2B5EF4-FFF2-40B4-BE49-F238E27FC236}">
                <a16:creationId xmlns:a16="http://schemas.microsoft.com/office/drawing/2014/main" id="{011CC96F-6D4D-C904-C339-E4C85188ECF0}"/>
              </a:ext>
            </a:extLst>
          </p:cNvPr>
          <p:cNvCxnSpPr>
            <a:stCxn id="18" idx="3"/>
            <a:endCxn id="24" idx="1"/>
          </p:cNvCxnSpPr>
          <p:nvPr/>
        </p:nvCxnSpPr>
        <p:spPr>
          <a:xfrm flipV="1">
            <a:off x="3054574" y="1413035"/>
            <a:ext cx="2437099" cy="4152779"/>
          </a:xfrm>
          <a:prstGeom prst="bentConnector3">
            <a:avLst>
              <a:gd name="adj1" fmla="val 50000"/>
            </a:avLst>
          </a:prstGeom>
          <a:ln>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30" name="Rectangle 29">
            <a:extLst>
              <a:ext uri="{FF2B5EF4-FFF2-40B4-BE49-F238E27FC236}">
                <a16:creationId xmlns:a16="http://schemas.microsoft.com/office/drawing/2014/main" id="{80360BF6-702E-8CC7-7F21-5F39E5FF2558}"/>
              </a:ext>
            </a:extLst>
          </p:cNvPr>
          <p:cNvSpPr/>
          <p:nvPr/>
        </p:nvSpPr>
        <p:spPr>
          <a:xfrm>
            <a:off x="8656081" y="584726"/>
            <a:ext cx="2503715" cy="167197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FI" sz="1200" b="1"/>
              <a:t>Video:</a:t>
            </a:r>
          </a:p>
          <a:p>
            <a:r>
              <a:rPr lang="en-FI" sz="1200" b="1">
                <a:highlight>
                  <a:srgbClr val="41CD52"/>
                </a:highlight>
              </a:rPr>
              <a:t>How to use the Bridge tool</a:t>
            </a:r>
          </a:p>
          <a:p>
            <a:pPr algn="ctr"/>
            <a:endParaRPr lang="en-FI" sz="1200"/>
          </a:p>
          <a:p>
            <a:r>
              <a:rPr lang="fi-FI" sz="1200" err="1">
                <a:solidFill>
                  <a:schemeClr val="bg1"/>
                </a:solidFill>
              </a:rPr>
              <a:t>You</a:t>
            </a:r>
            <a:r>
              <a:rPr lang="fi-FI" sz="1200">
                <a:solidFill>
                  <a:schemeClr val="bg1"/>
                </a:solidFill>
              </a:rPr>
              <a:t> </a:t>
            </a:r>
            <a:r>
              <a:rPr lang="fi-FI" sz="1200" err="1">
                <a:solidFill>
                  <a:schemeClr val="bg1"/>
                </a:solidFill>
              </a:rPr>
              <a:t>will</a:t>
            </a:r>
            <a:r>
              <a:rPr lang="fi-FI" sz="1200">
                <a:solidFill>
                  <a:schemeClr val="bg1"/>
                </a:solidFill>
              </a:rPr>
              <a:t> </a:t>
            </a:r>
            <a:r>
              <a:rPr lang="fi-FI" sz="1200" err="1">
                <a:solidFill>
                  <a:schemeClr val="bg1"/>
                </a:solidFill>
              </a:rPr>
              <a:t>understand</a:t>
            </a:r>
            <a:r>
              <a:rPr lang="fi-FI" sz="1200">
                <a:solidFill>
                  <a:schemeClr val="bg1"/>
                </a:solidFill>
              </a:rPr>
              <a:t> </a:t>
            </a:r>
            <a:r>
              <a:rPr lang="fi-FI" sz="1200" err="1">
                <a:solidFill>
                  <a:schemeClr val="bg1"/>
                </a:solidFill>
              </a:rPr>
              <a:t>what</a:t>
            </a:r>
            <a:r>
              <a:rPr lang="fi-FI" sz="1200">
                <a:solidFill>
                  <a:schemeClr val="bg1"/>
                </a:solidFill>
              </a:rPr>
              <a:t> </a:t>
            </a:r>
            <a:r>
              <a:rPr lang="fi-FI" sz="1200" err="1">
                <a:solidFill>
                  <a:schemeClr val="bg1"/>
                </a:solidFill>
              </a:rPr>
              <a:t>the</a:t>
            </a:r>
            <a:r>
              <a:rPr lang="fi-FI" sz="1200">
                <a:solidFill>
                  <a:schemeClr val="bg1"/>
                </a:solidFill>
              </a:rPr>
              <a:t> Bridge </a:t>
            </a:r>
            <a:r>
              <a:rPr lang="fi-FI" sz="1200" err="1">
                <a:solidFill>
                  <a:schemeClr val="bg1"/>
                </a:solidFill>
              </a:rPr>
              <a:t>tool</a:t>
            </a:r>
            <a:r>
              <a:rPr lang="fi-FI" sz="1200">
                <a:solidFill>
                  <a:schemeClr val="bg1"/>
                </a:solidFill>
              </a:rPr>
              <a:t> is and </a:t>
            </a:r>
            <a:r>
              <a:rPr lang="fi-FI" sz="1200" err="1">
                <a:solidFill>
                  <a:schemeClr val="bg1"/>
                </a:solidFill>
              </a:rPr>
              <a:t>how</a:t>
            </a:r>
            <a:r>
              <a:rPr lang="fi-FI" sz="1200">
                <a:solidFill>
                  <a:schemeClr val="bg1"/>
                </a:solidFill>
              </a:rPr>
              <a:t> to </a:t>
            </a:r>
            <a:r>
              <a:rPr lang="fi-FI" sz="1200" err="1">
                <a:solidFill>
                  <a:schemeClr val="bg1"/>
                </a:solidFill>
              </a:rPr>
              <a:t>use</a:t>
            </a:r>
            <a:r>
              <a:rPr lang="fi-FI" sz="1200">
                <a:solidFill>
                  <a:schemeClr val="bg1"/>
                </a:solidFill>
              </a:rPr>
              <a:t> it.</a:t>
            </a:r>
          </a:p>
          <a:p>
            <a:endParaRPr lang="fi-FI" sz="1200">
              <a:solidFill>
                <a:schemeClr val="bg1"/>
              </a:solidFill>
            </a:endParaRPr>
          </a:p>
          <a:p>
            <a:r>
              <a:rPr lang="fi-FI" sz="1200" b="1" err="1">
                <a:solidFill>
                  <a:schemeClr val="bg1"/>
                </a:solidFill>
              </a:rPr>
              <a:t>Need</a:t>
            </a:r>
            <a:r>
              <a:rPr lang="fi-FI" sz="1200" b="1">
                <a:solidFill>
                  <a:schemeClr val="bg1"/>
                </a:solidFill>
              </a:rPr>
              <a:t> to </a:t>
            </a:r>
            <a:r>
              <a:rPr lang="fi-FI" sz="1200" b="1" err="1">
                <a:solidFill>
                  <a:schemeClr val="bg1"/>
                </a:solidFill>
              </a:rPr>
              <a:t>have</a:t>
            </a:r>
            <a:r>
              <a:rPr lang="fi-FI" sz="1200" b="1">
                <a:solidFill>
                  <a:schemeClr val="bg1"/>
                </a:solidFill>
              </a:rPr>
              <a:t> EDU </a:t>
            </a:r>
            <a:r>
              <a:rPr lang="fi-FI" sz="1200" b="1" err="1">
                <a:solidFill>
                  <a:schemeClr val="bg1"/>
                </a:solidFill>
              </a:rPr>
              <a:t>or</a:t>
            </a:r>
            <a:r>
              <a:rPr lang="fi-FI" sz="1200" b="1">
                <a:solidFill>
                  <a:schemeClr val="bg1"/>
                </a:solidFill>
              </a:rPr>
              <a:t> </a:t>
            </a:r>
            <a:r>
              <a:rPr lang="fi-FI" sz="1200" b="1" err="1">
                <a:solidFill>
                  <a:schemeClr val="bg1"/>
                </a:solidFill>
              </a:rPr>
              <a:t>commercial</a:t>
            </a:r>
            <a:r>
              <a:rPr lang="fi-FI" sz="1200" b="1">
                <a:solidFill>
                  <a:schemeClr val="bg1"/>
                </a:solidFill>
              </a:rPr>
              <a:t> </a:t>
            </a:r>
            <a:r>
              <a:rPr lang="fi-FI" sz="1200" b="1" err="1">
                <a:solidFill>
                  <a:schemeClr val="bg1"/>
                </a:solidFill>
              </a:rPr>
              <a:t>Qt</a:t>
            </a:r>
            <a:r>
              <a:rPr lang="fi-FI" sz="1200" b="1">
                <a:solidFill>
                  <a:schemeClr val="bg1"/>
                </a:solidFill>
              </a:rPr>
              <a:t>.</a:t>
            </a:r>
            <a:endParaRPr lang="en-US" sz="1200" b="1">
              <a:solidFill>
                <a:schemeClr val="bg1"/>
              </a:solidFill>
            </a:endParaRPr>
          </a:p>
        </p:txBody>
      </p:sp>
      <p:sp>
        <p:nvSpPr>
          <p:cNvPr id="31" name="Rectangle 30">
            <a:extLst>
              <a:ext uri="{FF2B5EF4-FFF2-40B4-BE49-F238E27FC236}">
                <a16:creationId xmlns:a16="http://schemas.microsoft.com/office/drawing/2014/main" id="{09331B7A-91CD-60F6-DDB2-E5E44BC19BB2}"/>
              </a:ext>
            </a:extLst>
          </p:cNvPr>
          <p:cNvSpPr/>
          <p:nvPr/>
        </p:nvSpPr>
        <p:spPr>
          <a:xfrm>
            <a:off x="10127587" y="2050377"/>
            <a:ext cx="2064413" cy="58789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FI" sz="1200" b="1">
                <a:solidFill>
                  <a:schemeClr val="tx1"/>
                </a:solidFill>
              </a:rPr>
              <a:t>Assignment: Import your wireframe to DS</a:t>
            </a:r>
          </a:p>
        </p:txBody>
      </p:sp>
      <p:cxnSp>
        <p:nvCxnSpPr>
          <p:cNvPr id="33" name="Straight Arrow Connector 32">
            <a:extLst>
              <a:ext uri="{FF2B5EF4-FFF2-40B4-BE49-F238E27FC236}">
                <a16:creationId xmlns:a16="http://schemas.microsoft.com/office/drawing/2014/main" id="{86BF610C-0C1E-4256-B991-30AF3E84CC4E}"/>
              </a:ext>
            </a:extLst>
          </p:cNvPr>
          <p:cNvCxnSpPr>
            <a:cxnSpLocks/>
            <a:stCxn id="24" idx="3"/>
            <a:endCxn id="30" idx="1"/>
          </p:cNvCxnSpPr>
          <p:nvPr/>
        </p:nvCxnSpPr>
        <p:spPr>
          <a:xfrm>
            <a:off x="7995388" y="1413035"/>
            <a:ext cx="660693" cy="7679"/>
          </a:xfrm>
          <a:prstGeom prst="straightConnector1">
            <a:avLst/>
          </a:prstGeom>
          <a:ln>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34" name="Rectangle 33">
            <a:extLst>
              <a:ext uri="{FF2B5EF4-FFF2-40B4-BE49-F238E27FC236}">
                <a16:creationId xmlns:a16="http://schemas.microsoft.com/office/drawing/2014/main" id="{73175A2A-6AEB-6638-4DAC-201194791D18}"/>
              </a:ext>
            </a:extLst>
          </p:cNvPr>
          <p:cNvSpPr/>
          <p:nvPr/>
        </p:nvSpPr>
        <p:spPr>
          <a:xfrm>
            <a:off x="8651938" y="2991126"/>
            <a:ext cx="2503715" cy="107353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FI" sz="1200" b="1"/>
              <a:t>Course:</a:t>
            </a:r>
          </a:p>
          <a:p>
            <a:r>
              <a:rPr lang="en-FI" sz="1200" b="1"/>
              <a:t>Introduction to 2D UI with DS</a:t>
            </a:r>
          </a:p>
          <a:p>
            <a:pPr algn="ctr"/>
            <a:endParaRPr lang="en-FI" sz="1200"/>
          </a:p>
          <a:p>
            <a:r>
              <a:rPr lang="en-US" sz="1200">
                <a:solidFill>
                  <a:schemeClr val="bg1"/>
                </a:solidFill>
              </a:rPr>
              <a:t>You will </a:t>
            </a:r>
            <a:r>
              <a:rPr lang="fi-FI" sz="1200" err="1">
                <a:solidFill>
                  <a:schemeClr val="bg1"/>
                </a:solidFill>
              </a:rPr>
              <a:t>learn</a:t>
            </a:r>
            <a:r>
              <a:rPr lang="fi-FI" sz="1200">
                <a:solidFill>
                  <a:schemeClr val="bg1"/>
                </a:solidFill>
              </a:rPr>
              <a:t> </a:t>
            </a:r>
            <a:r>
              <a:rPr lang="fi-FI" sz="1200" err="1">
                <a:solidFill>
                  <a:schemeClr val="bg1"/>
                </a:solidFill>
              </a:rPr>
              <a:t>the</a:t>
            </a:r>
            <a:r>
              <a:rPr lang="fi-FI" sz="1200">
                <a:solidFill>
                  <a:schemeClr val="bg1"/>
                </a:solidFill>
              </a:rPr>
              <a:t> </a:t>
            </a:r>
            <a:r>
              <a:rPr lang="fi-FI" sz="1200" err="1">
                <a:solidFill>
                  <a:schemeClr val="bg1"/>
                </a:solidFill>
              </a:rPr>
              <a:t>basics</a:t>
            </a:r>
            <a:r>
              <a:rPr lang="fi-FI" sz="1200">
                <a:solidFill>
                  <a:schemeClr val="bg1"/>
                </a:solidFill>
              </a:rPr>
              <a:t> of DS.</a:t>
            </a:r>
            <a:endParaRPr lang="en-US" sz="1200">
              <a:solidFill>
                <a:schemeClr val="bg1"/>
              </a:solidFill>
            </a:endParaRPr>
          </a:p>
        </p:txBody>
      </p:sp>
      <p:sp>
        <p:nvSpPr>
          <p:cNvPr id="38" name="Rectangle 37">
            <a:extLst>
              <a:ext uri="{FF2B5EF4-FFF2-40B4-BE49-F238E27FC236}">
                <a16:creationId xmlns:a16="http://schemas.microsoft.com/office/drawing/2014/main" id="{9142052A-4119-6A5F-2488-2709B2EA96F1}"/>
              </a:ext>
            </a:extLst>
          </p:cNvPr>
          <p:cNvSpPr/>
          <p:nvPr/>
        </p:nvSpPr>
        <p:spPr>
          <a:xfrm>
            <a:off x="6387902" y="4037043"/>
            <a:ext cx="1881126" cy="58789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FI" sz="1200" b="1">
                <a:solidFill>
                  <a:schemeClr val="tx1"/>
                </a:solidFill>
              </a:rPr>
              <a:t>Assignment: Create your wireframe in DS.</a:t>
            </a:r>
          </a:p>
        </p:txBody>
      </p:sp>
      <p:sp>
        <p:nvSpPr>
          <p:cNvPr id="41" name="Rectangle 40">
            <a:extLst>
              <a:ext uri="{FF2B5EF4-FFF2-40B4-BE49-F238E27FC236}">
                <a16:creationId xmlns:a16="http://schemas.microsoft.com/office/drawing/2014/main" id="{129C1459-697C-0C4D-8726-019240ABF2FB}"/>
              </a:ext>
            </a:extLst>
          </p:cNvPr>
          <p:cNvSpPr/>
          <p:nvPr/>
        </p:nvSpPr>
        <p:spPr>
          <a:xfrm>
            <a:off x="5491673" y="5122003"/>
            <a:ext cx="2503715" cy="1259324"/>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FI" sz="1200" b="1"/>
              <a:t>Advanced:</a:t>
            </a:r>
          </a:p>
          <a:p>
            <a:r>
              <a:rPr lang="en-FI" sz="1200" b="1"/>
              <a:t>Introduction to 3D with DS</a:t>
            </a:r>
          </a:p>
          <a:p>
            <a:r>
              <a:rPr lang="en-FI" sz="1200" b="1">
                <a:highlight>
                  <a:srgbClr val="41CD52"/>
                </a:highlight>
              </a:rPr>
              <a:t>Individual videos of features</a:t>
            </a:r>
          </a:p>
          <a:p>
            <a:r>
              <a:rPr lang="en-FI" sz="1200" b="1">
                <a:highlight>
                  <a:srgbClr val="848895"/>
                </a:highlight>
              </a:rPr>
              <a:t>Introduction to QML</a:t>
            </a:r>
          </a:p>
        </p:txBody>
      </p:sp>
      <p:sp>
        <p:nvSpPr>
          <p:cNvPr id="47" name="Rectangle 46">
            <a:extLst>
              <a:ext uri="{FF2B5EF4-FFF2-40B4-BE49-F238E27FC236}">
                <a16:creationId xmlns:a16="http://schemas.microsoft.com/office/drawing/2014/main" id="{12E8C49A-55D2-E668-DCAF-13A97CA2AA3E}"/>
              </a:ext>
            </a:extLst>
          </p:cNvPr>
          <p:cNvSpPr/>
          <p:nvPr/>
        </p:nvSpPr>
        <p:spPr>
          <a:xfrm>
            <a:off x="8651939" y="5084265"/>
            <a:ext cx="2503715" cy="7213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FI" sz="1200" b="1"/>
              <a:t>Video:</a:t>
            </a:r>
          </a:p>
          <a:p>
            <a:r>
              <a:rPr lang="en-FI" sz="1200" b="1">
                <a:highlight>
                  <a:srgbClr val="41CD52"/>
                </a:highlight>
              </a:rPr>
              <a:t>Import the design to Qt Creator</a:t>
            </a:r>
          </a:p>
        </p:txBody>
      </p:sp>
      <p:sp>
        <p:nvSpPr>
          <p:cNvPr id="50" name="Rectangle 49">
            <a:extLst>
              <a:ext uri="{FF2B5EF4-FFF2-40B4-BE49-F238E27FC236}">
                <a16:creationId xmlns:a16="http://schemas.microsoft.com/office/drawing/2014/main" id="{EDFABB88-B705-5C3E-1AC4-3EDCADD61D38}"/>
              </a:ext>
            </a:extLst>
          </p:cNvPr>
          <p:cNvSpPr/>
          <p:nvPr/>
        </p:nvSpPr>
        <p:spPr>
          <a:xfrm>
            <a:off x="10127587" y="5751665"/>
            <a:ext cx="2064413" cy="58789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FI" sz="1200" b="1">
                <a:solidFill>
                  <a:schemeClr val="tx1"/>
                </a:solidFill>
              </a:rPr>
              <a:t>Assignment: Import your design to Qt Creator</a:t>
            </a:r>
          </a:p>
        </p:txBody>
      </p:sp>
      <p:sp>
        <p:nvSpPr>
          <p:cNvPr id="51" name="Rectangle 50">
            <a:extLst>
              <a:ext uri="{FF2B5EF4-FFF2-40B4-BE49-F238E27FC236}">
                <a16:creationId xmlns:a16="http://schemas.microsoft.com/office/drawing/2014/main" id="{19B1BE72-7EB6-F7D8-03EA-E8ACB2B476C5}"/>
              </a:ext>
            </a:extLst>
          </p:cNvPr>
          <p:cNvSpPr/>
          <p:nvPr/>
        </p:nvSpPr>
        <p:spPr>
          <a:xfrm>
            <a:off x="2725285" y="5936649"/>
            <a:ext cx="2064413" cy="58789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FI" sz="1200" b="1">
                <a:solidFill>
                  <a:schemeClr val="tx1"/>
                </a:solidFill>
              </a:rPr>
              <a:t>Assignment: Improve the wireframe based on the feedback</a:t>
            </a:r>
          </a:p>
        </p:txBody>
      </p:sp>
      <p:sp>
        <p:nvSpPr>
          <p:cNvPr id="52" name="Rectangle 51">
            <a:extLst>
              <a:ext uri="{FF2B5EF4-FFF2-40B4-BE49-F238E27FC236}">
                <a16:creationId xmlns:a16="http://schemas.microsoft.com/office/drawing/2014/main" id="{84F124DC-4CFF-9770-527B-C0CE0F31E929}"/>
              </a:ext>
            </a:extLst>
          </p:cNvPr>
          <p:cNvSpPr/>
          <p:nvPr/>
        </p:nvSpPr>
        <p:spPr>
          <a:xfrm>
            <a:off x="6978726" y="1923942"/>
            <a:ext cx="1290302" cy="58789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FI" sz="1200" b="1">
                <a:solidFill>
                  <a:schemeClr val="tx1"/>
                </a:solidFill>
              </a:rPr>
              <a:t>Assignment: Install DS</a:t>
            </a:r>
          </a:p>
        </p:txBody>
      </p:sp>
      <p:sp>
        <p:nvSpPr>
          <p:cNvPr id="57" name="Rectangle 56">
            <a:extLst>
              <a:ext uri="{FF2B5EF4-FFF2-40B4-BE49-F238E27FC236}">
                <a16:creationId xmlns:a16="http://schemas.microsoft.com/office/drawing/2014/main" id="{6B0842A5-0045-9614-2202-CEE2977F0C9D}"/>
              </a:ext>
            </a:extLst>
          </p:cNvPr>
          <p:cNvSpPr/>
          <p:nvPr/>
        </p:nvSpPr>
        <p:spPr>
          <a:xfrm>
            <a:off x="7207538" y="6047197"/>
            <a:ext cx="1881126" cy="5878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FI" sz="1200" b="1">
                <a:solidFill>
                  <a:schemeClr val="tx1"/>
                </a:solidFill>
              </a:rPr>
              <a:t>Assignment: Improve the design</a:t>
            </a:r>
          </a:p>
        </p:txBody>
      </p:sp>
      <p:cxnSp>
        <p:nvCxnSpPr>
          <p:cNvPr id="66" name="Straight Arrow Connector 65">
            <a:extLst>
              <a:ext uri="{FF2B5EF4-FFF2-40B4-BE49-F238E27FC236}">
                <a16:creationId xmlns:a16="http://schemas.microsoft.com/office/drawing/2014/main" id="{9ACE55DF-1B2B-73E3-04D1-6175AA53F9CD}"/>
              </a:ext>
            </a:extLst>
          </p:cNvPr>
          <p:cNvCxnSpPr>
            <a:stCxn id="24" idx="2"/>
            <a:endCxn id="64" idx="0"/>
          </p:cNvCxnSpPr>
          <p:nvPr/>
        </p:nvCxnSpPr>
        <p:spPr>
          <a:xfrm flipH="1">
            <a:off x="6743528" y="2042697"/>
            <a:ext cx="3" cy="849929"/>
          </a:xfrm>
          <a:prstGeom prst="straightConnector1">
            <a:avLst/>
          </a:prstGeom>
          <a:ln>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A401A900-DECB-B3F7-8CC8-22E3071050F7}"/>
              </a:ext>
            </a:extLst>
          </p:cNvPr>
          <p:cNvCxnSpPr>
            <a:stCxn id="64" idx="3"/>
            <a:endCxn id="34" idx="1"/>
          </p:cNvCxnSpPr>
          <p:nvPr/>
        </p:nvCxnSpPr>
        <p:spPr>
          <a:xfrm>
            <a:off x="8058064" y="3522288"/>
            <a:ext cx="593874" cy="5603"/>
          </a:xfrm>
          <a:prstGeom prst="straightConnector1">
            <a:avLst/>
          </a:prstGeom>
          <a:ln>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id="{6D2B9474-59E0-A9A5-5791-F03C8855685D}"/>
              </a:ext>
            </a:extLst>
          </p:cNvPr>
          <p:cNvCxnSpPr>
            <a:stCxn id="34" idx="2"/>
            <a:endCxn id="47" idx="0"/>
          </p:cNvCxnSpPr>
          <p:nvPr/>
        </p:nvCxnSpPr>
        <p:spPr>
          <a:xfrm>
            <a:off x="9903796" y="4064656"/>
            <a:ext cx="1" cy="1019609"/>
          </a:xfrm>
          <a:prstGeom prst="straightConnector1">
            <a:avLst/>
          </a:prstGeom>
          <a:ln>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74" name="Elbow Connector 73">
            <a:extLst>
              <a:ext uri="{FF2B5EF4-FFF2-40B4-BE49-F238E27FC236}">
                <a16:creationId xmlns:a16="http://schemas.microsoft.com/office/drawing/2014/main" id="{D31D8194-60A2-D3BA-412F-0C82F62A1FBA}"/>
              </a:ext>
            </a:extLst>
          </p:cNvPr>
          <p:cNvCxnSpPr>
            <a:stCxn id="34" idx="2"/>
            <a:endCxn id="41" idx="0"/>
          </p:cNvCxnSpPr>
          <p:nvPr/>
        </p:nvCxnSpPr>
        <p:spPr>
          <a:xfrm rot="5400000">
            <a:off x="7794991" y="3013197"/>
            <a:ext cx="1057347" cy="3160265"/>
          </a:xfrm>
          <a:prstGeom prst="bentConnector3">
            <a:avLst>
              <a:gd name="adj1" fmla="val 66473"/>
            </a:avLst>
          </a:prstGeom>
          <a:ln>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76" name="TextBox 75">
            <a:extLst>
              <a:ext uri="{FF2B5EF4-FFF2-40B4-BE49-F238E27FC236}">
                <a16:creationId xmlns:a16="http://schemas.microsoft.com/office/drawing/2014/main" id="{93FFF7EA-E5C2-A89B-A96D-CAE1B92DF315}"/>
              </a:ext>
            </a:extLst>
          </p:cNvPr>
          <p:cNvSpPr txBox="1"/>
          <p:nvPr/>
        </p:nvSpPr>
        <p:spPr>
          <a:xfrm>
            <a:off x="5491672" y="153711"/>
            <a:ext cx="2503716" cy="461665"/>
          </a:xfrm>
          <a:prstGeom prst="rect">
            <a:avLst/>
          </a:prstGeom>
          <a:noFill/>
        </p:spPr>
        <p:txBody>
          <a:bodyPr wrap="square" rtlCol="0">
            <a:spAutoFit/>
          </a:bodyPr>
          <a:lstStyle/>
          <a:p>
            <a:r>
              <a:rPr lang="en-FI" sz="1200"/>
              <a:t>One can also start here if they are already very familiar with UI design:</a:t>
            </a:r>
          </a:p>
        </p:txBody>
      </p:sp>
      <p:sp>
        <p:nvSpPr>
          <p:cNvPr id="2" name="Rectangle 1">
            <a:extLst>
              <a:ext uri="{FF2B5EF4-FFF2-40B4-BE49-F238E27FC236}">
                <a16:creationId xmlns:a16="http://schemas.microsoft.com/office/drawing/2014/main" id="{63322CA7-CA42-BE40-1016-B7F10F83455B}"/>
              </a:ext>
            </a:extLst>
          </p:cNvPr>
          <p:cNvSpPr/>
          <p:nvPr/>
        </p:nvSpPr>
        <p:spPr>
          <a:xfrm>
            <a:off x="9666372" y="4114804"/>
            <a:ext cx="2064413" cy="58789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FI" sz="1200" b="1">
                <a:solidFill>
                  <a:schemeClr val="tx1"/>
                </a:solidFill>
              </a:rPr>
              <a:t>COMPETITION DEMO</a:t>
            </a:r>
          </a:p>
        </p:txBody>
      </p:sp>
      <p:sp>
        <p:nvSpPr>
          <p:cNvPr id="3" name="Oval 2">
            <a:extLst>
              <a:ext uri="{FF2B5EF4-FFF2-40B4-BE49-F238E27FC236}">
                <a16:creationId xmlns:a16="http://schemas.microsoft.com/office/drawing/2014/main" id="{3449C861-09CF-4C63-A56F-4849DC903B55}"/>
              </a:ext>
            </a:extLst>
          </p:cNvPr>
          <p:cNvSpPr/>
          <p:nvPr/>
        </p:nvSpPr>
        <p:spPr>
          <a:xfrm>
            <a:off x="7328465" y="4793477"/>
            <a:ext cx="958136" cy="904989"/>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FI" sz="900"/>
              <a:t>Questions to experts</a:t>
            </a:r>
          </a:p>
        </p:txBody>
      </p:sp>
    </p:spTree>
    <p:extLst>
      <p:ext uri="{BB962C8B-B14F-4D97-AF65-F5344CB8AC3E}">
        <p14:creationId xmlns:p14="http://schemas.microsoft.com/office/powerpoint/2010/main" val="1196945644"/>
      </p:ext>
    </p:extLst>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4D5047D5-072F-9641-C16A-F6B221C0340C}"/>
              </a:ext>
            </a:extLst>
          </p:cNvPr>
          <p:cNvSpPr>
            <a:spLocks noGrp="1"/>
          </p:cNvSpPr>
          <p:nvPr>
            <p:ph type="title"/>
          </p:nvPr>
        </p:nvSpPr>
        <p:spPr/>
        <p:txBody>
          <a:bodyPr/>
          <a:lstStyle/>
          <a:p>
            <a:r>
              <a:rPr lang="en-FI"/>
              <a:t>Introduction to design thinking</a:t>
            </a:r>
          </a:p>
        </p:txBody>
      </p:sp>
      <p:sp>
        <p:nvSpPr>
          <p:cNvPr id="9" name="Text Placeholder 8">
            <a:extLst>
              <a:ext uri="{FF2B5EF4-FFF2-40B4-BE49-F238E27FC236}">
                <a16:creationId xmlns:a16="http://schemas.microsoft.com/office/drawing/2014/main" id="{BC324FA7-FB6A-58EB-8989-E547CD01365B}"/>
              </a:ext>
            </a:extLst>
          </p:cNvPr>
          <p:cNvSpPr>
            <a:spLocks noGrp="1"/>
          </p:cNvSpPr>
          <p:nvPr>
            <p:ph type="body" idx="1"/>
          </p:nvPr>
        </p:nvSpPr>
        <p:spPr/>
        <p:txBody>
          <a:bodyPr/>
          <a:lstStyle/>
          <a:p>
            <a:r>
              <a:rPr lang="en-FI"/>
              <a:t>Qt ACADEMY: UI TRACK</a:t>
            </a:r>
          </a:p>
        </p:txBody>
      </p:sp>
      <p:sp>
        <p:nvSpPr>
          <p:cNvPr id="11" name="Snip Diagonal Corner Rectangle 22">
            <a:extLst>
              <a:ext uri="{FF2B5EF4-FFF2-40B4-BE49-F238E27FC236}">
                <a16:creationId xmlns:a16="http://schemas.microsoft.com/office/drawing/2014/main" id="{44F91FD6-4D09-66FC-FE23-75AD31226840}"/>
              </a:ext>
            </a:extLst>
          </p:cNvPr>
          <p:cNvSpPr/>
          <p:nvPr/>
        </p:nvSpPr>
        <p:spPr>
          <a:xfrm>
            <a:off x="550862" y="2016729"/>
            <a:ext cx="3240882" cy="4032435"/>
          </a:xfrm>
          <a:prstGeom prst="snip2DiagRect">
            <a:avLst>
              <a:gd name="adj1" fmla="val 17910"/>
              <a:gd name="adj2" fmla="val 0"/>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72000" rIns="144000" bIns="72000" rtlCol="0" anchor="ctr"/>
          <a:lstStyle/>
          <a:p>
            <a:endParaRPr lang="en-US" sz="1400">
              <a:solidFill>
                <a:schemeClr val="tx2"/>
              </a:solidFill>
            </a:endParaRPr>
          </a:p>
          <a:p>
            <a:endParaRPr lang="en-US" sz="1400">
              <a:solidFill>
                <a:schemeClr val="tx2"/>
              </a:solidFill>
            </a:endParaRPr>
          </a:p>
          <a:p>
            <a:endParaRPr lang="en-US" sz="1400">
              <a:solidFill>
                <a:schemeClr val="tx2"/>
              </a:solidFill>
            </a:endParaRPr>
          </a:p>
          <a:p>
            <a:endParaRPr lang="en-US" sz="1400">
              <a:solidFill>
                <a:schemeClr val="tx2"/>
              </a:solidFill>
            </a:endParaRPr>
          </a:p>
        </p:txBody>
      </p:sp>
      <p:sp>
        <p:nvSpPr>
          <p:cNvPr id="13" name="Snip Diagonal Corner Rectangle 22">
            <a:extLst>
              <a:ext uri="{FF2B5EF4-FFF2-40B4-BE49-F238E27FC236}">
                <a16:creationId xmlns:a16="http://schemas.microsoft.com/office/drawing/2014/main" id="{DD1C8BE1-FE17-7DA3-1C3B-BC9C071699D5}"/>
              </a:ext>
            </a:extLst>
          </p:cNvPr>
          <p:cNvSpPr/>
          <p:nvPr/>
        </p:nvSpPr>
        <p:spPr>
          <a:xfrm>
            <a:off x="4183786" y="2016729"/>
            <a:ext cx="7200800" cy="4032436"/>
          </a:xfrm>
          <a:prstGeom prst="snip2DiagRect">
            <a:avLst>
              <a:gd name="adj1" fmla="val 17910"/>
              <a:gd name="adj2" fmla="val 0"/>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72000" rIns="144000" bIns="72000" rtlCol="0" anchor="ctr"/>
          <a:lstStyle/>
          <a:p>
            <a:endParaRPr lang="en-US" sz="1400">
              <a:solidFill>
                <a:schemeClr val="tx2"/>
              </a:solidFill>
            </a:endParaRPr>
          </a:p>
        </p:txBody>
      </p:sp>
      <p:cxnSp>
        <p:nvCxnSpPr>
          <p:cNvPr id="15" name="Straight Connector 14">
            <a:extLst>
              <a:ext uri="{FF2B5EF4-FFF2-40B4-BE49-F238E27FC236}">
                <a16:creationId xmlns:a16="http://schemas.microsoft.com/office/drawing/2014/main" id="{A437E7FD-5ABB-EB18-0423-2424C4BB7BB9}"/>
              </a:ext>
            </a:extLst>
          </p:cNvPr>
          <p:cNvCxnSpPr>
            <a:cxnSpLocks/>
          </p:cNvCxnSpPr>
          <p:nvPr/>
        </p:nvCxnSpPr>
        <p:spPr>
          <a:xfrm>
            <a:off x="911424" y="3284984"/>
            <a:ext cx="2376264"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8C6F64E-C714-7EA0-D875-A7F77D04CAC1}"/>
              </a:ext>
            </a:extLst>
          </p:cNvPr>
          <p:cNvCxnSpPr>
            <a:cxnSpLocks/>
          </p:cNvCxnSpPr>
          <p:nvPr/>
        </p:nvCxnSpPr>
        <p:spPr>
          <a:xfrm>
            <a:off x="942904" y="4443110"/>
            <a:ext cx="2304256"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2583A95-A710-741D-CEDB-80679014118C}"/>
              </a:ext>
            </a:extLst>
          </p:cNvPr>
          <p:cNvSpPr txBox="1"/>
          <p:nvPr/>
        </p:nvSpPr>
        <p:spPr>
          <a:xfrm>
            <a:off x="918858" y="2635420"/>
            <a:ext cx="1584176" cy="523220"/>
          </a:xfrm>
          <a:prstGeom prst="rect">
            <a:avLst/>
          </a:prstGeom>
          <a:noFill/>
        </p:spPr>
        <p:txBody>
          <a:bodyPr wrap="square" rtlCol="0">
            <a:spAutoFit/>
          </a:bodyPr>
          <a:lstStyle/>
          <a:p>
            <a:r>
              <a:rPr lang="en-US" sz="1400" b="1">
                <a:solidFill>
                  <a:schemeClr val="tx2"/>
                </a:solidFill>
              </a:rPr>
              <a:t>Duration </a:t>
            </a:r>
          </a:p>
          <a:p>
            <a:r>
              <a:rPr lang="en-US" sz="1400">
                <a:solidFill>
                  <a:schemeClr val="tx2"/>
                </a:solidFill>
                <a:highlight>
                  <a:srgbClr val="FFFF00"/>
                </a:highlight>
              </a:rPr>
              <a:t>1 h</a:t>
            </a:r>
          </a:p>
        </p:txBody>
      </p:sp>
      <p:sp>
        <p:nvSpPr>
          <p:cNvPr id="20" name="TextBox 19">
            <a:extLst>
              <a:ext uri="{FF2B5EF4-FFF2-40B4-BE49-F238E27FC236}">
                <a16:creationId xmlns:a16="http://schemas.microsoft.com/office/drawing/2014/main" id="{05C3B13E-D5F1-13CA-3F39-334D1775A724}"/>
              </a:ext>
            </a:extLst>
          </p:cNvPr>
          <p:cNvSpPr txBox="1"/>
          <p:nvPr/>
        </p:nvSpPr>
        <p:spPr>
          <a:xfrm>
            <a:off x="918858" y="3509726"/>
            <a:ext cx="1584176" cy="738664"/>
          </a:xfrm>
          <a:prstGeom prst="rect">
            <a:avLst/>
          </a:prstGeom>
          <a:noFill/>
        </p:spPr>
        <p:txBody>
          <a:bodyPr wrap="square" rtlCol="0">
            <a:spAutoFit/>
          </a:bodyPr>
          <a:lstStyle/>
          <a:p>
            <a:r>
              <a:rPr lang="en-US" sz="1400" b="1">
                <a:solidFill>
                  <a:schemeClr val="tx2"/>
                </a:solidFill>
              </a:rPr>
              <a:t>Audience</a:t>
            </a:r>
          </a:p>
          <a:p>
            <a:r>
              <a:rPr lang="en-US" sz="1400">
                <a:solidFill>
                  <a:schemeClr val="tx2"/>
                </a:solidFill>
              </a:rPr>
              <a:t>Developer and UI design students</a:t>
            </a:r>
          </a:p>
        </p:txBody>
      </p:sp>
      <p:sp>
        <p:nvSpPr>
          <p:cNvPr id="21" name="TextBox 20">
            <a:extLst>
              <a:ext uri="{FF2B5EF4-FFF2-40B4-BE49-F238E27FC236}">
                <a16:creationId xmlns:a16="http://schemas.microsoft.com/office/drawing/2014/main" id="{0E7F6D8D-897D-C40C-8FED-D8C4BF6EAB61}"/>
              </a:ext>
            </a:extLst>
          </p:cNvPr>
          <p:cNvSpPr txBox="1"/>
          <p:nvPr/>
        </p:nvSpPr>
        <p:spPr>
          <a:xfrm>
            <a:off x="911423" y="4663115"/>
            <a:ext cx="2376263" cy="1169551"/>
          </a:xfrm>
          <a:prstGeom prst="rect">
            <a:avLst/>
          </a:prstGeom>
          <a:noFill/>
        </p:spPr>
        <p:txBody>
          <a:bodyPr wrap="square" rtlCol="0">
            <a:spAutoFit/>
          </a:bodyPr>
          <a:lstStyle/>
          <a:p>
            <a:r>
              <a:rPr lang="en-US" sz="1400" b="1">
                <a:solidFill>
                  <a:schemeClr val="tx2"/>
                </a:solidFill>
              </a:rPr>
              <a:t>Learning Objectives</a:t>
            </a:r>
          </a:p>
          <a:p>
            <a:endParaRPr lang="en-US" sz="1400">
              <a:solidFill>
                <a:schemeClr val="tx2"/>
              </a:solidFill>
            </a:endParaRPr>
          </a:p>
          <a:p>
            <a:r>
              <a:rPr lang="en-US" sz="1400">
                <a:solidFill>
                  <a:schemeClr val="tx2"/>
                </a:solidFill>
              </a:rPr>
              <a:t>You will </a:t>
            </a:r>
            <a:r>
              <a:rPr lang="en-FI" sz="1400"/>
              <a:t>understand the importance of design in system creation.</a:t>
            </a:r>
            <a:endParaRPr lang="en-US" sz="1400">
              <a:solidFill>
                <a:schemeClr val="tx2"/>
              </a:solidFill>
            </a:endParaRPr>
          </a:p>
        </p:txBody>
      </p:sp>
      <p:sp>
        <p:nvSpPr>
          <p:cNvPr id="24" name="TextBox 23">
            <a:extLst>
              <a:ext uri="{FF2B5EF4-FFF2-40B4-BE49-F238E27FC236}">
                <a16:creationId xmlns:a16="http://schemas.microsoft.com/office/drawing/2014/main" id="{24E09177-6D80-E339-868F-45F4D9ECED6C}"/>
              </a:ext>
            </a:extLst>
          </p:cNvPr>
          <p:cNvSpPr txBox="1"/>
          <p:nvPr/>
        </p:nvSpPr>
        <p:spPr>
          <a:xfrm>
            <a:off x="2063552" y="2635420"/>
            <a:ext cx="1584176" cy="523220"/>
          </a:xfrm>
          <a:prstGeom prst="rect">
            <a:avLst/>
          </a:prstGeom>
          <a:noFill/>
        </p:spPr>
        <p:txBody>
          <a:bodyPr wrap="square" rtlCol="0">
            <a:spAutoFit/>
          </a:bodyPr>
          <a:lstStyle/>
          <a:p>
            <a:r>
              <a:rPr lang="en-US" sz="1400" b="1">
                <a:solidFill>
                  <a:schemeClr val="tx2"/>
                </a:solidFill>
              </a:rPr>
              <a:t>Location</a:t>
            </a:r>
          </a:p>
          <a:p>
            <a:r>
              <a:rPr lang="en-US" sz="1400">
                <a:solidFill>
                  <a:schemeClr val="tx2"/>
                </a:solidFill>
              </a:rPr>
              <a:t>Webinar</a:t>
            </a:r>
          </a:p>
        </p:txBody>
      </p:sp>
      <p:sp>
        <p:nvSpPr>
          <p:cNvPr id="25" name="TextBox 24">
            <a:extLst>
              <a:ext uri="{FF2B5EF4-FFF2-40B4-BE49-F238E27FC236}">
                <a16:creationId xmlns:a16="http://schemas.microsoft.com/office/drawing/2014/main" id="{57555024-BFED-A661-9FDC-CA2BD0EBE535}"/>
              </a:ext>
            </a:extLst>
          </p:cNvPr>
          <p:cNvSpPr txBox="1"/>
          <p:nvPr/>
        </p:nvSpPr>
        <p:spPr>
          <a:xfrm>
            <a:off x="4759850" y="2512308"/>
            <a:ext cx="3600400" cy="646331"/>
          </a:xfrm>
          <a:prstGeom prst="rect">
            <a:avLst/>
          </a:prstGeom>
          <a:noFill/>
        </p:spPr>
        <p:txBody>
          <a:bodyPr wrap="square" rtlCol="0">
            <a:spAutoFit/>
          </a:bodyPr>
          <a:lstStyle/>
          <a:p>
            <a:r>
              <a:rPr lang="en-US" b="1">
                <a:solidFill>
                  <a:schemeClr val="tx2"/>
                </a:solidFill>
              </a:rPr>
              <a:t>Webinar: Introduction to design thinking</a:t>
            </a:r>
          </a:p>
        </p:txBody>
      </p:sp>
      <p:sp>
        <p:nvSpPr>
          <p:cNvPr id="26" name="TextBox 25">
            <a:extLst>
              <a:ext uri="{FF2B5EF4-FFF2-40B4-BE49-F238E27FC236}">
                <a16:creationId xmlns:a16="http://schemas.microsoft.com/office/drawing/2014/main" id="{FD084E62-3ED5-8BFF-F89E-24C74F9B7057}"/>
              </a:ext>
            </a:extLst>
          </p:cNvPr>
          <p:cNvSpPr txBox="1"/>
          <p:nvPr/>
        </p:nvSpPr>
        <p:spPr>
          <a:xfrm>
            <a:off x="8756293" y="4553237"/>
            <a:ext cx="2219761" cy="1169551"/>
          </a:xfrm>
          <a:prstGeom prst="rect">
            <a:avLst/>
          </a:prstGeom>
          <a:noFill/>
        </p:spPr>
        <p:txBody>
          <a:bodyPr wrap="square" rtlCol="0">
            <a:spAutoFit/>
          </a:bodyPr>
          <a:lstStyle/>
          <a:p>
            <a:r>
              <a:rPr lang="en-US" sz="1400" b="1">
                <a:solidFill>
                  <a:schemeClr val="tx2"/>
                </a:solidFill>
              </a:rPr>
              <a:t>Instructor:</a:t>
            </a:r>
          </a:p>
          <a:p>
            <a:r>
              <a:rPr lang="en-US" sz="1400" err="1">
                <a:solidFill>
                  <a:schemeClr val="tx2"/>
                </a:solidFill>
              </a:rPr>
              <a:t>Heikki</a:t>
            </a:r>
            <a:r>
              <a:rPr lang="en-US" sz="1400">
                <a:solidFill>
                  <a:schemeClr val="tx2"/>
                </a:solidFill>
              </a:rPr>
              <a:t> </a:t>
            </a:r>
            <a:r>
              <a:rPr lang="en-US" sz="1400" err="1">
                <a:solidFill>
                  <a:schemeClr val="tx2"/>
                </a:solidFill>
              </a:rPr>
              <a:t>Paulaharju</a:t>
            </a:r>
            <a:r>
              <a:rPr lang="en-US" sz="1400">
                <a:solidFill>
                  <a:schemeClr val="tx2"/>
                </a:solidFill>
              </a:rPr>
              <a:t>, </a:t>
            </a:r>
            <a:br>
              <a:rPr lang="en-US" sz="1400">
                <a:solidFill>
                  <a:schemeClr val="tx2"/>
                </a:solidFill>
              </a:rPr>
            </a:br>
            <a:r>
              <a:rPr lang="en-US" sz="1400">
                <a:solidFill>
                  <a:schemeClr val="tx2"/>
                </a:solidFill>
              </a:rPr>
              <a:t>Senior Manager, UX</a:t>
            </a:r>
          </a:p>
          <a:p>
            <a:r>
              <a:rPr lang="en-US" sz="1400" b="1">
                <a:solidFill>
                  <a:schemeClr val="tx2"/>
                </a:solidFill>
                <a:highlight>
                  <a:srgbClr val="FFFF00"/>
                </a:highlight>
              </a:rPr>
              <a:t>Designer from FYI/</a:t>
            </a:r>
            <a:r>
              <a:rPr lang="en-US" sz="1400" b="1" err="1">
                <a:solidFill>
                  <a:schemeClr val="tx2"/>
                </a:solidFill>
                <a:highlight>
                  <a:srgbClr val="FFFF00"/>
                </a:highlight>
              </a:rPr>
              <a:t>Spyrosoft</a:t>
            </a:r>
            <a:endParaRPr lang="en-US" sz="1400" b="1">
              <a:solidFill>
                <a:schemeClr val="tx2"/>
              </a:solidFill>
              <a:highlight>
                <a:srgbClr val="FFFF00"/>
              </a:highlight>
            </a:endParaRPr>
          </a:p>
        </p:txBody>
      </p:sp>
      <p:sp>
        <p:nvSpPr>
          <p:cNvPr id="27" name="TextBox 26">
            <a:extLst>
              <a:ext uri="{FF2B5EF4-FFF2-40B4-BE49-F238E27FC236}">
                <a16:creationId xmlns:a16="http://schemas.microsoft.com/office/drawing/2014/main" id="{3C29B947-8BFB-BB59-8BE3-FB03D8B88A26}"/>
              </a:ext>
            </a:extLst>
          </p:cNvPr>
          <p:cNvSpPr txBox="1"/>
          <p:nvPr/>
        </p:nvSpPr>
        <p:spPr>
          <a:xfrm>
            <a:off x="4770702" y="3322130"/>
            <a:ext cx="3290664" cy="1600438"/>
          </a:xfrm>
          <a:prstGeom prst="rect">
            <a:avLst/>
          </a:prstGeom>
          <a:noFill/>
        </p:spPr>
        <p:txBody>
          <a:bodyPr wrap="square" rtlCol="0">
            <a:spAutoFit/>
          </a:bodyPr>
          <a:lstStyle/>
          <a:p>
            <a:r>
              <a:rPr lang="en-US" sz="1400" b="1">
                <a:solidFill>
                  <a:schemeClr val="tx2"/>
                </a:solidFill>
              </a:rPr>
              <a:t>Content:</a:t>
            </a:r>
          </a:p>
          <a:p>
            <a:endParaRPr lang="en-US" sz="1400">
              <a:solidFill>
                <a:schemeClr val="tx2"/>
              </a:solidFill>
            </a:endParaRPr>
          </a:p>
          <a:p>
            <a:pPr marL="285750" indent="-285750">
              <a:buFont typeface="Arial" panose="020B0604020202020204" pitchFamily="34" charset="0"/>
              <a:buChar char="•"/>
            </a:pPr>
            <a:r>
              <a:rPr lang="en-US" sz="1400">
                <a:solidFill>
                  <a:schemeClr val="tx2"/>
                </a:solidFill>
              </a:rPr>
              <a:t>Welcome to the UI track!</a:t>
            </a:r>
            <a:br>
              <a:rPr lang="en-US" sz="1400">
                <a:solidFill>
                  <a:schemeClr val="tx2"/>
                </a:solidFill>
              </a:rPr>
            </a:br>
            <a:endParaRPr lang="en-US" sz="1400">
              <a:solidFill>
                <a:schemeClr val="tx2"/>
              </a:solidFill>
            </a:endParaRPr>
          </a:p>
          <a:p>
            <a:pPr marL="285750" indent="-285750">
              <a:buFont typeface="Arial" panose="020B0604020202020204" pitchFamily="34" charset="0"/>
              <a:buChar char="•"/>
            </a:pPr>
            <a:r>
              <a:rPr lang="en-US" sz="1400">
                <a:solidFill>
                  <a:schemeClr val="tx2"/>
                </a:solidFill>
              </a:rPr>
              <a:t>Design thinking</a:t>
            </a:r>
            <a:br>
              <a:rPr lang="en-US" sz="1400">
                <a:solidFill>
                  <a:schemeClr val="tx2"/>
                </a:solidFill>
              </a:rPr>
            </a:br>
            <a:endParaRPr lang="en-US" sz="1400">
              <a:solidFill>
                <a:schemeClr val="tx2"/>
              </a:solidFill>
            </a:endParaRPr>
          </a:p>
          <a:p>
            <a:pPr marL="285750" indent="-285750">
              <a:buFont typeface="Arial" panose="020B0604020202020204" pitchFamily="34" charset="0"/>
              <a:buChar char="•"/>
            </a:pPr>
            <a:r>
              <a:rPr lang="en-US" sz="1400">
                <a:solidFill>
                  <a:schemeClr val="tx2"/>
                </a:solidFill>
              </a:rPr>
              <a:t>Design workflow with Qt</a:t>
            </a:r>
          </a:p>
        </p:txBody>
      </p:sp>
      <p:pic>
        <p:nvPicPr>
          <p:cNvPr id="3" name="Graphic 2" descr="Online meeting with solid fill">
            <a:extLst>
              <a:ext uri="{FF2B5EF4-FFF2-40B4-BE49-F238E27FC236}">
                <a16:creationId xmlns:a16="http://schemas.microsoft.com/office/drawing/2014/main" id="{B8D546FD-3A69-F033-B4FE-469864F6399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586375" y="2265746"/>
            <a:ext cx="2219761" cy="2219761"/>
          </a:xfrm>
          <a:prstGeom prst="rect">
            <a:avLst/>
          </a:prstGeom>
        </p:spPr>
      </p:pic>
    </p:spTree>
    <p:extLst>
      <p:ext uri="{BB962C8B-B14F-4D97-AF65-F5344CB8AC3E}">
        <p14:creationId xmlns:p14="http://schemas.microsoft.com/office/powerpoint/2010/main" val="3783846253"/>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4A07FF-56B2-BF6B-2B83-E98DEE9DF889}"/>
              </a:ext>
            </a:extLst>
          </p:cNvPr>
          <p:cNvSpPr>
            <a:spLocks noGrp="1"/>
          </p:cNvSpPr>
          <p:nvPr>
            <p:ph type="title"/>
          </p:nvPr>
        </p:nvSpPr>
        <p:spPr>
          <a:xfrm>
            <a:off x="550860" y="422810"/>
            <a:ext cx="11090275" cy="936626"/>
          </a:xfrm>
        </p:spPr>
        <p:txBody>
          <a:bodyPr>
            <a:normAutofit/>
          </a:bodyPr>
          <a:lstStyle/>
          <a:p>
            <a:r>
              <a:rPr lang="en-US" b="1">
                <a:solidFill>
                  <a:schemeClr val="tx2"/>
                </a:solidFill>
              </a:rPr>
              <a:t>Webinar: Introduction to design thinking</a:t>
            </a:r>
            <a:endParaRPr lang="en-FI"/>
          </a:p>
        </p:txBody>
      </p:sp>
      <p:graphicFrame>
        <p:nvGraphicFramePr>
          <p:cNvPr id="8" name="Table 8">
            <a:extLst>
              <a:ext uri="{FF2B5EF4-FFF2-40B4-BE49-F238E27FC236}">
                <a16:creationId xmlns:a16="http://schemas.microsoft.com/office/drawing/2014/main" id="{5BA2A13A-582E-9C38-4A4C-9528EB2F0C8F}"/>
              </a:ext>
            </a:extLst>
          </p:cNvPr>
          <p:cNvGraphicFramePr>
            <a:graphicFrameLocks noGrp="1"/>
          </p:cNvGraphicFramePr>
          <p:nvPr>
            <p:extLst>
              <p:ext uri="{D42A27DB-BD31-4B8C-83A1-F6EECF244321}">
                <p14:modId xmlns:p14="http://schemas.microsoft.com/office/powerpoint/2010/main" val="3062262807"/>
              </p:ext>
            </p:extLst>
          </p:nvPr>
        </p:nvGraphicFramePr>
        <p:xfrm>
          <a:off x="550858" y="1417588"/>
          <a:ext cx="10922682" cy="3906520"/>
        </p:xfrm>
        <a:graphic>
          <a:graphicData uri="http://schemas.openxmlformats.org/drawingml/2006/table">
            <a:tbl>
              <a:tblPr firstRow="1" bandRow="1">
                <a:tableStyleId>{21E4AEA4-8DFA-4A89-87EB-49C32662AFE0}</a:tableStyleId>
              </a:tblPr>
              <a:tblGrid>
                <a:gridCol w="1076061">
                  <a:extLst>
                    <a:ext uri="{9D8B030D-6E8A-4147-A177-3AD203B41FA5}">
                      <a16:colId xmlns:a16="http://schemas.microsoft.com/office/drawing/2014/main" val="3010749511"/>
                    </a:ext>
                  </a:extLst>
                </a:gridCol>
                <a:gridCol w="2651165">
                  <a:extLst>
                    <a:ext uri="{9D8B030D-6E8A-4147-A177-3AD203B41FA5}">
                      <a16:colId xmlns:a16="http://schemas.microsoft.com/office/drawing/2014/main" val="3037998650"/>
                    </a:ext>
                  </a:extLst>
                </a:gridCol>
                <a:gridCol w="4887684">
                  <a:extLst>
                    <a:ext uri="{9D8B030D-6E8A-4147-A177-3AD203B41FA5}">
                      <a16:colId xmlns:a16="http://schemas.microsoft.com/office/drawing/2014/main" val="616232001"/>
                    </a:ext>
                  </a:extLst>
                </a:gridCol>
                <a:gridCol w="2307772">
                  <a:extLst>
                    <a:ext uri="{9D8B030D-6E8A-4147-A177-3AD203B41FA5}">
                      <a16:colId xmlns:a16="http://schemas.microsoft.com/office/drawing/2014/main" val="3515815011"/>
                    </a:ext>
                  </a:extLst>
                </a:gridCol>
              </a:tblGrid>
              <a:tr h="370840">
                <a:tc>
                  <a:txBody>
                    <a:bodyPr/>
                    <a:lstStyle/>
                    <a:p>
                      <a:r>
                        <a:rPr lang="en-FI" sz="1400"/>
                        <a:t>Time:</a:t>
                      </a:r>
                    </a:p>
                  </a:txBody>
                  <a:tcPr/>
                </a:tc>
                <a:tc>
                  <a:txBody>
                    <a:bodyPr/>
                    <a:lstStyle/>
                    <a:p>
                      <a:r>
                        <a:rPr lang="en-FI" sz="1400"/>
                        <a:t>Topic / Activity:</a:t>
                      </a:r>
                    </a:p>
                  </a:txBody>
                  <a:tcPr/>
                </a:tc>
                <a:tc>
                  <a:txBody>
                    <a:bodyPr/>
                    <a:lstStyle/>
                    <a:p>
                      <a:r>
                        <a:rPr lang="en-FI" sz="1400"/>
                        <a:t>Description:</a:t>
                      </a:r>
                    </a:p>
                  </a:txBody>
                  <a:tcPr/>
                </a:tc>
                <a:tc>
                  <a:txBody>
                    <a:bodyPr/>
                    <a:lstStyle/>
                    <a:p>
                      <a:r>
                        <a:rPr lang="en-FI" sz="1400"/>
                        <a:t>Resources:</a:t>
                      </a:r>
                    </a:p>
                  </a:txBody>
                  <a:tcPr/>
                </a:tc>
                <a:extLst>
                  <a:ext uri="{0D108BD9-81ED-4DB2-BD59-A6C34878D82A}">
                    <a16:rowId xmlns:a16="http://schemas.microsoft.com/office/drawing/2014/main" val="111339923"/>
                  </a:ext>
                </a:extLst>
              </a:tr>
              <a:tr h="370840">
                <a:tc>
                  <a:txBody>
                    <a:bodyPr/>
                    <a:lstStyle/>
                    <a:p>
                      <a:r>
                        <a:rPr lang="en-FI" sz="1400"/>
                        <a:t>2 min</a:t>
                      </a:r>
                    </a:p>
                  </a:txBody>
                  <a:tcPr/>
                </a:tc>
                <a:tc>
                  <a:txBody>
                    <a:bodyPr/>
                    <a:lstStyle/>
                    <a:p>
                      <a:r>
                        <a:rPr lang="en-FI" sz="1400" b="1"/>
                        <a:t>Introduction &amp; agenda</a:t>
                      </a:r>
                    </a:p>
                  </a:txBody>
                  <a:tcPr/>
                </a:tc>
                <a:tc>
                  <a:txBody>
                    <a:bodyPr/>
                    <a:lstStyle/>
                    <a:p>
                      <a:r>
                        <a:rPr lang="en-FI" sz="1400"/>
                        <a:t>Heikki and </a:t>
                      </a:r>
                      <a:r>
                        <a:rPr lang="en-FI" sz="1400">
                          <a:highlight>
                            <a:srgbClr val="FFFF00"/>
                          </a:highlight>
                        </a:rPr>
                        <a:t>FYI/Spyrosoft </a:t>
                      </a:r>
                      <a:r>
                        <a:rPr lang="en-FI" sz="1400"/>
                        <a:t>introduce themselves.</a:t>
                      </a:r>
                    </a:p>
                    <a:p>
                      <a:r>
                        <a:rPr lang="en-FI" sz="1400"/>
                        <a:t>Poll for the audience about their background.</a:t>
                      </a:r>
                    </a:p>
                    <a:p>
                      <a:r>
                        <a:rPr lang="en-FI" sz="1400"/>
                        <a:t>Agenda for today.</a:t>
                      </a:r>
                    </a:p>
                  </a:txBody>
                  <a:tcPr/>
                </a:tc>
                <a:tc>
                  <a:txBody>
                    <a:bodyPr/>
                    <a:lstStyle/>
                    <a:p>
                      <a:r>
                        <a:rPr lang="en-FI" sz="1400"/>
                        <a:t>ppt, poll</a:t>
                      </a:r>
                    </a:p>
                  </a:txBody>
                  <a:tcPr/>
                </a:tc>
                <a:extLst>
                  <a:ext uri="{0D108BD9-81ED-4DB2-BD59-A6C34878D82A}">
                    <a16:rowId xmlns:a16="http://schemas.microsoft.com/office/drawing/2014/main" val="3665527290"/>
                  </a:ext>
                </a:extLst>
              </a:tr>
              <a:tr h="370840">
                <a:tc>
                  <a:txBody>
                    <a:bodyPr/>
                    <a:lstStyle/>
                    <a:p>
                      <a:r>
                        <a:rPr lang="en-FI" sz="1400"/>
                        <a:t>4 min</a:t>
                      </a:r>
                    </a:p>
                  </a:txBody>
                  <a:tcPr/>
                </a:tc>
                <a:tc>
                  <a:txBody>
                    <a:bodyPr/>
                    <a:lstStyle/>
                    <a:p>
                      <a:r>
                        <a:rPr lang="en-FI" sz="1400" b="1"/>
                        <a:t>Welcome to the UI track!</a:t>
                      </a:r>
                    </a:p>
                  </a:txBody>
                  <a:tcPr/>
                </a:tc>
                <a:tc>
                  <a:txBody>
                    <a:bodyPr/>
                    <a:lstStyle/>
                    <a:p>
                      <a:r>
                        <a:rPr lang="en-FI" sz="1400"/>
                        <a:t>Short intro about the UI track overall. Audience, objectives, structure, timeline.</a:t>
                      </a:r>
                    </a:p>
                  </a:txBody>
                  <a:tcPr/>
                </a:tc>
                <a:tc>
                  <a:txBody>
                    <a:bodyPr/>
                    <a:lstStyle/>
                    <a:p>
                      <a:r>
                        <a:rPr lang="en-FI" sz="1400"/>
                        <a:t>ppt</a:t>
                      </a:r>
                    </a:p>
                  </a:txBody>
                  <a:tcPr/>
                </a:tc>
                <a:extLst>
                  <a:ext uri="{0D108BD9-81ED-4DB2-BD59-A6C34878D82A}">
                    <a16:rowId xmlns:a16="http://schemas.microsoft.com/office/drawing/2014/main" val="3475509009"/>
                  </a:ext>
                </a:extLst>
              </a:tr>
              <a:tr h="370840">
                <a:tc>
                  <a:txBody>
                    <a:bodyPr/>
                    <a:lstStyle/>
                    <a:p>
                      <a:r>
                        <a:rPr lang="en-FI" sz="1400"/>
                        <a:t>10 min</a:t>
                      </a:r>
                    </a:p>
                  </a:txBody>
                  <a:tcPr/>
                </a:tc>
                <a:tc>
                  <a:txBody>
                    <a:bodyPr/>
                    <a:lstStyle/>
                    <a:p>
                      <a:r>
                        <a:rPr lang="en-FI" sz="1400" b="1"/>
                        <a:t>Real-world examples</a:t>
                      </a:r>
                    </a:p>
                  </a:txBody>
                  <a:tcPr/>
                </a:tc>
                <a:tc>
                  <a:txBody>
                    <a:bodyPr/>
                    <a:lstStyle/>
                    <a:p>
                      <a:r>
                        <a:rPr lang="en-FI" sz="1400"/>
                        <a:t>Few examples from the real-world. </a:t>
                      </a:r>
                    </a:p>
                    <a:p>
                      <a:r>
                        <a:rPr lang="en-FI" sz="1400"/>
                        <a:t>What’s good? What’s bad? Why is this important? </a:t>
                      </a:r>
                    </a:p>
                  </a:txBody>
                  <a:tcPr/>
                </a:tc>
                <a:tc>
                  <a:txBody>
                    <a:bodyPr/>
                    <a:lstStyle/>
                    <a:p>
                      <a:r>
                        <a:rPr lang="en-FI" sz="1400"/>
                        <a:t>examples, chat</a:t>
                      </a:r>
                    </a:p>
                  </a:txBody>
                  <a:tcPr/>
                </a:tc>
                <a:extLst>
                  <a:ext uri="{0D108BD9-81ED-4DB2-BD59-A6C34878D82A}">
                    <a16:rowId xmlns:a16="http://schemas.microsoft.com/office/drawing/2014/main" val="2807152267"/>
                  </a:ext>
                </a:extLst>
              </a:tr>
              <a:tr h="370840">
                <a:tc>
                  <a:txBody>
                    <a:bodyPr/>
                    <a:lstStyle/>
                    <a:p>
                      <a:r>
                        <a:rPr lang="en-FI" sz="1400"/>
                        <a:t>20 min</a:t>
                      </a:r>
                    </a:p>
                  </a:txBody>
                  <a:tcPr/>
                </a:tc>
                <a:tc>
                  <a:txBody>
                    <a:bodyPr/>
                    <a:lstStyle/>
                    <a:p>
                      <a:r>
                        <a:rPr lang="en-FI" sz="1400" b="1"/>
                        <a:t>Design thinking</a:t>
                      </a:r>
                    </a:p>
                  </a:txBody>
                  <a:tcPr/>
                </a:tc>
                <a:tc>
                  <a:txBody>
                    <a:bodyPr/>
                    <a:lstStyle/>
                    <a:p>
                      <a:r>
                        <a:rPr lang="en-FI" sz="1400"/>
                        <a:t>Why are they good?</a:t>
                      </a:r>
                    </a:p>
                    <a:p>
                      <a:r>
                        <a:rPr lang="en-FI" sz="1400" i="1"/>
                        <a:t>Main point of the webinar</a:t>
                      </a:r>
                    </a:p>
                  </a:txBody>
                  <a:tcPr/>
                </a:tc>
                <a:tc>
                  <a:txBody>
                    <a:bodyPr/>
                    <a:lstStyle/>
                    <a:p>
                      <a:r>
                        <a:rPr lang="en-GB" sz="1400"/>
                        <a:t>p</a:t>
                      </a:r>
                      <a:r>
                        <a:rPr lang="en-FI" sz="1400"/>
                        <a:t>pt, interview with </a:t>
                      </a:r>
                      <a:r>
                        <a:rPr lang="en-FI" sz="1400">
                          <a:highlight>
                            <a:srgbClr val="FFFF00"/>
                          </a:highlight>
                        </a:rPr>
                        <a:t>FYI/Spyrosoft</a:t>
                      </a:r>
                      <a:r>
                        <a:rPr lang="en-FI" sz="1400"/>
                        <a:t>, questions from chat</a:t>
                      </a:r>
                    </a:p>
                  </a:txBody>
                  <a:tcPr/>
                </a:tc>
                <a:extLst>
                  <a:ext uri="{0D108BD9-81ED-4DB2-BD59-A6C34878D82A}">
                    <a16:rowId xmlns:a16="http://schemas.microsoft.com/office/drawing/2014/main" val="3238634361"/>
                  </a:ext>
                </a:extLst>
              </a:tr>
              <a:tr h="370840">
                <a:tc>
                  <a:txBody>
                    <a:bodyPr/>
                    <a:lstStyle/>
                    <a:p>
                      <a:r>
                        <a:rPr lang="en-FI" sz="1400"/>
                        <a:t>20 min</a:t>
                      </a:r>
                    </a:p>
                  </a:txBody>
                  <a:tcPr/>
                </a:tc>
                <a:tc>
                  <a:txBody>
                    <a:bodyPr/>
                    <a:lstStyle/>
                    <a:p>
                      <a:r>
                        <a:rPr lang="en-FI" sz="1400" b="1"/>
                        <a:t>Design workflow (with Qt)</a:t>
                      </a:r>
                    </a:p>
                  </a:txBody>
                  <a:tcPr/>
                </a:tc>
                <a:tc>
                  <a:txBody>
                    <a:bodyPr/>
                    <a:lstStyle/>
                    <a:p>
                      <a:r>
                        <a:rPr lang="en-FI" sz="1400"/>
                        <a:t>Overview: What are the steps? What is Qt’s role in the workflow?</a:t>
                      </a:r>
                    </a:p>
                  </a:txBody>
                  <a:tcPr/>
                </a:tc>
                <a:tc>
                  <a:txBody>
                    <a:bodyPr/>
                    <a:lstStyle/>
                    <a:p>
                      <a:r>
                        <a:rPr lang="en-FI" sz="1400"/>
                        <a:t>ppt, interview with </a:t>
                      </a:r>
                      <a:r>
                        <a:rPr lang="en-FI" sz="1400">
                          <a:highlight>
                            <a:srgbClr val="FFFF00"/>
                          </a:highlight>
                        </a:rPr>
                        <a:t>FYI/Spyrosoft</a:t>
                      </a:r>
                    </a:p>
                  </a:txBody>
                  <a:tcPr/>
                </a:tc>
                <a:extLst>
                  <a:ext uri="{0D108BD9-81ED-4DB2-BD59-A6C34878D82A}">
                    <a16:rowId xmlns:a16="http://schemas.microsoft.com/office/drawing/2014/main" val="3109123011"/>
                  </a:ext>
                </a:extLst>
              </a:tr>
              <a:tr h="370840">
                <a:tc>
                  <a:txBody>
                    <a:bodyPr/>
                    <a:lstStyle/>
                    <a:p>
                      <a:r>
                        <a:rPr lang="en-FI" sz="1400"/>
                        <a:t>4 min</a:t>
                      </a:r>
                    </a:p>
                  </a:txBody>
                  <a:tcPr/>
                </a:tc>
                <a:tc>
                  <a:txBody>
                    <a:bodyPr/>
                    <a:lstStyle/>
                    <a:p>
                      <a:r>
                        <a:rPr lang="en-FI" sz="1400" b="1"/>
                        <a:t>Outro</a:t>
                      </a:r>
                    </a:p>
                  </a:txBody>
                  <a:tcPr/>
                </a:tc>
                <a:tc>
                  <a:txBody>
                    <a:bodyPr/>
                    <a:lstStyle/>
                    <a:p>
                      <a:r>
                        <a:rPr lang="en-FI" sz="1400"/>
                        <a:t>Weird designs – share your examples, and why you feel it’s irritating? How would you improve it?</a:t>
                      </a:r>
                    </a:p>
                  </a:txBody>
                  <a:tcPr/>
                </a:tc>
                <a:tc>
                  <a:txBody>
                    <a:bodyPr/>
                    <a:lstStyle/>
                    <a:p>
                      <a:r>
                        <a:rPr lang="en-GB" sz="1400"/>
                        <a:t>learning platform</a:t>
                      </a:r>
                      <a:endParaRPr lang="en-FI" sz="1400"/>
                    </a:p>
                  </a:txBody>
                  <a:tcPr/>
                </a:tc>
                <a:extLst>
                  <a:ext uri="{0D108BD9-81ED-4DB2-BD59-A6C34878D82A}">
                    <a16:rowId xmlns:a16="http://schemas.microsoft.com/office/drawing/2014/main" val="3871130735"/>
                  </a:ext>
                </a:extLst>
              </a:tr>
            </a:tbl>
          </a:graphicData>
        </a:graphic>
      </p:graphicFrame>
      <p:sp>
        <p:nvSpPr>
          <p:cNvPr id="9" name="TextBox 8">
            <a:extLst>
              <a:ext uri="{FF2B5EF4-FFF2-40B4-BE49-F238E27FC236}">
                <a16:creationId xmlns:a16="http://schemas.microsoft.com/office/drawing/2014/main" id="{B0498088-EEF4-1E6D-5FED-25EC8926BEFF}"/>
              </a:ext>
            </a:extLst>
          </p:cNvPr>
          <p:cNvSpPr txBox="1"/>
          <p:nvPr/>
        </p:nvSpPr>
        <p:spPr>
          <a:xfrm>
            <a:off x="550859" y="941513"/>
            <a:ext cx="10922681" cy="369332"/>
          </a:xfrm>
          <a:prstGeom prst="rect">
            <a:avLst/>
          </a:prstGeom>
          <a:noFill/>
        </p:spPr>
        <p:txBody>
          <a:bodyPr wrap="square" rtlCol="0">
            <a:spAutoFit/>
          </a:bodyPr>
          <a:lstStyle/>
          <a:p>
            <a:r>
              <a:rPr lang="en-FI" b="1"/>
              <a:t>Learning Objectives: </a:t>
            </a:r>
            <a:r>
              <a:rPr lang="en-FI"/>
              <a:t>After the webinar, the learner understands the importance of design in system creation.</a:t>
            </a:r>
          </a:p>
        </p:txBody>
      </p:sp>
      <p:sp>
        <p:nvSpPr>
          <p:cNvPr id="10" name="TextBox 9">
            <a:extLst>
              <a:ext uri="{FF2B5EF4-FFF2-40B4-BE49-F238E27FC236}">
                <a16:creationId xmlns:a16="http://schemas.microsoft.com/office/drawing/2014/main" id="{5EE36E2E-71FC-9A59-2C90-3EDEF91677A9}"/>
              </a:ext>
            </a:extLst>
          </p:cNvPr>
          <p:cNvSpPr txBox="1"/>
          <p:nvPr/>
        </p:nvSpPr>
        <p:spPr>
          <a:xfrm>
            <a:off x="550861" y="5493385"/>
            <a:ext cx="7308624" cy="338554"/>
          </a:xfrm>
          <a:prstGeom prst="rect">
            <a:avLst/>
          </a:prstGeom>
          <a:noFill/>
        </p:spPr>
        <p:txBody>
          <a:bodyPr wrap="square" rtlCol="0">
            <a:spAutoFit/>
          </a:bodyPr>
          <a:lstStyle/>
          <a:p>
            <a:r>
              <a:rPr lang="en-FI" sz="1600" b="1"/>
              <a:t>Additional resources: </a:t>
            </a:r>
            <a:r>
              <a:rPr lang="en-FI" sz="1600"/>
              <a:t>Video links, Udemy courses, books</a:t>
            </a:r>
          </a:p>
        </p:txBody>
      </p:sp>
      <p:sp>
        <p:nvSpPr>
          <p:cNvPr id="11" name="TextBox 10">
            <a:extLst>
              <a:ext uri="{FF2B5EF4-FFF2-40B4-BE49-F238E27FC236}">
                <a16:creationId xmlns:a16="http://schemas.microsoft.com/office/drawing/2014/main" id="{2F045DF5-F693-8E32-6F54-1A9A84666535}"/>
              </a:ext>
            </a:extLst>
          </p:cNvPr>
          <p:cNvSpPr txBox="1"/>
          <p:nvPr/>
        </p:nvSpPr>
        <p:spPr>
          <a:xfrm>
            <a:off x="550860" y="5831939"/>
            <a:ext cx="10922681" cy="830997"/>
          </a:xfrm>
          <a:prstGeom prst="rect">
            <a:avLst/>
          </a:prstGeom>
          <a:noFill/>
        </p:spPr>
        <p:txBody>
          <a:bodyPr wrap="square" rtlCol="0">
            <a:spAutoFit/>
          </a:bodyPr>
          <a:lstStyle/>
          <a:p>
            <a:r>
              <a:rPr lang="en-FI" sz="1600" b="1"/>
              <a:t>Assignment: </a:t>
            </a:r>
            <a:r>
              <a:rPr lang="en-FI" sz="1600"/>
              <a:t>Find some real-life examples of design choices you find weird in some way. Post them in the learning platform and explain why you feel that way. How would you improve it? Comment on others’ examples. Do you agree or disagree with them? Why?</a:t>
            </a:r>
          </a:p>
        </p:txBody>
      </p:sp>
    </p:spTree>
    <p:extLst>
      <p:ext uri="{BB962C8B-B14F-4D97-AF65-F5344CB8AC3E}">
        <p14:creationId xmlns:p14="http://schemas.microsoft.com/office/powerpoint/2010/main" val="1053723435"/>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4D5047D5-072F-9641-C16A-F6B221C0340C}"/>
              </a:ext>
            </a:extLst>
          </p:cNvPr>
          <p:cNvSpPr>
            <a:spLocks noGrp="1"/>
          </p:cNvSpPr>
          <p:nvPr>
            <p:ph type="title"/>
          </p:nvPr>
        </p:nvSpPr>
        <p:spPr/>
        <p:txBody>
          <a:bodyPr/>
          <a:lstStyle/>
          <a:p>
            <a:r>
              <a:rPr lang="en-FI"/>
              <a:t>What everyone needs to know about UI design</a:t>
            </a:r>
          </a:p>
        </p:txBody>
      </p:sp>
      <p:sp>
        <p:nvSpPr>
          <p:cNvPr id="9" name="Text Placeholder 8">
            <a:extLst>
              <a:ext uri="{FF2B5EF4-FFF2-40B4-BE49-F238E27FC236}">
                <a16:creationId xmlns:a16="http://schemas.microsoft.com/office/drawing/2014/main" id="{BC324FA7-FB6A-58EB-8989-E547CD01365B}"/>
              </a:ext>
            </a:extLst>
          </p:cNvPr>
          <p:cNvSpPr>
            <a:spLocks noGrp="1"/>
          </p:cNvSpPr>
          <p:nvPr>
            <p:ph type="body" idx="1"/>
          </p:nvPr>
        </p:nvSpPr>
        <p:spPr/>
        <p:txBody>
          <a:bodyPr/>
          <a:lstStyle/>
          <a:p>
            <a:r>
              <a:rPr lang="en-FI"/>
              <a:t>Qt ACADEMY: UI TRACK</a:t>
            </a:r>
          </a:p>
        </p:txBody>
      </p:sp>
      <p:sp>
        <p:nvSpPr>
          <p:cNvPr id="11" name="Snip Diagonal Corner Rectangle 22">
            <a:extLst>
              <a:ext uri="{FF2B5EF4-FFF2-40B4-BE49-F238E27FC236}">
                <a16:creationId xmlns:a16="http://schemas.microsoft.com/office/drawing/2014/main" id="{44F91FD6-4D09-66FC-FE23-75AD31226840}"/>
              </a:ext>
            </a:extLst>
          </p:cNvPr>
          <p:cNvSpPr/>
          <p:nvPr/>
        </p:nvSpPr>
        <p:spPr>
          <a:xfrm>
            <a:off x="550862" y="2016729"/>
            <a:ext cx="3240882" cy="4032435"/>
          </a:xfrm>
          <a:prstGeom prst="snip2DiagRect">
            <a:avLst>
              <a:gd name="adj1" fmla="val 17910"/>
              <a:gd name="adj2" fmla="val 0"/>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72000" rIns="144000" bIns="72000" rtlCol="0" anchor="ctr"/>
          <a:lstStyle/>
          <a:p>
            <a:endParaRPr lang="en-US" sz="1400">
              <a:solidFill>
                <a:schemeClr val="tx2"/>
              </a:solidFill>
            </a:endParaRPr>
          </a:p>
          <a:p>
            <a:endParaRPr lang="en-US" sz="1400">
              <a:solidFill>
                <a:schemeClr val="tx2"/>
              </a:solidFill>
            </a:endParaRPr>
          </a:p>
          <a:p>
            <a:endParaRPr lang="en-US" sz="1400">
              <a:solidFill>
                <a:schemeClr val="tx2"/>
              </a:solidFill>
            </a:endParaRPr>
          </a:p>
          <a:p>
            <a:endParaRPr lang="en-US" sz="1400">
              <a:solidFill>
                <a:schemeClr val="tx2"/>
              </a:solidFill>
            </a:endParaRPr>
          </a:p>
        </p:txBody>
      </p:sp>
      <p:sp>
        <p:nvSpPr>
          <p:cNvPr id="13" name="Snip Diagonal Corner Rectangle 22">
            <a:extLst>
              <a:ext uri="{FF2B5EF4-FFF2-40B4-BE49-F238E27FC236}">
                <a16:creationId xmlns:a16="http://schemas.microsoft.com/office/drawing/2014/main" id="{DD1C8BE1-FE17-7DA3-1C3B-BC9C071699D5}"/>
              </a:ext>
            </a:extLst>
          </p:cNvPr>
          <p:cNvSpPr/>
          <p:nvPr/>
        </p:nvSpPr>
        <p:spPr>
          <a:xfrm>
            <a:off x="4183786" y="2016729"/>
            <a:ext cx="7200800" cy="4032436"/>
          </a:xfrm>
          <a:prstGeom prst="snip2DiagRect">
            <a:avLst>
              <a:gd name="adj1" fmla="val 17910"/>
              <a:gd name="adj2" fmla="val 0"/>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72000" rIns="144000" bIns="72000" rtlCol="0" anchor="ctr"/>
          <a:lstStyle/>
          <a:p>
            <a:endParaRPr lang="en-US" sz="1400">
              <a:solidFill>
                <a:schemeClr val="tx2"/>
              </a:solidFill>
            </a:endParaRPr>
          </a:p>
        </p:txBody>
      </p:sp>
      <p:cxnSp>
        <p:nvCxnSpPr>
          <p:cNvPr id="15" name="Straight Connector 14">
            <a:extLst>
              <a:ext uri="{FF2B5EF4-FFF2-40B4-BE49-F238E27FC236}">
                <a16:creationId xmlns:a16="http://schemas.microsoft.com/office/drawing/2014/main" id="{A437E7FD-5ABB-EB18-0423-2424C4BB7BB9}"/>
              </a:ext>
            </a:extLst>
          </p:cNvPr>
          <p:cNvCxnSpPr>
            <a:cxnSpLocks/>
          </p:cNvCxnSpPr>
          <p:nvPr/>
        </p:nvCxnSpPr>
        <p:spPr>
          <a:xfrm>
            <a:off x="911424" y="3284984"/>
            <a:ext cx="2376264"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8C6F64E-C714-7EA0-D875-A7F77D04CAC1}"/>
              </a:ext>
            </a:extLst>
          </p:cNvPr>
          <p:cNvCxnSpPr>
            <a:cxnSpLocks/>
          </p:cNvCxnSpPr>
          <p:nvPr/>
        </p:nvCxnSpPr>
        <p:spPr>
          <a:xfrm>
            <a:off x="942904" y="4443110"/>
            <a:ext cx="2304256"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2583A95-A710-741D-CEDB-80679014118C}"/>
              </a:ext>
            </a:extLst>
          </p:cNvPr>
          <p:cNvSpPr txBox="1"/>
          <p:nvPr/>
        </p:nvSpPr>
        <p:spPr>
          <a:xfrm>
            <a:off x="918858" y="2635420"/>
            <a:ext cx="1584176" cy="523220"/>
          </a:xfrm>
          <a:prstGeom prst="rect">
            <a:avLst/>
          </a:prstGeom>
          <a:noFill/>
        </p:spPr>
        <p:txBody>
          <a:bodyPr wrap="square" rtlCol="0">
            <a:spAutoFit/>
          </a:bodyPr>
          <a:lstStyle/>
          <a:p>
            <a:r>
              <a:rPr lang="en-US" sz="1400" b="1">
                <a:solidFill>
                  <a:schemeClr val="tx2"/>
                </a:solidFill>
              </a:rPr>
              <a:t>Duration </a:t>
            </a:r>
          </a:p>
          <a:p>
            <a:r>
              <a:rPr lang="en-US" sz="1400">
                <a:solidFill>
                  <a:schemeClr val="tx2"/>
                </a:solidFill>
                <a:highlight>
                  <a:srgbClr val="FFFF00"/>
                </a:highlight>
              </a:rPr>
              <a:t>1,5 h</a:t>
            </a:r>
          </a:p>
        </p:txBody>
      </p:sp>
      <p:sp>
        <p:nvSpPr>
          <p:cNvPr id="20" name="TextBox 19">
            <a:extLst>
              <a:ext uri="{FF2B5EF4-FFF2-40B4-BE49-F238E27FC236}">
                <a16:creationId xmlns:a16="http://schemas.microsoft.com/office/drawing/2014/main" id="{05C3B13E-D5F1-13CA-3F39-334D1775A724}"/>
              </a:ext>
            </a:extLst>
          </p:cNvPr>
          <p:cNvSpPr txBox="1"/>
          <p:nvPr/>
        </p:nvSpPr>
        <p:spPr>
          <a:xfrm>
            <a:off x="918858" y="3509726"/>
            <a:ext cx="1584176" cy="738664"/>
          </a:xfrm>
          <a:prstGeom prst="rect">
            <a:avLst/>
          </a:prstGeom>
          <a:noFill/>
        </p:spPr>
        <p:txBody>
          <a:bodyPr wrap="square" rtlCol="0">
            <a:spAutoFit/>
          </a:bodyPr>
          <a:lstStyle/>
          <a:p>
            <a:r>
              <a:rPr lang="en-US" sz="1400" b="1">
                <a:solidFill>
                  <a:schemeClr val="tx2"/>
                </a:solidFill>
              </a:rPr>
              <a:t>Audience</a:t>
            </a:r>
          </a:p>
          <a:p>
            <a:r>
              <a:rPr lang="en-US" sz="1400">
                <a:solidFill>
                  <a:schemeClr val="tx2"/>
                </a:solidFill>
              </a:rPr>
              <a:t>Lorem ipsum</a:t>
            </a:r>
          </a:p>
          <a:p>
            <a:r>
              <a:rPr lang="en-US" sz="1400">
                <a:solidFill>
                  <a:schemeClr val="tx2"/>
                </a:solidFill>
              </a:rPr>
              <a:t>Lorem ipsum</a:t>
            </a:r>
          </a:p>
        </p:txBody>
      </p:sp>
      <p:sp>
        <p:nvSpPr>
          <p:cNvPr id="21" name="TextBox 20">
            <a:extLst>
              <a:ext uri="{FF2B5EF4-FFF2-40B4-BE49-F238E27FC236}">
                <a16:creationId xmlns:a16="http://schemas.microsoft.com/office/drawing/2014/main" id="{0E7F6D8D-897D-C40C-8FED-D8C4BF6EAB61}"/>
              </a:ext>
            </a:extLst>
          </p:cNvPr>
          <p:cNvSpPr txBox="1"/>
          <p:nvPr/>
        </p:nvSpPr>
        <p:spPr>
          <a:xfrm>
            <a:off x="911424" y="4663115"/>
            <a:ext cx="2376264" cy="1169551"/>
          </a:xfrm>
          <a:prstGeom prst="rect">
            <a:avLst/>
          </a:prstGeom>
          <a:noFill/>
        </p:spPr>
        <p:txBody>
          <a:bodyPr wrap="square" rtlCol="0">
            <a:spAutoFit/>
          </a:bodyPr>
          <a:lstStyle/>
          <a:p>
            <a:r>
              <a:rPr lang="en-US" sz="1400" b="1">
                <a:solidFill>
                  <a:schemeClr val="tx2"/>
                </a:solidFill>
              </a:rPr>
              <a:t>Learning Objectives</a:t>
            </a:r>
          </a:p>
          <a:p>
            <a:endParaRPr lang="en-US" sz="1400">
              <a:solidFill>
                <a:schemeClr val="tx2"/>
              </a:solidFill>
            </a:endParaRPr>
          </a:p>
          <a:p>
            <a:r>
              <a:rPr lang="en-US" sz="1400">
                <a:solidFill>
                  <a:schemeClr val="tx2"/>
                </a:solidFill>
              </a:rPr>
              <a:t>You will be </a:t>
            </a:r>
            <a:r>
              <a:rPr lang="en-FI" sz="1400"/>
              <a:t>able to understand the key concepts of the design workflow.</a:t>
            </a:r>
            <a:endParaRPr lang="en-US" sz="1400">
              <a:solidFill>
                <a:schemeClr val="tx2"/>
              </a:solidFill>
            </a:endParaRPr>
          </a:p>
        </p:txBody>
      </p:sp>
      <p:sp>
        <p:nvSpPr>
          <p:cNvPr id="24" name="TextBox 23">
            <a:extLst>
              <a:ext uri="{FF2B5EF4-FFF2-40B4-BE49-F238E27FC236}">
                <a16:creationId xmlns:a16="http://schemas.microsoft.com/office/drawing/2014/main" id="{24E09177-6D80-E339-868F-45F4D9ECED6C}"/>
              </a:ext>
            </a:extLst>
          </p:cNvPr>
          <p:cNvSpPr txBox="1"/>
          <p:nvPr/>
        </p:nvSpPr>
        <p:spPr>
          <a:xfrm>
            <a:off x="2063552" y="2635420"/>
            <a:ext cx="1584176" cy="523220"/>
          </a:xfrm>
          <a:prstGeom prst="rect">
            <a:avLst/>
          </a:prstGeom>
          <a:noFill/>
        </p:spPr>
        <p:txBody>
          <a:bodyPr wrap="square" rtlCol="0">
            <a:spAutoFit/>
          </a:bodyPr>
          <a:lstStyle/>
          <a:p>
            <a:r>
              <a:rPr lang="en-US" sz="1400" b="1">
                <a:solidFill>
                  <a:schemeClr val="tx2"/>
                </a:solidFill>
              </a:rPr>
              <a:t>Location</a:t>
            </a:r>
          </a:p>
          <a:p>
            <a:r>
              <a:rPr lang="en-US" sz="1400">
                <a:solidFill>
                  <a:schemeClr val="tx2"/>
                </a:solidFill>
              </a:rPr>
              <a:t>Webinar</a:t>
            </a:r>
          </a:p>
        </p:txBody>
      </p:sp>
      <p:sp>
        <p:nvSpPr>
          <p:cNvPr id="25" name="TextBox 24">
            <a:extLst>
              <a:ext uri="{FF2B5EF4-FFF2-40B4-BE49-F238E27FC236}">
                <a16:creationId xmlns:a16="http://schemas.microsoft.com/office/drawing/2014/main" id="{57555024-BFED-A661-9FDC-CA2BD0EBE535}"/>
              </a:ext>
            </a:extLst>
          </p:cNvPr>
          <p:cNvSpPr txBox="1"/>
          <p:nvPr/>
        </p:nvSpPr>
        <p:spPr>
          <a:xfrm>
            <a:off x="4759850" y="2512308"/>
            <a:ext cx="3600400" cy="646331"/>
          </a:xfrm>
          <a:prstGeom prst="rect">
            <a:avLst/>
          </a:prstGeom>
          <a:noFill/>
        </p:spPr>
        <p:txBody>
          <a:bodyPr wrap="square" rtlCol="0">
            <a:spAutoFit/>
          </a:bodyPr>
          <a:lstStyle/>
          <a:p>
            <a:r>
              <a:rPr lang="en-US" b="1">
                <a:solidFill>
                  <a:schemeClr val="tx2"/>
                </a:solidFill>
              </a:rPr>
              <a:t>Webinar: What everyone needs to know about UI design</a:t>
            </a:r>
          </a:p>
        </p:txBody>
      </p:sp>
      <p:sp>
        <p:nvSpPr>
          <p:cNvPr id="26" name="TextBox 25">
            <a:extLst>
              <a:ext uri="{FF2B5EF4-FFF2-40B4-BE49-F238E27FC236}">
                <a16:creationId xmlns:a16="http://schemas.microsoft.com/office/drawing/2014/main" id="{FD084E62-3ED5-8BFF-F89E-24C74F9B7057}"/>
              </a:ext>
            </a:extLst>
          </p:cNvPr>
          <p:cNvSpPr txBox="1"/>
          <p:nvPr/>
        </p:nvSpPr>
        <p:spPr>
          <a:xfrm>
            <a:off x="8756294" y="4553237"/>
            <a:ext cx="1922512" cy="1384995"/>
          </a:xfrm>
          <a:prstGeom prst="rect">
            <a:avLst/>
          </a:prstGeom>
          <a:noFill/>
        </p:spPr>
        <p:txBody>
          <a:bodyPr wrap="square" rtlCol="0">
            <a:spAutoFit/>
          </a:bodyPr>
          <a:lstStyle/>
          <a:p>
            <a:r>
              <a:rPr lang="en-US" sz="1400" b="1">
                <a:solidFill>
                  <a:schemeClr val="tx2"/>
                </a:solidFill>
              </a:rPr>
              <a:t>Instructor:</a:t>
            </a:r>
          </a:p>
          <a:p>
            <a:r>
              <a:rPr lang="en-US" sz="1400" err="1">
                <a:solidFill>
                  <a:schemeClr val="tx2"/>
                </a:solidFill>
              </a:rPr>
              <a:t>Heikki</a:t>
            </a:r>
            <a:r>
              <a:rPr lang="en-US" sz="1400">
                <a:solidFill>
                  <a:schemeClr val="tx2"/>
                </a:solidFill>
              </a:rPr>
              <a:t> </a:t>
            </a:r>
            <a:r>
              <a:rPr lang="en-US" sz="1400" err="1">
                <a:solidFill>
                  <a:schemeClr val="tx2"/>
                </a:solidFill>
              </a:rPr>
              <a:t>Paulaharju</a:t>
            </a:r>
            <a:r>
              <a:rPr lang="en-US" sz="1400">
                <a:solidFill>
                  <a:schemeClr val="tx2"/>
                </a:solidFill>
              </a:rPr>
              <a:t>, Senior Manager, UX</a:t>
            </a:r>
          </a:p>
          <a:p>
            <a:r>
              <a:rPr lang="en-US" sz="1400" b="1">
                <a:solidFill>
                  <a:schemeClr val="tx2"/>
                </a:solidFill>
                <a:highlight>
                  <a:srgbClr val="FFFF00"/>
                </a:highlight>
              </a:rPr>
              <a:t>Designer from FYI/</a:t>
            </a:r>
            <a:r>
              <a:rPr lang="en-US" sz="1400" b="1" err="1">
                <a:solidFill>
                  <a:schemeClr val="tx2"/>
                </a:solidFill>
                <a:highlight>
                  <a:srgbClr val="FFFF00"/>
                </a:highlight>
              </a:rPr>
              <a:t>Spyrosoft</a:t>
            </a:r>
            <a:endParaRPr lang="en-US" sz="1400" b="1">
              <a:solidFill>
                <a:schemeClr val="tx2"/>
              </a:solidFill>
              <a:highlight>
                <a:srgbClr val="FFFF00"/>
              </a:highlight>
            </a:endParaRPr>
          </a:p>
          <a:p>
            <a:endParaRPr lang="en-US" sz="1400">
              <a:solidFill>
                <a:schemeClr val="tx2"/>
              </a:solidFill>
            </a:endParaRPr>
          </a:p>
        </p:txBody>
      </p:sp>
      <p:sp>
        <p:nvSpPr>
          <p:cNvPr id="27" name="TextBox 26">
            <a:extLst>
              <a:ext uri="{FF2B5EF4-FFF2-40B4-BE49-F238E27FC236}">
                <a16:creationId xmlns:a16="http://schemas.microsoft.com/office/drawing/2014/main" id="{3C29B947-8BFB-BB59-8BE3-FB03D8B88A26}"/>
              </a:ext>
            </a:extLst>
          </p:cNvPr>
          <p:cNvSpPr txBox="1"/>
          <p:nvPr/>
        </p:nvSpPr>
        <p:spPr>
          <a:xfrm>
            <a:off x="4770702" y="3322130"/>
            <a:ext cx="3290664" cy="2031325"/>
          </a:xfrm>
          <a:prstGeom prst="rect">
            <a:avLst/>
          </a:prstGeom>
          <a:noFill/>
        </p:spPr>
        <p:txBody>
          <a:bodyPr wrap="square" rtlCol="0">
            <a:spAutoFit/>
          </a:bodyPr>
          <a:lstStyle/>
          <a:p>
            <a:r>
              <a:rPr lang="en-US" sz="1400" b="1">
                <a:solidFill>
                  <a:schemeClr val="tx2"/>
                </a:solidFill>
              </a:rPr>
              <a:t>Content:</a:t>
            </a:r>
          </a:p>
          <a:p>
            <a:endParaRPr lang="en-US" sz="1400">
              <a:solidFill>
                <a:schemeClr val="tx2"/>
              </a:solidFill>
            </a:endParaRPr>
          </a:p>
          <a:p>
            <a:pPr marL="285750" indent="-285750">
              <a:buFont typeface="Arial" panose="020B0604020202020204" pitchFamily="34" charset="0"/>
              <a:buChar char="•"/>
            </a:pPr>
            <a:r>
              <a:rPr lang="en-US" sz="1400">
                <a:solidFill>
                  <a:schemeClr val="tx2"/>
                </a:solidFill>
              </a:rPr>
              <a:t>Wireframes</a:t>
            </a:r>
            <a:br>
              <a:rPr lang="en-US" sz="1400">
                <a:solidFill>
                  <a:schemeClr val="tx2"/>
                </a:solidFill>
              </a:rPr>
            </a:br>
            <a:endParaRPr lang="en-US" sz="1400">
              <a:solidFill>
                <a:schemeClr val="tx2"/>
              </a:solidFill>
            </a:endParaRPr>
          </a:p>
          <a:p>
            <a:pPr marL="285750" indent="-285750">
              <a:buFont typeface="Arial" panose="020B0604020202020204" pitchFamily="34" charset="0"/>
              <a:buChar char="•"/>
            </a:pPr>
            <a:r>
              <a:rPr lang="en-US" sz="1400">
                <a:solidFill>
                  <a:schemeClr val="tx2"/>
                </a:solidFill>
              </a:rPr>
              <a:t>Prototyping </a:t>
            </a:r>
            <a:br>
              <a:rPr lang="en-US" sz="1400">
                <a:solidFill>
                  <a:schemeClr val="tx2"/>
                </a:solidFill>
              </a:rPr>
            </a:br>
            <a:endParaRPr lang="en-US" sz="1400">
              <a:solidFill>
                <a:schemeClr val="tx2"/>
              </a:solidFill>
            </a:endParaRPr>
          </a:p>
          <a:p>
            <a:pPr marL="285750" indent="-285750">
              <a:buFont typeface="Arial" panose="020B0604020202020204" pitchFamily="34" charset="0"/>
              <a:buChar char="•"/>
            </a:pPr>
            <a:r>
              <a:rPr lang="en-US" sz="1400">
                <a:solidFill>
                  <a:schemeClr val="tx2"/>
                </a:solidFill>
              </a:rPr>
              <a:t>User Testing</a:t>
            </a:r>
            <a:br>
              <a:rPr lang="en-US" sz="1400">
                <a:solidFill>
                  <a:schemeClr val="tx2"/>
                </a:solidFill>
              </a:rPr>
            </a:br>
            <a:endParaRPr lang="en-US" sz="1400">
              <a:solidFill>
                <a:schemeClr val="tx2"/>
              </a:solidFill>
            </a:endParaRPr>
          </a:p>
          <a:p>
            <a:pPr marL="285750" indent="-285750">
              <a:buFont typeface="Arial" panose="020B0604020202020204" pitchFamily="34" charset="0"/>
              <a:buChar char="•"/>
            </a:pPr>
            <a:r>
              <a:rPr lang="en-US" sz="1400">
                <a:solidFill>
                  <a:schemeClr val="tx2"/>
                </a:solidFill>
              </a:rPr>
              <a:t>Design workflow with Qt</a:t>
            </a:r>
          </a:p>
        </p:txBody>
      </p:sp>
      <p:pic>
        <p:nvPicPr>
          <p:cNvPr id="2" name="Graphic 1" descr="Online meeting with solid fill">
            <a:extLst>
              <a:ext uri="{FF2B5EF4-FFF2-40B4-BE49-F238E27FC236}">
                <a16:creationId xmlns:a16="http://schemas.microsoft.com/office/drawing/2014/main" id="{EE969221-FF2D-DFF9-77F7-F1011F3ECFA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586375" y="2265746"/>
            <a:ext cx="2219761" cy="2219761"/>
          </a:xfrm>
          <a:prstGeom prst="rect">
            <a:avLst/>
          </a:prstGeom>
        </p:spPr>
      </p:pic>
    </p:spTree>
    <p:extLst>
      <p:ext uri="{BB962C8B-B14F-4D97-AF65-F5344CB8AC3E}">
        <p14:creationId xmlns:p14="http://schemas.microsoft.com/office/powerpoint/2010/main" val="3907196209"/>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4A07FF-56B2-BF6B-2B83-E98DEE9DF889}"/>
              </a:ext>
            </a:extLst>
          </p:cNvPr>
          <p:cNvSpPr>
            <a:spLocks noGrp="1"/>
          </p:cNvSpPr>
          <p:nvPr>
            <p:ph type="title"/>
          </p:nvPr>
        </p:nvSpPr>
        <p:spPr>
          <a:xfrm>
            <a:off x="550862" y="526431"/>
            <a:ext cx="11090275" cy="936626"/>
          </a:xfrm>
        </p:spPr>
        <p:txBody>
          <a:bodyPr>
            <a:normAutofit/>
          </a:bodyPr>
          <a:lstStyle/>
          <a:p>
            <a:r>
              <a:rPr lang="en-US" b="1">
                <a:solidFill>
                  <a:schemeClr val="tx2"/>
                </a:solidFill>
              </a:rPr>
              <a:t>Webinar: What everyone needs to know about UI design</a:t>
            </a:r>
          </a:p>
        </p:txBody>
      </p:sp>
      <p:sp>
        <p:nvSpPr>
          <p:cNvPr id="9" name="TextBox 8">
            <a:extLst>
              <a:ext uri="{FF2B5EF4-FFF2-40B4-BE49-F238E27FC236}">
                <a16:creationId xmlns:a16="http://schemas.microsoft.com/office/drawing/2014/main" id="{B0498088-EEF4-1E6D-5FED-25EC8926BEFF}"/>
              </a:ext>
            </a:extLst>
          </p:cNvPr>
          <p:cNvSpPr txBox="1"/>
          <p:nvPr/>
        </p:nvSpPr>
        <p:spPr>
          <a:xfrm>
            <a:off x="550862" y="1108403"/>
            <a:ext cx="11466968" cy="369332"/>
          </a:xfrm>
          <a:prstGeom prst="rect">
            <a:avLst/>
          </a:prstGeom>
          <a:noFill/>
        </p:spPr>
        <p:txBody>
          <a:bodyPr wrap="square" rtlCol="0">
            <a:spAutoFit/>
          </a:bodyPr>
          <a:lstStyle/>
          <a:p>
            <a:r>
              <a:rPr lang="en-FI" b="1"/>
              <a:t>Learning Objectives: </a:t>
            </a:r>
            <a:r>
              <a:rPr lang="en-FI"/>
              <a:t>After the webinar, the learner is able to understand the key concepts of the design workflow.</a:t>
            </a:r>
          </a:p>
        </p:txBody>
      </p:sp>
      <p:sp>
        <p:nvSpPr>
          <p:cNvPr id="6" name="TextBox 5">
            <a:extLst>
              <a:ext uri="{FF2B5EF4-FFF2-40B4-BE49-F238E27FC236}">
                <a16:creationId xmlns:a16="http://schemas.microsoft.com/office/drawing/2014/main" id="{A05699EC-6FAC-83B1-4DE2-0B558F2472F7}"/>
              </a:ext>
            </a:extLst>
          </p:cNvPr>
          <p:cNvSpPr txBox="1"/>
          <p:nvPr/>
        </p:nvSpPr>
        <p:spPr>
          <a:xfrm>
            <a:off x="550862" y="5411043"/>
            <a:ext cx="7308624" cy="338554"/>
          </a:xfrm>
          <a:prstGeom prst="rect">
            <a:avLst/>
          </a:prstGeom>
          <a:noFill/>
        </p:spPr>
        <p:txBody>
          <a:bodyPr wrap="square" rtlCol="0">
            <a:spAutoFit/>
          </a:bodyPr>
          <a:lstStyle/>
          <a:p>
            <a:r>
              <a:rPr lang="en-FI" sz="1600" b="1"/>
              <a:t>Additional resources: </a:t>
            </a:r>
            <a:r>
              <a:rPr lang="en-FI" sz="1600"/>
              <a:t>Links, videos, etc.</a:t>
            </a:r>
          </a:p>
        </p:txBody>
      </p:sp>
      <p:sp>
        <p:nvSpPr>
          <p:cNvPr id="7" name="TextBox 6">
            <a:extLst>
              <a:ext uri="{FF2B5EF4-FFF2-40B4-BE49-F238E27FC236}">
                <a16:creationId xmlns:a16="http://schemas.microsoft.com/office/drawing/2014/main" id="{B609A6C6-621A-2CEA-9D2D-40F5177D693B}"/>
              </a:ext>
            </a:extLst>
          </p:cNvPr>
          <p:cNvSpPr txBox="1"/>
          <p:nvPr/>
        </p:nvSpPr>
        <p:spPr>
          <a:xfrm>
            <a:off x="550861" y="5808349"/>
            <a:ext cx="10922681" cy="584775"/>
          </a:xfrm>
          <a:prstGeom prst="rect">
            <a:avLst/>
          </a:prstGeom>
          <a:noFill/>
        </p:spPr>
        <p:txBody>
          <a:bodyPr wrap="square" rtlCol="0">
            <a:spAutoFit/>
          </a:bodyPr>
          <a:lstStyle/>
          <a:p>
            <a:r>
              <a:rPr lang="en-FI" sz="1600" b="1"/>
              <a:t>Assignment: </a:t>
            </a:r>
            <a:r>
              <a:rPr lang="en-FI" sz="1600"/>
              <a:t>Create your own To-Do wireframe with Figma and conduct user testing on it. You can also share your wireframe with others in the learning platform.</a:t>
            </a:r>
            <a:endParaRPr lang="en-FI"/>
          </a:p>
        </p:txBody>
      </p:sp>
      <p:graphicFrame>
        <p:nvGraphicFramePr>
          <p:cNvPr id="10" name="Table 8">
            <a:extLst>
              <a:ext uri="{FF2B5EF4-FFF2-40B4-BE49-F238E27FC236}">
                <a16:creationId xmlns:a16="http://schemas.microsoft.com/office/drawing/2014/main" id="{96D0F99B-675F-F814-ECCB-770B1703E701}"/>
              </a:ext>
            </a:extLst>
          </p:cNvPr>
          <p:cNvGraphicFramePr>
            <a:graphicFrameLocks noGrp="1"/>
          </p:cNvGraphicFramePr>
          <p:nvPr>
            <p:extLst>
              <p:ext uri="{D42A27DB-BD31-4B8C-83A1-F6EECF244321}">
                <p14:modId xmlns:p14="http://schemas.microsoft.com/office/powerpoint/2010/main" val="1191899550"/>
              </p:ext>
            </p:extLst>
          </p:nvPr>
        </p:nvGraphicFramePr>
        <p:xfrm>
          <a:off x="550862" y="1628485"/>
          <a:ext cx="10922682" cy="3464560"/>
        </p:xfrm>
        <a:graphic>
          <a:graphicData uri="http://schemas.openxmlformats.org/drawingml/2006/table">
            <a:tbl>
              <a:tblPr firstRow="1" bandRow="1">
                <a:tableStyleId>{21E4AEA4-8DFA-4A89-87EB-49C32662AFE0}</a:tableStyleId>
              </a:tblPr>
              <a:tblGrid>
                <a:gridCol w="1076061">
                  <a:extLst>
                    <a:ext uri="{9D8B030D-6E8A-4147-A177-3AD203B41FA5}">
                      <a16:colId xmlns:a16="http://schemas.microsoft.com/office/drawing/2014/main" val="3010749511"/>
                    </a:ext>
                  </a:extLst>
                </a:gridCol>
                <a:gridCol w="2585848">
                  <a:extLst>
                    <a:ext uri="{9D8B030D-6E8A-4147-A177-3AD203B41FA5}">
                      <a16:colId xmlns:a16="http://schemas.microsoft.com/office/drawing/2014/main" val="3037998650"/>
                    </a:ext>
                  </a:extLst>
                </a:gridCol>
                <a:gridCol w="5654445">
                  <a:extLst>
                    <a:ext uri="{9D8B030D-6E8A-4147-A177-3AD203B41FA5}">
                      <a16:colId xmlns:a16="http://schemas.microsoft.com/office/drawing/2014/main" val="616232001"/>
                    </a:ext>
                  </a:extLst>
                </a:gridCol>
                <a:gridCol w="1606328">
                  <a:extLst>
                    <a:ext uri="{9D8B030D-6E8A-4147-A177-3AD203B41FA5}">
                      <a16:colId xmlns:a16="http://schemas.microsoft.com/office/drawing/2014/main" val="3515815011"/>
                    </a:ext>
                  </a:extLst>
                </a:gridCol>
              </a:tblGrid>
              <a:tr h="370840">
                <a:tc>
                  <a:txBody>
                    <a:bodyPr/>
                    <a:lstStyle/>
                    <a:p>
                      <a:r>
                        <a:rPr lang="en-FI" sz="1400"/>
                        <a:t>Time:</a:t>
                      </a:r>
                    </a:p>
                  </a:txBody>
                  <a:tcPr/>
                </a:tc>
                <a:tc>
                  <a:txBody>
                    <a:bodyPr/>
                    <a:lstStyle/>
                    <a:p>
                      <a:r>
                        <a:rPr lang="en-FI" sz="1400"/>
                        <a:t>Topic / Activity:</a:t>
                      </a:r>
                    </a:p>
                  </a:txBody>
                  <a:tcPr/>
                </a:tc>
                <a:tc>
                  <a:txBody>
                    <a:bodyPr/>
                    <a:lstStyle/>
                    <a:p>
                      <a:r>
                        <a:rPr lang="en-FI" sz="1400"/>
                        <a:t>Description:</a:t>
                      </a:r>
                    </a:p>
                  </a:txBody>
                  <a:tcPr/>
                </a:tc>
                <a:tc>
                  <a:txBody>
                    <a:bodyPr/>
                    <a:lstStyle/>
                    <a:p>
                      <a:r>
                        <a:rPr lang="en-FI" sz="1400"/>
                        <a:t>Resources:</a:t>
                      </a:r>
                    </a:p>
                  </a:txBody>
                  <a:tcPr/>
                </a:tc>
                <a:extLst>
                  <a:ext uri="{0D108BD9-81ED-4DB2-BD59-A6C34878D82A}">
                    <a16:rowId xmlns:a16="http://schemas.microsoft.com/office/drawing/2014/main" val="111339923"/>
                  </a:ext>
                </a:extLst>
              </a:tr>
              <a:tr h="370840">
                <a:tc>
                  <a:txBody>
                    <a:bodyPr/>
                    <a:lstStyle/>
                    <a:p>
                      <a:endParaRPr lang="en-FI" sz="1400"/>
                    </a:p>
                  </a:txBody>
                  <a:tcPr/>
                </a:tc>
                <a:tc>
                  <a:txBody>
                    <a:bodyPr/>
                    <a:lstStyle/>
                    <a:p>
                      <a:r>
                        <a:rPr lang="en-FI" sz="1400" b="1"/>
                        <a:t>Introduction &amp; agenda</a:t>
                      </a:r>
                    </a:p>
                  </a:txBody>
                  <a:tcPr/>
                </a:tc>
                <a:tc>
                  <a:txBody>
                    <a:bodyPr/>
                    <a:lstStyle/>
                    <a:p>
                      <a:r>
                        <a:rPr lang="en-FI" sz="1400"/>
                        <a:t>Heikki introduces himself.</a:t>
                      </a:r>
                    </a:p>
                    <a:p>
                      <a:r>
                        <a:rPr lang="en-FI" sz="1400"/>
                        <a:t>Poll for the audience: What do they remember from the last time? (This also serves as a recap.)</a:t>
                      </a:r>
                    </a:p>
                    <a:p>
                      <a:pPr marL="0" marR="0" lvl="0" indent="0" algn="l" defTabSz="914400" rtl="0" eaLnBrk="1" fontAlgn="auto" latinLnBrk="0" hangingPunct="1">
                        <a:lnSpc>
                          <a:spcPct val="100000"/>
                        </a:lnSpc>
                        <a:spcBef>
                          <a:spcPts val="0"/>
                        </a:spcBef>
                        <a:spcAft>
                          <a:spcPts val="0"/>
                        </a:spcAft>
                        <a:buClrTx/>
                        <a:buSzTx/>
                        <a:buFontTx/>
                        <a:buNone/>
                        <a:tabLst/>
                        <a:defRPr/>
                      </a:pPr>
                      <a:r>
                        <a:rPr lang="en-FI" sz="1400"/>
                        <a:t>Agenda for today.</a:t>
                      </a:r>
                    </a:p>
                  </a:txBody>
                  <a:tcPr/>
                </a:tc>
                <a:tc>
                  <a:txBody>
                    <a:bodyPr/>
                    <a:lstStyle/>
                    <a:p>
                      <a:r>
                        <a:rPr lang="en-FI" sz="1400"/>
                        <a:t>ppt, poll/chat</a:t>
                      </a:r>
                    </a:p>
                  </a:txBody>
                  <a:tcPr/>
                </a:tc>
                <a:extLst>
                  <a:ext uri="{0D108BD9-81ED-4DB2-BD59-A6C34878D82A}">
                    <a16:rowId xmlns:a16="http://schemas.microsoft.com/office/drawing/2014/main" val="3665527290"/>
                  </a:ext>
                </a:extLst>
              </a:tr>
              <a:tr h="370840">
                <a:tc>
                  <a:txBody>
                    <a:bodyPr/>
                    <a:lstStyle/>
                    <a:p>
                      <a:endParaRPr lang="en-FI" sz="1400"/>
                    </a:p>
                  </a:txBody>
                  <a:tcPr/>
                </a:tc>
                <a:tc>
                  <a:txBody>
                    <a:bodyPr/>
                    <a:lstStyle/>
                    <a:p>
                      <a:r>
                        <a:rPr lang="en-FI" sz="1400" b="1"/>
                        <a:t>Previous assignment</a:t>
                      </a:r>
                    </a:p>
                  </a:txBody>
                  <a:tcPr/>
                </a:tc>
                <a:tc>
                  <a:txBody>
                    <a:bodyPr/>
                    <a:lstStyle/>
                    <a:p>
                      <a:r>
                        <a:rPr lang="en-FI" sz="1400"/>
                        <a:t>Some points from the assignment (also serves as a recap).</a:t>
                      </a:r>
                    </a:p>
                  </a:txBody>
                  <a:tcPr/>
                </a:tc>
                <a:tc>
                  <a:txBody>
                    <a:bodyPr/>
                    <a:lstStyle/>
                    <a:p>
                      <a:r>
                        <a:rPr lang="en-FI" sz="1400"/>
                        <a:t>ppt</a:t>
                      </a:r>
                    </a:p>
                  </a:txBody>
                  <a:tcPr/>
                </a:tc>
                <a:extLst>
                  <a:ext uri="{0D108BD9-81ED-4DB2-BD59-A6C34878D82A}">
                    <a16:rowId xmlns:a16="http://schemas.microsoft.com/office/drawing/2014/main" val="716005433"/>
                  </a:ext>
                </a:extLst>
              </a:tr>
              <a:tr h="370840">
                <a:tc>
                  <a:txBody>
                    <a:bodyPr/>
                    <a:lstStyle/>
                    <a:p>
                      <a:endParaRPr lang="en-FI" sz="1400"/>
                    </a:p>
                  </a:txBody>
                  <a:tcPr/>
                </a:tc>
                <a:tc>
                  <a:txBody>
                    <a:bodyPr/>
                    <a:lstStyle/>
                    <a:p>
                      <a:r>
                        <a:rPr lang="en-FI" sz="1400" b="1"/>
                        <a:t>Design workflow (with Qt)</a:t>
                      </a:r>
                    </a:p>
                  </a:txBody>
                  <a:tcPr/>
                </a:tc>
                <a:tc>
                  <a:txBody>
                    <a:bodyPr/>
                    <a:lstStyle/>
                    <a:p>
                      <a:r>
                        <a:rPr lang="en-FI" sz="1400"/>
                        <a:t>Recap of the workflow, minimizing risks</a:t>
                      </a:r>
                    </a:p>
                  </a:txBody>
                  <a:tcPr/>
                </a:tc>
                <a:tc>
                  <a:txBody>
                    <a:bodyPr/>
                    <a:lstStyle/>
                    <a:p>
                      <a:r>
                        <a:rPr lang="en-FI" sz="1400"/>
                        <a:t>ppt</a:t>
                      </a:r>
                    </a:p>
                  </a:txBody>
                  <a:tcPr/>
                </a:tc>
                <a:extLst>
                  <a:ext uri="{0D108BD9-81ED-4DB2-BD59-A6C34878D82A}">
                    <a16:rowId xmlns:a16="http://schemas.microsoft.com/office/drawing/2014/main" val="785412438"/>
                  </a:ext>
                </a:extLst>
              </a:tr>
              <a:tr h="370840">
                <a:tc>
                  <a:txBody>
                    <a:bodyPr/>
                    <a:lstStyle/>
                    <a:p>
                      <a:endParaRPr lang="en-FI" sz="1400"/>
                    </a:p>
                  </a:txBody>
                  <a:tcPr/>
                </a:tc>
                <a:tc>
                  <a:txBody>
                    <a:bodyPr/>
                    <a:lstStyle/>
                    <a:p>
                      <a:r>
                        <a:rPr lang="en-FI" sz="1400" b="1"/>
                        <a:t>Wireframes</a:t>
                      </a:r>
                    </a:p>
                  </a:txBody>
                  <a:tcPr/>
                </a:tc>
                <a:tc>
                  <a:txBody>
                    <a:bodyPr/>
                    <a:lstStyle/>
                    <a:p>
                      <a:r>
                        <a:rPr lang="en-FI" sz="1400"/>
                        <a:t>To-Do List?</a:t>
                      </a:r>
                    </a:p>
                  </a:txBody>
                  <a:tcPr/>
                </a:tc>
                <a:tc>
                  <a:txBody>
                    <a:bodyPr/>
                    <a:lstStyle/>
                    <a:p>
                      <a:r>
                        <a:rPr lang="en-FI" sz="1400"/>
                        <a:t>FigJam, Miro,  templates</a:t>
                      </a:r>
                    </a:p>
                  </a:txBody>
                  <a:tcPr/>
                </a:tc>
                <a:extLst>
                  <a:ext uri="{0D108BD9-81ED-4DB2-BD59-A6C34878D82A}">
                    <a16:rowId xmlns:a16="http://schemas.microsoft.com/office/drawing/2014/main" val="3475509009"/>
                  </a:ext>
                </a:extLst>
              </a:tr>
              <a:tr h="370840">
                <a:tc>
                  <a:txBody>
                    <a:bodyPr/>
                    <a:lstStyle/>
                    <a:p>
                      <a:endParaRPr lang="en-FI" sz="1400"/>
                    </a:p>
                  </a:txBody>
                  <a:tcPr/>
                </a:tc>
                <a:tc>
                  <a:txBody>
                    <a:bodyPr/>
                    <a:lstStyle/>
                    <a:p>
                      <a:r>
                        <a:rPr lang="en-FI" sz="1400" b="1"/>
                        <a:t>Prototyping and User Testing</a:t>
                      </a:r>
                    </a:p>
                  </a:txBody>
                  <a:tcPr/>
                </a:tc>
                <a:tc>
                  <a:txBody>
                    <a:bodyPr/>
                    <a:lstStyle/>
                    <a:p>
                      <a:r>
                        <a:rPr lang="en-FI" sz="1400"/>
                        <a:t>Why is this important?</a:t>
                      </a:r>
                    </a:p>
                  </a:txBody>
                  <a:tcPr/>
                </a:tc>
                <a:tc>
                  <a:txBody>
                    <a:bodyPr/>
                    <a:lstStyle/>
                    <a:p>
                      <a:r>
                        <a:rPr lang="en-GB" sz="1400"/>
                        <a:t>F</a:t>
                      </a:r>
                      <a:r>
                        <a:rPr lang="en-FI" sz="1400"/>
                        <a:t>un memes for engagement </a:t>
                      </a:r>
                      <a:r>
                        <a:rPr lang="en-FI" sz="1400">
                          <a:sym typeface="Wingdings" pitchFamily="2" charset="2"/>
                        </a:rPr>
                        <a:t></a:t>
                      </a:r>
                      <a:endParaRPr lang="en-FI" sz="1400"/>
                    </a:p>
                  </a:txBody>
                  <a:tcPr/>
                </a:tc>
                <a:extLst>
                  <a:ext uri="{0D108BD9-81ED-4DB2-BD59-A6C34878D82A}">
                    <a16:rowId xmlns:a16="http://schemas.microsoft.com/office/drawing/2014/main" val="3238634361"/>
                  </a:ext>
                </a:extLst>
              </a:tr>
              <a:tr h="370840">
                <a:tc>
                  <a:txBody>
                    <a:bodyPr/>
                    <a:lstStyle/>
                    <a:p>
                      <a:endParaRPr lang="en-FI" sz="1400"/>
                    </a:p>
                  </a:txBody>
                  <a:tcPr/>
                </a:tc>
                <a:tc>
                  <a:txBody>
                    <a:bodyPr/>
                    <a:lstStyle/>
                    <a:p>
                      <a:r>
                        <a:rPr lang="en-FI" sz="1400" b="1"/>
                        <a:t>Outro</a:t>
                      </a:r>
                    </a:p>
                  </a:txBody>
                  <a:tcPr/>
                </a:tc>
                <a:tc>
                  <a:txBody>
                    <a:bodyPr/>
                    <a:lstStyle/>
                    <a:p>
                      <a:endParaRPr lang="en-FI" sz="1400"/>
                    </a:p>
                  </a:txBody>
                  <a:tcPr/>
                </a:tc>
                <a:tc>
                  <a:txBody>
                    <a:bodyPr/>
                    <a:lstStyle/>
                    <a:p>
                      <a:endParaRPr lang="en-FI" sz="1400"/>
                    </a:p>
                  </a:txBody>
                  <a:tcPr/>
                </a:tc>
                <a:extLst>
                  <a:ext uri="{0D108BD9-81ED-4DB2-BD59-A6C34878D82A}">
                    <a16:rowId xmlns:a16="http://schemas.microsoft.com/office/drawing/2014/main" val="4184181408"/>
                  </a:ext>
                </a:extLst>
              </a:tr>
            </a:tbl>
          </a:graphicData>
        </a:graphic>
      </p:graphicFrame>
    </p:spTree>
    <p:extLst>
      <p:ext uri="{BB962C8B-B14F-4D97-AF65-F5344CB8AC3E}">
        <p14:creationId xmlns:p14="http://schemas.microsoft.com/office/powerpoint/2010/main" val="624737740"/>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4D5047D5-072F-9641-C16A-F6B221C0340C}"/>
              </a:ext>
            </a:extLst>
          </p:cNvPr>
          <p:cNvSpPr>
            <a:spLocks noGrp="1"/>
          </p:cNvSpPr>
          <p:nvPr>
            <p:ph type="title"/>
          </p:nvPr>
        </p:nvSpPr>
        <p:spPr/>
        <p:txBody>
          <a:bodyPr/>
          <a:lstStyle/>
          <a:p>
            <a:r>
              <a:rPr lang="en-FI"/>
              <a:t>What are the features of quality UI and UX?</a:t>
            </a:r>
          </a:p>
        </p:txBody>
      </p:sp>
      <p:sp>
        <p:nvSpPr>
          <p:cNvPr id="9" name="Text Placeholder 8">
            <a:extLst>
              <a:ext uri="{FF2B5EF4-FFF2-40B4-BE49-F238E27FC236}">
                <a16:creationId xmlns:a16="http://schemas.microsoft.com/office/drawing/2014/main" id="{BC324FA7-FB6A-58EB-8989-E547CD01365B}"/>
              </a:ext>
            </a:extLst>
          </p:cNvPr>
          <p:cNvSpPr>
            <a:spLocks noGrp="1"/>
          </p:cNvSpPr>
          <p:nvPr>
            <p:ph type="body" idx="1"/>
          </p:nvPr>
        </p:nvSpPr>
        <p:spPr/>
        <p:txBody>
          <a:bodyPr/>
          <a:lstStyle/>
          <a:p>
            <a:r>
              <a:rPr lang="en-FI"/>
              <a:t>Qt ACADEMY: UI TRACK</a:t>
            </a:r>
          </a:p>
        </p:txBody>
      </p:sp>
      <p:sp>
        <p:nvSpPr>
          <p:cNvPr id="11" name="Snip Diagonal Corner Rectangle 22">
            <a:extLst>
              <a:ext uri="{FF2B5EF4-FFF2-40B4-BE49-F238E27FC236}">
                <a16:creationId xmlns:a16="http://schemas.microsoft.com/office/drawing/2014/main" id="{44F91FD6-4D09-66FC-FE23-75AD31226840}"/>
              </a:ext>
            </a:extLst>
          </p:cNvPr>
          <p:cNvSpPr/>
          <p:nvPr/>
        </p:nvSpPr>
        <p:spPr>
          <a:xfrm>
            <a:off x="550862" y="2016729"/>
            <a:ext cx="3240882" cy="4032435"/>
          </a:xfrm>
          <a:prstGeom prst="snip2DiagRect">
            <a:avLst>
              <a:gd name="adj1" fmla="val 17910"/>
              <a:gd name="adj2" fmla="val 0"/>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72000" rIns="144000" bIns="72000" rtlCol="0" anchor="ctr"/>
          <a:lstStyle/>
          <a:p>
            <a:endParaRPr lang="en-US" sz="1400">
              <a:solidFill>
                <a:schemeClr val="tx2"/>
              </a:solidFill>
            </a:endParaRPr>
          </a:p>
          <a:p>
            <a:endParaRPr lang="en-US" sz="1400">
              <a:solidFill>
                <a:schemeClr val="tx2"/>
              </a:solidFill>
            </a:endParaRPr>
          </a:p>
          <a:p>
            <a:endParaRPr lang="en-US" sz="1400">
              <a:solidFill>
                <a:schemeClr val="tx2"/>
              </a:solidFill>
            </a:endParaRPr>
          </a:p>
          <a:p>
            <a:endParaRPr lang="en-US" sz="1400">
              <a:solidFill>
                <a:schemeClr val="tx2"/>
              </a:solidFill>
            </a:endParaRPr>
          </a:p>
        </p:txBody>
      </p:sp>
      <p:sp>
        <p:nvSpPr>
          <p:cNvPr id="13" name="Snip Diagonal Corner Rectangle 22">
            <a:extLst>
              <a:ext uri="{FF2B5EF4-FFF2-40B4-BE49-F238E27FC236}">
                <a16:creationId xmlns:a16="http://schemas.microsoft.com/office/drawing/2014/main" id="{DD1C8BE1-FE17-7DA3-1C3B-BC9C071699D5}"/>
              </a:ext>
            </a:extLst>
          </p:cNvPr>
          <p:cNvSpPr/>
          <p:nvPr/>
        </p:nvSpPr>
        <p:spPr>
          <a:xfrm>
            <a:off x="4183786" y="2016729"/>
            <a:ext cx="7200800" cy="4032436"/>
          </a:xfrm>
          <a:prstGeom prst="snip2DiagRect">
            <a:avLst>
              <a:gd name="adj1" fmla="val 17910"/>
              <a:gd name="adj2" fmla="val 0"/>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72000" rIns="144000" bIns="72000" rtlCol="0" anchor="ctr"/>
          <a:lstStyle/>
          <a:p>
            <a:endParaRPr lang="en-US" sz="1400">
              <a:solidFill>
                <a:schemeClr val="tx2"/>
              </a:solidFill>
            </a:endParaRPr>
          </a:p>
        </p:txBody>
      </p:sp>
      <p:cxnSp>
        <p:nvCxnSpPr>
          <p:cNvPr id="15" name="Straight Connector 14">
            <a:extLst>
              <a:ext uri="{FF2B5EF4-FFF2-40B4-BE49-F238E27FC236}">
                <a16:creationId xmlns:a16="http://schemas.microsoft.com/office/drawing/2014/main" id="{A437E7FD-5ABB-EB18-0423-2424C4BB7BB9}"/>
              </a:ext>
            </a:extLst>
          </p:cNvPr>
          <p:cNvCxnSpPr>
            <a:cxnSpLocks/>
          </p:cNvCxnSpPr>
          <p:nvPr/>
        </p:nvCxnSpPr>
        <p:spPr>
          <a:xfrm>
            <a:off x="911424" y="3284984"/>
            <a:ext cx="2376264"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8C6F64E-C714-7EA0-D875-A7F77D04CAC1}"/>
              </a:ext>
            </a:extLst>
          </p:cNvPr>
          <p:cNvCxnSpPr>
            <a:cxnSpLocks/>
          </p:cNvCxnSpPr>
          <p:nvPr/>
        </p:nvCxnSpPr>
        <p:spPr>
          <a:xfrm>
            <a:off x="942904" y="4443110"/>
            <a:ext cx="2304256"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2583A95-A710-741D-CEDB-80679014118C}"/>
              </a:ext>
            </a:extLst>
          </p:cNvPr>
          <p:cNvSpPr txBox="1"/>
          <p:nvPr/>
        </p:nvSpPr>
        <p:spPr>
          <a:xfrm>
            <a:off x="918858" y="2635420"/>
            <a:ext cx="1584176" cy="523220"/>
          </a:xfrm>
          <a:prstGeom prst="rect">
            <a:avLst/>
          </a:prstGeom>
          <a:noFill/>
        </p:spPr>
        <p:txBody>
          <a:bodyPr wrap="square" rtlCol="0">
            <a:spAutoFit/>
          </a:bodyPr>
          <a:lstStyle/>
          <a:p>
            <a:r>
              <a:rPr lang="en-US" sz="1400" b="1">
                <a:solidFill>
                  <a:schemeClr val="tx2"/>
                </a:solidFill>
              </a:rPr>
              <a:t>Duration </a:t>
            </a:r>
          </a:p>
          <a:p>
            <a:r>
              <a:rPr lang="en-US" sz="1400" err="1">
                <a:solidFill>
                  <a:schemeClr val="tx2"/>
                </a:solidFill>
              </a:rPr>
              <a:t>xzy</a:t>
            </a:r>
            <a:endParaRPr lang="en-US" sz="1400">
              <a:solidFill>
                <a:schemeClr val="tx2"/>
              </a:solidFill>
            </a:endParaRPr>
          </a:p>
        </p:txBody>
      </p:sp>
      <p:sp>
        <p:nvSpPr>
          <p:cNvPr id="20" name="TextBox 19">
            <a:extLst>
              <a:ext uri="{FF2B5EF4-FFF2-40B4-BE49-F238E27FC236}">
                <a16:creationId xmlns:a16="http://schemas.microsoft.com/office/drawing/2014/main" id="{05C3B13E-D5F1-13CA-3F39-334D1775A724}"/>
              </a:ext>
            </a:extLst>
          </p:cNvPr>
          <p:cNvSpPr txBox="1"/>
          <p:nvPr/>
        </p:nvSpPr>
        <p:spPr>
          <a:xfrm>
            <a:off x="918858" y="3509726"/>
            <a:ext cx="1584176" cy="738664"/>
          </a:xfrm>
          <a:prstGeom prst="rect">
            <a:avLst/>
          </a:prstGeom>
          <a:noFill/>
        </p:spPr>
        <p:txBody>
          <a:bodyPr wrap="square" rtlCol="0">
            <a:spAutoFit/>
          </a:bodyPr>
          <a:lstStyle/>
          <a:p>
            <a:r>
              <a:rPr lang="en-US" sz="1400" b="1">
                <a:solidFill>
                  <a:schemeClr val="tx2"/>
                </a:solidFill>
              </a:rPr>
              <a:t>Audience</a:t>
            </a:r>
          </a:p>
          <a:p>
            <a:r>
              <a:rPr lang="en-US" sz="1400">
                <a:solidFill>
                  <a:schemeClr val="tx2"/>
                </a:solidFill>
              </a:rPr>
              <a:t>Lorem ipsum</a:t>
            </a:r>
          </a:p>
          <a:p>
            <a:r>
              <a:rPr lang="en-US" sz="1400">
                <a:solidFill>
                  <a:schemeClr val="tx2"/>
                </a:solidFill>
              </a:rPr>
              <a:t>Lorem ipsum</a:t>
            </a:r>
          </a:p>
        </p:txBody>
      </p:sp>
      <p:sp>
        <p:nvSpPr>
          <p:cNvPr id="21" name="TextBox 20">
            <a:extLst>
              <a:ext uri="{FF2B5EF4-FFF2-40B4-BE49-F238E27FC236}">
                <a16:creationId xmlns:a16="http://schemas.microsoft.com/office/drawing/2014/main" id="{0E7F6D8D-897D-C40C-8FED-D8C4BF6EAB61}"/>
              </a:ext>
            </a:extLst>
          </p:cNvPr>
          <p:cNvSpPr txBox="1"/>
          <p:nvPr/>
        </p:nvSpPr>
        <p:spPr>
          <a:xfrm>
            <a:off x="911424" y="4663115"/>
            <a:ext cx="1872208" cy="738664"/>
          </a:xfrm>
          <a:prstGeom prst="rect">
            <a:avLst/>
          </a:prstGeom>
          <a:noFill/>
        </p:spPr>
        <p:txBody>
          <a:bodyPr wrap="square" rtlCol="0">
            <a:spAutoFit/>
          </a:bodyPr>
          <a:lstStyle/>
          <a:p>
            <a:r>
              <a:rPr lang="en-US" sz="1400" b="1">
                <a:solidFill>
                  <a:schemeClr val="tx2"/>
                </a:solidFill>
              </a:rPr>
              <a:t>Learning Objectives</a:t>
            </a:r>
          </a:p>
          <a:p>
            <a:endParaRPr lang="en-US" sz="1400">
              <a:solidFill>
                <a:schemeClr val="tx2"/>
              </a:solidFill>
            </a:endParaRPr>
          </a:p>
          <a:p>
            <a:r>
              <a:rPr lang="en-US" sz="1400">
                <a:solidFill>
                  <a:schemeClr val="tx2"/>
                </a:solidFill>
              </a:rPr>
              <a:t>You will …</a:t>
            </a:r>
          </a:p>
        </p:txBody>
      </p:sp>
      <p:sp>
        <p:nvSpPr>
          <p:cNvPr id="24" name="TextBox 23">
            <a:extLst>
              <a:ext uri="{FF2B5EF4-FFF2-40B4-BE49-F238E27FC236}">
                <a16:creationId xmlns:a16="http://schemas.microsoft.com/office/drawing/2014/main" id="{24E09177-6D80-E339-868F-45F4D9ECED6C}"/>
              </a:ext>
            </a:extLst>
          </p:cNvPr>
          <p:cNvSpPr txBox="1"/>
          <p:nvPr/>
        </p:nvSpPr>
        <p:spPr>
          <a:xfrm>
            <a:off x="2063552" y="2635420"/>
            <a:ext cx="1584176" cy="523220"/>
          </a:xfrm>
          <a:prstGeom prst="rect">
            <a:avLst/>
          </a:prstGeom>
          <a:noFill/>
        </p:spPr>
        <p:txBody>
          <a:bodyPr wrap="square" rtlCol="0">
            <a:spAutoFit/>
          </a:bodyPr>
          <a:lstStyle/>
          <a:p>
            <a:r>
              <a:rPr lang="en-US" sz="1400" b="1">
                <a:solidFill>
                  <a:schemeClr val="tx2"/>
                </a:solidFill>
              </a:rPr>
              <a:t>Location</a:t>
            </a:r>
          </a:p>
          <a:p>
            <a:r>
              <a:rPr lang="en-US" sz="1400">
                <a:solidFill>
                  <a:schemeClr val="tx2"/>
                </a:solidFill>
              </a:rPr>
              <a:t>Video</a:t>
            </a:r>
          </a:p>
        </p:txBody>
      </p:sp>
      <p:sp>
        <p:nvSpPr>
          <p:cNvPr id="25" name="TextBox 24">
            <a:extLst>
              <a:ext uri="{FF2B5EF4-FFF2-40B4-BE49-F238E27FC236}">
                <a16:creationId xmlns:a16="http://schemas.microsoft.com/office/drawing/2014/main" id="{57555024-BFED-A661-9FDC-CA2BD0EBE535}"/>
              </a:ext>
            </a:extLst>
          </p:cNvPr>
          <p:cNvSpPr txBox="1"/>
          <p:nvPr/>
        </p:nvSpPr>
        <p:spPr>
          <a:xfrm>
            <a:off x="4759850" y="2512308"/>
            <a:ext cx="3600400" cy="646331"/>
          </a:xfrm>
          <a:prstGeom prst="rect">
            <a:avLst/>
          </a:prstGeom>
          <a:noFill/>
        </p:spPr>
        <p:txBody>
          <a:bodyPr wrap="square" rtlCol="0">
            <a:spAutoFit/>
          </a:bodyPr>
          <a:lstStyle/>
          <a:p>
            <a:r>
              <a:rPr lang="en-US" b="1">
                <a:solidFill>
                  <a:schemeClr val="tx2"/>
                </a:solidFill>
              </a:rPr>
              <a:t>Video: What are the features of quality UI and UX?</a:t>
            </a:r>
          </a:p>
        </p:txBody>
      </p:sp>
      <p:sp>
        <p:nvSpPr>
          <p:cNvPr id="26" name="TextBox 25">
            <a:extLst>
              <a:ext uri="{FF2B5EF4-FFF2-40B4-BE49-F238E27FC236}">
                <a16:creationId xmlns:a16="http://schemas.microsoft.com/office/drawing/2014/main" id="{FD084E62-3ED5-8BFF-F89E-24C74F9B7057}"/>
              </a:ext>
            </a:extLst>
          </p:cNvPr>
          <p:cNvSpPr txBox="1"/>
          <p:nvPr/>
        </p:nvSpPr>
        <p:spPr>
          <a:xfrm>
            <a:off x="8756294" y="4553237"/>
            <a:ext cx="2138536" cy="954107"/>
          </a:xfrm>
          <a:prstGeom prst="rect">
            <a:avLst/>
          </a:prstGeom>
          <a:noFill/>
        </p:spPr>
        <p:txBody>
          <a:bodyPr wrap="square" rtlCol="0">
            <a:spAutoFit/>
          </a:bodyPr>
          <a:lstStyle/>
          <a:p>
            <a:r>
              <a:rPr lang="en-US" sz="1400" b="1">
                <a:solidFill>
                  <a:schemeClr val="tx2"/>
                </a:solidFill>
              </a:rPr>
              <a:t>Instructor:</a:t>
            </a:r>
          </a:p>
          <a:p>
            <a:r>
              <a:rPr lang="en-US" sz="1400">
                <a:solidFill>
                  <a:schemeClr val="tx2"/>
                </a:solidFill>
              </a:rPr>
              <a:t>Ciro Barone, </a:t>
            </a:r>
            <a:br>
              <a:rPr lang="en-US" sz="1400">
                <a:solidFill>
                  <a:schemeClr val="tx2"/>
                </a:solidFill>
              </a:rPr>
            </a:br>
            <a:r>
              <a:rPr lang="en-US" sz="1400">
                <a:solidFill>
                  <a:schemeClr val="tx2"/>
                </a:solidFill>
              </a:rPr>
              <a:t>Senior Manager, Design</a:t>
            </a:r>
          </a:p>
          <a:p>
            <a:r>
              <a:rPr lang="en-US" sz="1400">
                <a:solidFill>
                  <a:schemeClr val="tx2"/>
                </a:solidFill>
                <a:highlight>
                  <a:srgbClr val="FFFF00"/>
                </a:highlight>
              </a:rPr>
              <a:t>FYI</a:t>
            </a:r>
          </a:p>
        </p:txBody>
      </p:sp>
      <p:sp>
        <p:nvSpPr>
          <p:cNvPr id="27" name="TextBox 26">
            <a:extLst>
              <a:ext uri="{FF2B5EF4-FFF2-40B4-BE49-F238E27FC236}">
                <a16:creationId xmlns:a16="http://schemas.microsoft.com/office/drawing/2014/main" id="{3C29B947-8BFB-BB59-8BE3-FB03D8B88A26}"/>
              </a:ext>
            </a:extLst>
          </p:cNvPr>
          <p:cNvSpPr txBox="1"/>
          <p:nvPr/>
        </p:nvSpPr>
        <p:spPr>
          <a:xfrm>
            <a:off x="4770702" y="3518034"/>
            <a:ext cx="3290664" cy="1600438"/>
          </a:xfrm>
          <a:prstGeom prst="rect">
            <a:avLst/>
          </a:prstGeom>
          <a:noFill/>
        </p:spPr>
        <p:txBody>
          <a:bodyPr wrap="square" rtlCol="0">
            <a:spAutoFit/>
          </a:bodyPr>
          <a:lstStyle/>
          <a:p>
            <a:r>
              <a:rPr lang="en-US" sz="1400" b="1">
                <a:solidFill>
                  <a:schemeClr val="tx2"/>
                </a:solidFill>
              </a:rPr>
              <a:t>Content:</a:t>
            </a:r>
          </a:p>
          <a:p>
            <a:endParaRPr lang="en-US" sz="1400">
              <a:solidFill>
                <a:schemeClr val="tx2"/>
              </a:solidFill>
            </a:endParaRPr>
          </a:p>
          <a:p>
            <a:pPr marL="285750" indent="-285750">
              <a:buFont typeface="Arial" panose="020B0604020202020204" pitchFamily="34" charset="0"/>
              <a:buChar char="•"/>
            </a:pPr>
            <a:r>
              <a:rPr lang="en-US" sz="1400">
                <a:solidFill>
                  <a:schemeClr val="tx2"/>
                </a:solidFill>
              </a:rPr>
              <a:t>Lorem ipsum</a:t>
            </a:r>
          </a:p>
          <a:p>
            <a:pPr marL="285750" indent="-285750">
              <a:buFont typeface="Arial" panose="020B0604020202020204" pitchFamily="34" charset="0"/>
              <a:buChar char="•"/>
            </a:pPr>
            <a:endParaRPr lang="en-US" sz="1400">
              <a:solidFill>
                <a:schemeClr val="tx2"/>
              </a:solidFill>
            </a:endParaRPr>
          </a:p>
          <a:p>
            <a:pPr marL="285750" indent="-285750">
              <a:buFont typeface="Arial" panose="020B0604020202020204" pitchFamily="34" charset="0"/>
              <a:buChar char="•"/>
            </a:pPr>
            <a:r>
              <a:rPr lang="en-US" sz="1400">
                <a:solidFill>
                  <a:schemeClr val="tx2"/>
                </a:solidFill>
              </a:rPr>
              <a:t>Lorem ipsum</a:t>
            </a:r>
            <a:br>
              <a:rPr lang="en-US" sz="1400">
                <a:solidFill>
                  <a:schemeClr val="tx2"/>
                </a:solidFill>
              </a:rPr>
            </a:br>
            <a:endParaRPr lang="en-US" sz="1400">
              <a:solidFill>
                <a:schemeClr val="tx2"/>
              </a:solidFill>
            </a:endParaRPr>
          </a:p>
          <a:p>
            <a:pPr marL="285750" indent="-285750">
              <a:buFont typeface="Arial" panose="020B0604020202020204" pitchFamily="34" charset="0"/>
              <a:buChar char="•"/>
            </a:pPr>
            <a:r>
              <a:rPr lang="en-US" sz="1400">
                <a:solidFill>
                  <a:schemeClr val="tx2"/>
                </a:solidFill>
              </a:rPr>
              <a:t>Lorem ipsum</a:t>
            </a:r>
          </a:p>
        </p:txBody>
      </p:sp>
      <p:pic>
        <p:nvPicPr>
          <p:cNvPr id="4" name="Graphic 3" descr="Vlog with solid fill">
            <a:extLst>
              <a:ext uri="{FF2B5EF4-FFF2-40B4-BE49-F238E27FC236}">
                <a16:creationId xmlns:a16="http://schemas.microsoft.com/office/drawing/2014/main" id="{4D0C434C-9DBC-E6A9-3A85-1CE6EAA057A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598992" y="2254062"/>
            <a:ext cx="2189048" cy="2189048"/>
          </a:xfrm>
          <a:prstGeom prst="rect">
            <a:avLst/>
          </a:prstGeom>
        </p:spPr>
      </p:pic>
    </p:spTree>
    <p:extLst>
      <p:ext uri="{BB962C8B-B14F-4D97-AF65-F5344CB8AC3E}">
        <p14:creationId xmlns:p14="http://schemas.microsoft.com/office/powerpoint/2010/main" val="648918169"/>
      </p:ext>
    </p:extLst>
  </p:cSld>
  <p:clrMapOvr>
    <a:masterClrMapping/>
  </p:clrMapOvr>
  <p:transition spd="med">
    <p:fade/>
  </p:transition>
</p:sld>
</file>

<file path=ppt/theme/theme1.xml><?xml version="1.0" encoding="utf-8"?>
<a:theme xmlns:a="http://schemas.openxmlformats.org/drawingml/2006/main" name="The QT Company">
  <a:themeElements>
    <a:clrScheme name="QT 2020">
      <a:dk1>
        <a:srgbClr val="09102B"/>
      </a:dk1>
      <a:lt1>
        <a:sysClr val="window" lastClr="FFFFFF"/>
      </a:lt1>
      <a:dk2>
        <a:srgbClr val="3A4055"/>
      </a:dk2>
      <a:lt2>
        <a:srgbClr val="F3F3F4"/>
      </a:lt2>
      <a:accent1>
        <a:srgbClr val="41CD52"/>
      </a:accent1>
      <a:accent2>
        <a:srgbClr val="CECFD5"/>
      </a:accent2>
      <a:accent3>
        <a:srgbClr val="53586B"/>
      </a:accent3>
      <a:accent4>
        <a:srgbClr val="17A81A"/>
      </a:accent4>
      <a:accent5>
        <a:srgbClr val="222840"/>
      </a:accent5>
      <a:accent6>
        <a:srgbClr val="F9E56D"/>
      </a:accent6>
      <a:hlink>
        <a:srgbClr val="21BE2B"/>
      </a:hlink>
      <a:folHlink>
        <a:srgbClr val="848895"/>
      </a:folHlink>
    </a:clrScheme>
    <a:fontScheme name="The QT company">
      <a:majorFont>
        <a:latin typeface="Titillium Web"/>
        <a:ea typeface=""/>
        <a:cs typeface=""/>
      </a:majorFont>
      <a:minorFont>
        <a:latin typeface="Titillium Web"/>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TheQt.potx" id="{186E2077-03DE-4311-87F9-493F65A10A12}" vid="{94C8CA83-B8F6-4F63-BBC8-7131A8EEFAA7}"/>
    </a:ext>
  </a:extLst>
</a:theme>
</file>

<file path=ppt/theme/theme2.xml><?xml version="1.0" encoding="utf-8"?>
<a:theme xmlns:a="http://schemas.openxmlformats.org/drawingml/2006/main" name="Office Theme">
  <a:themeElements>
    <a:clrScheme name="The QT Company">
      <a:dk1>
        <a:srgbClr val="09102B"/>
      </a:dk1>
      <a:lt1>
        <a:sysClr val="window" lastClr="FFFFFF"/>
      </a:lt1>
      <a:dk2>
        <a:srgbClr val="3A4055"/>
      </a:dk2>
      <a:lt2>
        <a:srgbClr val="F3F3F4"/>
      </a:lt2>
      <a:accent1>
        <a:srgbClr val="41CD52"/>
      </a:accent1>
      <a:accent2>
        <a:srgbClr val="848895"/>
      </a:accent2>
      <a:accent3>
        <a:srgbClr val="53586B"/>
      </a:accent3>
      <a:accent4>
        <a:srgbClr val="17A81A"/>
      </a:accent4>
      <a:accent5>
        <a:srgbClr val="222840"/>
      </a:accent5>
      <a:accent6>
        <a:srgbClr val="B5B7BF"/>
      </a:accent6>
      <a:hlink>
        <a:srgbClr val="21BE2B"/>
      </a:hlink>
      <a:folHlink>
        <a:srgbClr val="848895"/>
      </a:folHlink>
    </a:clrScheme>
    <a:fontScheme name="The QT company">
      <a:majorFont>
        <a:latin typeface="Titillium Web"/>
        <a:ea typeface=""/>
        <a:cs typeface=""/>
      </a:majorFont>
      <a:minorFont>
        <a:latin typeface="Titillium Web"/>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The QT Company">
      <a:dk1>
        <a:srgbClr val="09102B"/>
      </a:dk1>
      <a:lt1>
        <a:sysClr val="window" lastClr="FFFFFF"/>
      </a:lt1>
      <a:dk2>
        <a:srgbClr val="3A4055"/>
      </a:dk2>
      <a:lt2>
        <a:srgbClr val="F3F3F4"/>
      </a:lt2>
      <a:accent1>
        <a:srgbClr val="41CD52"/>
      </a:accent1>
      <a:accent2>
        <a:srgbClr val="848895"/>
      </a:accent2>
      <a:accent3>
        <a:srgbClr val="53586B"/>
      </a:accent3>
      <a:accent4>
        <a:srgbClr val="17A81A"/>
      </a:accent4>
      <a:accent5>
        <a:srgbClr val="222840"/>
      </a:accent5>
      <a:accent6>
        <a:srgbClr val="B5B7BF"/>
      </a:accent6>
      <a:hlink>
        <a:srgbClr val="21BE2B"/>
      </a:hlink>
      <a:folHlink>
        <a:srgbClr val="848895"/>
      </a:folHlink>
    </a:clrScheme>
    <a:fontScheme name="The QT company">
      <a:majorFont>
        <a:latin typeface="Titillium Web"/>
        <a:ea typeface=""/>
        <a:cs typeface=""/>
      </a:majorFont>
      <a:minorFont>
        <a:latin typeface="Titillium Web"/>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3d16031e-190a-49b7-a145-20d6eee2a089">
      <Terms xmlns="http://schemas.microsoft.com/office/infopath/2007/PartnerControls"/>
    </lcf76f155ced4ddcb4097134ff3c332f>
    <TaxCatchAll xmlns="1dc1f951-7ebf-41e5-8189-11ae86fd9e6a"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0A958C48A4CEB4994D7847A9BB137AF" ma:contentTypeVersion="" ma:contentTypeDescription="Create a new document." ma:contentTypeScope="" ma:versionID="f13565f868c1cd3cb520e1fab0ec8feb">
  <xsd:schema xmlns:xsd="http://www.w3.org/2001/XMLSchema" xmlns:xs="http://www.w3.org/2001/XMLSchema" xmlns:p="http://schemas.microsoft.com/office/2006/metadata/properties" xmlns:ns2="1dc1f951-7ebf-41e5-8189-11ae86fd9e6a" xmlns:ns3="3d16031e-190a-49b7-a145-20d6eee2a089" targetNamespace="http://schemas.microsoft.com/office/2006/metadata/properties" ma:root="true" ma:fieldsID="568856b1218bf116aa08bf1ffc4ee848" ns2:_="" ns3:_="">
    <xsd:import namespace="1dc1f951-7ebf-41e5-8189-11ae86fd9e6a"/>
    <xsd:import namespace="3d16031e-190a-49b7-a145-20d6eee2a089"/>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element ref="ns3:MediaServiceAutoKeyPoints" minOccurs="0"/>
                <xsd:element ref="ns3:MediaServiceKeyPoints" minOccurs="0"/>
                <xsd:element ref="ns3:MediaLengthInSeconds" minOccurs="0"/>
                <xsd:element ref="ns3:lcf76f155ced4ddcb4097134ff3c332f"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c1f951-7ebf-41e5-8189-11ae86fd9e6a"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TaxCatchAll" ma:index="23" nillable="true" ma:displayName="Taxonomy Catch All Column" ma:hidden="true" ma:list="{6EF8FAF1-0760-4D5D-BAE8-500A4D137763}" ma:internalName="TaxCatchAll" ma:showField="CatchAllData" ma:web="{87e8152e-966b-4e8b-9608-c53c070e78f8}">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3d16031e-190a-49b7-a145-20d6eee2a089"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ServiceAutoTags" ma:index="13" nillable="true" ma:displayName="MediaServiceAutoTags" ma:description=""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Location" ma:index="15" nillable="true" ma:displayName="MediaServic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c984b9d1-b9ce-45e5-87a7-0abd570c1f7e"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4DFDD21-A2D8-4236-8A78-CAC7FBFDE421}">
  <ds:schemaRefs>
    <ds:schemaRef ds:uri="http://www.w3.org/XML/1998/namespace"/>
    <ds:schemaRef ds:uri="http://schemas.openxmlformats.org/package/2006/metadata/core-properties"/>
    <ds:schemaRef ds:uri="http://schemas.microsoft.com/office/2006/documentManagement/types"/>
    <ds:schemaRef ds:uri="1dc1f951-7ebf-41e5-8189-11ae86fd9e6a"/>
    <ds:schemaRef ds:uri="http://purl.org/dc/dcmitype/"/>
    <ds:schemaRef ds:uri="http://purl.org/dc/elements/1.1/"/>
    <ds:schemaRef ds:uri="http://schemas.microsoft.com/office/2006/metadata/properties"/>
    <ds:schemaRef ds:uri="3d16031e-190a-49b7-a145-20d6eee2a089"/>
    <ds:schemaRef ds:uri="http://schemas.microsoft.com/office/infopath/2007/PartnerControls"/>
    <ds:schemaRef ds:uri="http://purl.org/dc/terms/"/>
  </ds:schemaRefs>
</ds:datastoreItem>
</file>

<file path=customXml/itemProps2.xml><?xml version="1.0" encoding="utf-8"?>
<ds:datastoreItem xmlns:ds="http://schemas.openxmlformats.org/officeDocument/2006/customXml" ds:itemID="{C8276E83-EC87-4CB2-B407-348B399E07FB}">
  <ds:schemaRefs>
    <ds:schemaRef ds:uri="1dc1f951-7ebf-41e5-8189-11ae86fd9e6a"/>
    <ds:schemaRef ds:uri="3d16031e-190a-49b7-a145-20d6eee2a08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84AA8BCE-BF75-495F-9C66-B27201A089C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TheQt</Template>
  <TotalTime>0</TotalTime>
  <Words>1713</Words>
  <Application>Microsoft Macintosh PowerPoint</Application>
  <PresentationFormat>Widescreen</PresentationFormat>
  <Paragraphs>413</Paragraphs>
  <Slides>17</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Titillium Web</vt:lpstr>
      <vt:lpstr>Wingdings</vt:lpstr>
      <vt:lpstr>-webkit-standard</vt:lpstr>
      <vt:lpstr>Arial</vt:lpstr>
      <vt:lpstr>The QT Company</vt:lpstr>
      <vt:lpstr>Qt Academy: UI Track</vt:lpstr>
      <vt:lpstr>Qt Academy: How to compose UIs track</vt:lpstr>
      <vt:lpstr>Qt Academy – content overview</vt:lpstr>
      <vt:lpstr>UI Track structure</vt:lpstr>
      <vt:lpstr>Introduction to design thinking</vt:lpstr>
      <vt:lpstr>Webinar: Introduction to design thinking</vt:lpstr>
      <vt:lpstr>What everyone needs to know about UI design</vt:lpstr>
      <vt:lpstr>Webinar: What everyone needs to know about UI design</vt:lpstr>
      <vt:lpstr>What are the features of quality UI and UX?</vt:lpstr>
      <vt:lpstr>Video: What are the features of quality UI and UX?</vt:lpstr>
      <vt:lpstr>Getting Started with Qt Design Studio</vt:lpstr>
      <vt:lpstr>Create your first working prototype with Qt Design Studio</vt:lpstr>
      <vt:lpstr>From wireframes to prototypes:  How to use the Bridge tool?</vt:lpstr>
      <vt:lpstr>Video: How to use the Bridge tool?</vt:lpstr>
      <vt:lpstr>Introduction to 2D UI with DS</vt:lpstr>
      <vt:lpstr>Introduction to 3D UI with DS</vt:lpstr>
      <vt:lpstr>Import the design to Qt Creator</vt:lpstr>
    </vt:vector>
  </TitlesOfParts>
  <Company>grow.</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Hanna Humaljoki</dc:creator>
  <cp:lastModifiedBy>Heikki Paulaharju</cp:lastModifiedBy>
  <cp:revision>1</cp:revision>
  <cp:lastPrinted>2016-03-29T08:16:01Z</cp:lastPrinted>
  <dcterms:created xsi:type="dcterms:W3CDTF">2022-02-02T11:44:46Z</dcterms:created>
  <dcterms:modified xsi:type="dcterms:W3CDTF">2023-02-28T15:15:29Z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0x010100C50170EE30049C4988D5B4A36723E48A</vt:lpwstr>
  </property>
  <property fmtid="{D5CDD505-2E9C-101B-9397-08002B2CF9AE}" pid="3" name="MediaServiceImageTags">
    <vt:lpwstr/>
  </property>
</Properties>
</file>