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9" r:id="rId4"/>
    <p:sldId id="258" r:id="rId5"/>
    <p:sldId id="260" r:id="rId6"/>
  </p:sldIdLst>
  <p:sldSz cx="12192000" cy="6858000"/>
  <p:notesSz cx="6858000" cy="9144000"/>
  <p:defaultTextStyle>
    <a:defPPr>
      <a:defRPr lang="LID4096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4B3072-3080-451A-9372-16245598BDC9}" v="899" dt="2022-09-28T13:20:41.14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>
        <p:scale>
          <a:sx n="120" d="100"/>
          <a:sy n="120" d="100"/>
        </p:scale>
        <p:origin x="180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guel Costa" userId="26502448-e4f9-460a-b79d-06f04eb3296c" providerId="ADAL" clId="{204B3072-3080-451A-9372-16245598BDC9}"/>
    <pc:docChg chg="undo redo custSel addSld delSld modSld">
      <pc:chgData name="Miguel Costa" userId="26502448-e4f9-460a-b79d-06f04eb3296c" providerId="ADAL" clId="{204B3072-3080-451A-9372-16245598BDC9}" dt="2022-09-28T13:32:06.008" v="3486" actId="5793"/>
      <pc:docMkLst>
        <pc:docMk/>
      </pc:docMkLst>
      <pc:sldChg chg="addSp modSp mod">
        <pc:chgData name="Miguel Costa" userId="26502448-e4f9-460a-b79d-06f04eb3296c" providerId="ADAL" clId="{204B3072-3080-451A-9372-16245598BDC9}" dt="2022-09-28T13:04:34.114" v="2430" actId="20577"/>
        <pc:sldMkLst>
          <pc:docMk/>
          <pc:sldMk cId="1094726030" sldId="256"/>
        </pc:sldMkLst>
        <pc:spChg chg="mod">
          <ac:chgData name="Miguel Costa" userId="26502448-e4f9-460a-b79d-06f04eb3296c" providerId="ADAL" clId="{204B3072-3080-451A-9372-16245598BDC9}" dt="2022-09-28T13:04:34.114" v="2430" actId="20577"/>
          <ac:spMkLst>
            <pc:docMk/>
            <pc:sldMk cId="1094726030" sldId="256"/>
            <ac:spMk id="13" creationId="{825A4C2F-2562-337D-EC82-0214BC9E2AB0}"/>
          </ac:spMkLst>
        </pc:spChg>
        <pc:spChg chg="mod">
          <ac:chgData name="Miguel Costa" userId="26502448-e4f9-460a-b79d-06f04eb3296c" providerId="ADAL" clId="{204B3072-3080-451A-9372-16245598BDC9}" dt="2022-09-27T15:25:12.230" v="66" actId="1076"/>
          <ac:spMkLst>
            <pc:docMk/>
            <pc:sldMk cId="1094726030" sldId="256"/>
            <ac:spMk id="21" creationId="{03F5B9F2-B5A1-FE88-B34B-9BDF5F9B38F4}"/>
          </ac:spMkLst>
        </pc:spChg>
        <pc:spChg chg="mod">
          <ac:chgData name="Miguel Costa" userId="26502448-e4f9-460a-b79d-06f04eb3296c" providerId="ADAL" clId="{204B3072-3080-451A-9372-16245598BDC9}" dt="2022-09-27T15:25:34.899" v="69" actId="1076"/>
          <ac:spMkLst>
            <pc:docMk/>
            <pc:sldMk cId="1094726030" sldId="256"/>
            <ac:spMk id="35" creationId="{E91CAC41-CAD4-6089-F736-6AF29644471F}"/>
          </ac:spMkLst>
        </pc:spChg>
        <pc:spChg chg="mod">
          <ac:chgData name="Miguel Costa" userId="26502448-e4f9-460a-b79d-06f04eb3296c" providerId="ADAL" clId="{204B3072-3080-451A-9372-16245598BDC9}" dt="2022-09-27T15:25:34.899" v="69" actId="1076"/>
          <ac:spMkLst>
            <pc:docMk/>
            <pc:sldMk cId="1094726030" sldId="256"/>
            <ac:spMk id="47" creationId="{A4CBB540-4C9F-F21E-657C-703A041D18D1}"/>
          </ac:spMkLst>
        </pc:spChg>
        <pc:grpChg chg="mod">
          <ac:chgData name="Miguel Costa" userId="26502448-e4f9-460a-b79d-06f04eb3296c" providerId="ADAL" clId="{204B3072-3080-451A-9372-16245598BDC9}" dt="2022-09-27T15:25:34.899" v="69" actId="1076"/>
          <ac:grpSpMkLst>
            <pc:docMk/>
            <pc:sldMk cId="1094726030" sldId="256"/>
            <ac:grpSpMk id="31" creationId="{2854931A-E904-F3F4-2E3A-F51876E142F6}"/>
          </ac:grpSpMkLst>
        </pc:grpChg>
        <pc:grpChg chg="mod">
          <ac:chgData name="Miguel Costa" userId="26502448-e4f9-460a-b79d-06f04eb3296c" providerId="ADAL" clId="{204B3072-3080-451A-9372-16245598BDC9}" dt="2022-09-27T15:25:34.899" v="69" actId="1076"/>
          <ac:grpSpMkLst>
            <pc:docMk/>
            <pc:sldMk cId="1094726030" sldId="256"/>
            <ac:grpSpMk id="42" creationId="{8F3AED15-C738-4C2A-3C01-FB7340428640}"/>
          </ac:grpSpMkLst>
        </pc:grpChg>
        <pc:graphicFrameChg chg="mod">
          <ac:chgData name="Miguel Costa" userId="26502448-e4f9-460a-b79d-06f04eb3296c" providerId="ADAL" clId="{204B3072-3080-451A-9372-16245598BDC9}" dt="2022-09-28T11:32:11.944" v="1927" actId="20577"/>
          <ac:graphicFrameMkLst>
            <pc:docMk/>
            <pc:sldMk cId="1094726030" sldId="256"/>
            <ac:graphicFrameMk id="17" creationId="{A7145F25-D788-43EB-586F-73B9F8A406F2}"/>
          </ac:graphicFrameMkLst>
        </pc:graphicFrameChg>
        <pc:graphicFrameChg chg="mod">
          <ac:chgData name="Miguel Costa" userId="26502448-e4f9-460a-b79d-06f04eb3296c" providerId="ADAL" clId="{204B3072-3080-451A-9372-16245598BDC9}" dt="2022-09-27T15:25:34.899" v="69" actId="1076"/>
          <ac:graphicFrameMkLst>
            <pc:docMk/>
            <pc:sldMk cId="1094726030" sldId="256"/>
            <ac:graphicFrameMk id="22" creationId="{D32A28AF-FF91-5AFD-6E8D-B765A43C08D3}"/>
          </ac:graphicFrameMkLst>
        </pc:graphicFrameChg>
        <pc:graphicFrameChg chg="mod">
          <ac:chgData name="Miguel Costa" userId="26502448-e4f9-460a-b79d-06f04eb3296c" providerId="ADAL" clId="{204B3072-3080-451A-9372-16245598BDC9}" dt="2022-09-27T15:25:34.899" v="69" actId="1076"/>
          <ac:graphicFrameMkLst>
            <pc:docMk/>
            <pc:sldMk cId="1094726030" sldId="256"/>
            <ac:graphicFrameMk id="39" creationId="{43E1FBA4-534F-ED3A-6C02-A397D9DA439E}"/>
          </ac:graphicFrameMkLst>
        </pc:graphicFrameChg>
        <pc:graphicFrameChg chg="mod">
          <ac:chgData name="Miguel Costa" userId="26502448-e4f9-460a-b79d-06f04eb3296c" providerId="ADAL" clId="{204B3072-3080-451A-9372-16245598BDC9}" dt="2022-09-27T15:25:34.899" v="69" actId="1076"/>
          <ac:graphicFrameMkLst>
            <pc:docMk/>
            <pc:sldMk cId="1094726030" sldId="256"/>
            <ac:graphicFrameMk id="40" creationId="{B9431EC0-FA65-E212-3F6F-63CDA94CE754}"/>
          </ac:graphicFrameMkLst>
        </pc:graphicFrameChg>
        <pc:cxnChg chg="mod">
          <ac:chgData name="Miguel Costa" userId="26502448-e4f9-460a-b79d-06f04eb3296c" providerId="ADAL" clId="{204B3072-3080-451A-9372-16245598BDC9}" dt="2022-09-27T15:25:34.899" v="69" actId="1076"/>
          <ac:cxnSpMkLst>
            <pc:docMk/>
            <pc:sldMk cId="1094726030" sldId="256"/>
            <ac:cxnSpMk id="24" creationId="{B7784EC9-11A8-4F1D-F447-9D3F293204C1}"/>
          </ac:cxnSpMkLst>
        </pc:cxnChg>
        <pc:cxnChg chg="mod">
          <ac:chgData name="Miguel Costa" userId="26502448-e4f9-460a-b79d-06f04eb3296c" providerId="ADAL" clId="{204B3072-3080-451A-9372-16245598BDC9}" dt="2022-09-27T15:25:34.899" v="69" actId="1076"/>
          <ac:cxnSpMkLst>
            <pc:docMk/>
            <pc:sldMk cId="1094726030" sldId="256"/>
            <ac:cxnSpMk id="36" creationId="{6B90AB93-D390-241F-620E-A65949D09F78}"/>
          </ac:cxnSpMkLst>
        </pc:cxnChg>
        <pc:cxnChg chg="mod">
          <ac:chgData name="Miguel Costa" userId="26502448-e4f9-460a-b79d-06f04eb3296c" providerId="ADAL" clId="{204B3072-3080-451A-9372-16245598BDC9}" dt="2022-09-27T15:25:34.899" v="69" actId="1076"/>
          <ac:cxnSpMkLst>
            <pc:docMk/>
            <pc:sldMk cId="1094726030" sldId="256"/>
            <ac:cxnSpMk id="41" creationId="{6E820480-B5EB-AB3C-1CD8-87A31866CB97}"/>
          </ac:cxnSpMkLst>
        </pc:cxnChg>
        <pc:cxnChg chg="mod">
          <ac:chgData name="Miguel Costa" userId="26502448-e4f9-460a-b79d-06f04eb3296c" providerId="ADAL" clId="{204B3072-3080-451A-9372-16245598BDC9}" dt="2022-09-27T15:25:34.899" v="69" actId="1076"/>
          <ac:cxnSpMkLst>
            <pc:docMk/>
            <pc:sldMk cId="1094726030" sldId="256"/>
            <ac:cxnSpMk id="46" creationId="{2DFA5170-2E32-7DA1-9BAB-F95A68699651}"/>
          </ac:cxnSpMkLst>
        </pc:cxnChg>
        <pc:cxnChg chg="add mod">
          <ac:chgData name="Miguel Costa" userId="26502448-e4f9-460a-b79d-06f04eb3296c" providerId="ADAL" clId="{204B3072-3080-451A-9372-16245598BDC9}" dt="2022-09-27T15:25:34.899" v="69" actId="1076"/>
          <ac:cxnSpMkLst>
            <pc:docMk/>
            <pc:sldMk cId="1094726030" sldId="256"/>
            <ac:cxnSpMk id="49" creationId="{FE0C7081-3773-4281-9830-05FC3A79112F}"/>
          </ac:cxnSpMkLst>
        </pc:cxnChg>
      </pc:sldChg>
      <pc:sldChg chg="addSp modSp mod">
        <pc:chgData name="Miguel Costa" userId="26502448-e4f9-460a-b79d-06f04eb3296c" providerId="ADAL" clId="{204B3072-3080-451A-9372-16245598BDC9}" dt="2022-09-28T13:29:24.818" v="3456" actId="20577"/>
        <pc:sldMkLst>
          <pc:docMk/>
          <pc:sldMk cId="871673605" sldId="257"/>
        </pc:sldMkLst>
        <pc:spChg chg="mod">
          <ac:chgData name="Miguel Costa" userId="26502448-e4f9-460a-b79d-06f04eb3296c" providerId="ADAL" clId="{204B3072-3080-451A-9372-16245598BDC9}" dt="2022-09-28T13:29:24.818" v="3456" actId="20577"/>
          <ac:spMkLst>
            <pc:docMk/>
            <pc:sldMk cId="871673605" sldId="257"/>
            <ac:spMk id="12" creationId="{F2E6D90A-F547-1C4E-518E-30B407BD7D0F}"/>
          </ac:spMkLst>
        </pc:spChg>
        <pc:spChg chg="mod">
          <ac:chgData name="Miguel Costa" userId="26502448-e4f9-460a-b79d-06f04eb3296c" providerId="ADAL" clId="{204B3072-3080-451A-9372-16245598BDC9}" dt="2022-09-28T13:13:14.582" v="2885" actId="20577"/>
          <ac:spMkLst>
            <pc:docMk/>
            <pc:sldMk cId="871673605" sldId="257"/>
            <ac:spMk id="13" creationId="{825A4C2F-2562-337D-EC82-0214BC9E2AB0}"/>
          </ac:spMkLst>
        </pc:spChg>
        <pc:spChg chg="mod">
          <ac:chgData name="Miguel Costa" userId="26502448-e4f9-460a-b79d-06f04eb3296c" providerId="ADAL" clId="{204B3072-3080-451A-9372-16245598BDC9}" dt="2022-09-27T16:12:06.349" v="579" actId="1076"/>
          <ac:spMkLst>
            <pc:docMk/>
            <pc:sldMk cId="871673605" sldId="257"/>
            <ac:spMk id="15" creationId="{F885280C-A8E0-6201-F7A8-B3700BBF5355}"/>
          </ac:spMkLst>
        </pc:spChg>
        <pc:spChg chg="mod">
          <ac:chgData name="Miguel Costa" userId="26502448-e4f9-460a-b79d-06f04eb3296c" providerId="ADAL" clId="{204B3072-3080-451A-9372-16245598BDC9}" dt="2022-09-27T16:46:02.476" v="1136" actId="115"/>
          <ac:spMkLst>
            <pc:docMk/>
            <pc:sldMk cId="871673605" sldId="257"/>
            <ac:spMk id="26" creationId="{36690B19-A3C5-8AB5-DE2F-197A3FA209E7}"/>
          </ac:spMkLst>
        </pc:spChg>
        <pc:spChg chg="mod">
          <ac:chgData name="Miguel Costa" userId="26502448-e4f9-460a-b79d-06f04eb3296c" providerId="ADAL" clId="{204B3072-3080-451A-9372-16245598BDC9}" dt="2022-09-27T16:45:53.687" v="1132" actId="207"/>
          <ac:spMkLst>
            <pc:docMk/>
            <pc:sldMk cId="871673605" sldId="257"/>
            <ac:spMk id="27" creationId="{5EB877BC-3177-79CB-7AA1-8B57EC21D732}"/>
          </ac:spMkLst>
        </pc:spChg>
        <pc:spChg chg="mod">
          <ac:chgData name="Miguel Costa" userId="26502448-e4f9-460a-b79d-06f04eb3296c" providerId="ADAL" clId="{204B3072-3080-451A-9372-16245598BDC9}" dt="2022-09-27T16:12:21.677" v="580" actId="1076"/>
          <ac:spMkLst>
            <pc:docMk/>
            <pc:sldMk cId="871673605" sldId="257"/>
            <ac:spMk id="28" creationId="{BCC3ABB2-05EC-0FEB-6C71-0582CBECB176}"/>
          </ac:spMkLst>
        </pc:spChg>
        <pc:spChg chg="mod">
          <ac:chgData name="Miguel Costa" userId="26502448-e4f9-460a-b79d-06f04eb3296c" providerId="ADAL" clId="{204B3072-3080-451A-9372-16245598BDC9}" dt="2022-09-27T16:15:51.028" v="647"/>
          <ac:spMkLst>
            <pc:docMk/>
            <pc:sldMk cId="871673605" sldId="257"/>
            <ac:spMk id="33" creationId="{AD6691BF-30F0-EF9A-44C1-480F73EBEEA1}"/>
          </ac:spMkLst>
        </pc:spChg>
        <pc:spChg chg="mod">
          <ac:chgData name="Miguel Costa" userId="26502448-e4f9-460a-b79d-06f04eb3296c" providerId="ADAL" clId="{204B3072-3080-451A-9372-16245598BDC9}" dt="2022-09-27T16:15:59.919" v="649" actId="20577"/>
          <ac:spMkLst>
            <pc:docMk/>
            <pc:sldMk cId="871673605" sldId="257"/>
            <ac:spMk id="34" creationId="{5D72A011-F028-6A6C-9643-006ED77FFF7E}"/>
          </ac:spMkLst>
        </pc:spChg>
        <pc:grpChg chg="add mod">
          <ac:chgData name="Miguel Costa" userId="26502448-e4f9-460a-b79d-06f04eb3296c" providerId="ADAL" clId="{204B3072-3080-451A-9372-16245598BDC9}" dt="2022-09-27T16:15:56.952" v="648" actId="1076"/>
          <ac:grpSpMkLst>
            <pc:docMk/>
            <pc:sldMk cId="871673605" sldId="257"/>
            <ac:grpSpMk id="32" creationId="{77A4956C-3F62-59BE-59F5-654C34FE2029}"/>
          </ac:grpSpMkLst>
        </pc:grpChg>
        <pc:graphicFrameChg chg="modGraphic">
          <ac:chgData name="Miguel Costa" userId="26502448-e4f9-460a-b79d-06f04eb3296c" providerId="ADAL" clId="{204B3072-3080-451A-9372-16245598BDC9}" dt="2022-09-27T16:12:50.704" v="581" actId="207"/>
          <ac:graphicFrameMkLst>
            <pc:docMk/>
            <pc:sldMk cId="871673605" sldId="257"/>
            <ac:graphicFrameMk id="2" creationId="{28A2E0B4-B851-B810-A770-806D4C28BE42}"/>
          </ac:graphicFrameMkLst>
        </pc:graphicFrameChg>
        <pc:graphicFrameChg chg="mod modGraphic">
          <ac:chgData name="Miguel Costa" userId="26502448-e4f9-460a-b79d-06f04eb3296c" providerId="ADAL" clId="{204B3072-3080-451A-9372-16245598BDC9}" dt="2022-09-27T16:16:47.598" v="650" actId="207"/>
          <ac:graphicFrameMkLst>
            <pc:docMk/>
            <pc:sldMk cId="871673605" sldId="257"/>
            <ac:graphicFrameMk id="11" creationId="{5FAC977D-0535-F8F0-4DAA-72D15F50B0B3}"/>
          </ac:graphicFrameMkLst>
        </pc:graphicFrameChg>
        <pc:graphicFrameChg chg="add mod modGraphic">
          <ac:chgData name="Miguel Costa" userId="26502448-e4f9-460a-b79d-06f04eb3296c" providerId="ADAL" clId="{204B3072-3080-451A-9372-16245598BDC9}" dt="2022-09-27T16:14:42.351" v="646" actId="12385"/>
          <ac:graphicFrameMkLst>
            <pc:docMk/>
            <pc:sldMk cId="871673605" sldId="257"/>
            <ac:graphicFrameMk id="30" creationId="{F1511781-5905-05D2-174C-A709DF924885}"/>
          </ac:graphicFrameMkLst>
        </pc:graphicFrameChg>
      </pc:sldChg>
      <pc:sldChg chg="addSp delSp modSp add del mod">
        <pc:chgData name="Miguel Costa" userId="26502448-e4f9-460a-b79d-06f04eb3296c" providerId="ADAL" clId="{204B3072-3080-451A-9372-16245598BDC9}" dt="2022-09-28T13:32:06.008" v="3486" actId="5793"/>
        <pc:sldMkLst>
          <pc:docMk/>
          <pc:sldMk cId="3649494001" sldId="258"/>
        </pc:sldMkLst>
        <pc:spChg chg="add mod">
          <ac:chgData name="Miguel Costa" userId="26502448-e4f9-460a-b79d-06f04eb3296c" providerId="ADAL" clId="{204B3072-3080-451A-9372-16245598BDC9}" dt="2022-09-28T12:09:45.629" v="2348" actId="1076"/>
          <ac:spMkLst>
            <pc:docMk/>
            <pc:sldMk cId="3649494001" sldId="258"/>
            <ac:spMk id="3" creationId="{6A06F7E5-97B5-D167-47C0-0F6D7135EC95}"/>
          </ac:spMkLst>
        </pc:spChg>
        <pc:spChg chg="add mod">
          <ac:chgData name="Miguel Costa" userId="26502448-e4f9-460a-b79d-06f04eb3296c" providerId="ADAL" clId="{204B3072-3080-451A-9372-16245598BDC9}" dt="2022-09-28T12:09:25.561" v="2345" actId="12789"/>
          <ac:spMkLst>
            <pc:docMk/>
            <pc:sldMk cId="3649494001" sldId="258"/>
            <ac:spMk id="4" creationId="{677F7EF8-5104-B10E-4E01-F8E26DB97BF1}"/>
          </ac:spMkLst>
        </pc:spChg>
        <pc:spChg chg="add del mod">
          <ac:chgData name="Miguel Costa" userId="26502448-e4f9-460a-b79d-06f04eb3296c" providerId="ADAL" clId="{204B3072-3080-451A-9372-16245598BDC9}" dt="2022-09-28T10:36:56.359" v="1192" actId="1032"/>
          <ac:spMkLst>
            <pc:docMk/>
            <pc:sldMk cId="3649494001" sldId="258"/>
            <ac:spMk id="8" creationId="{FA9AE385-9BF7-C03B-8362-25CA62C9360D}"/>
          </ac:spMkLst>
        </pc:spChg>
        <pc:spChg chg="add del mod">
          <ac:chgData name="Miguel Costa" userId="26502448-e4f9-460a-b79d-06f04eb3296c" providerId="ADAL" clId="{204B3072-3080-451A-9372-16245598BDC9}" dt="2022-09-28T10:39:54.534" v="1226" actId="478"/>
          <ac:spMkLst>
            <pc:docMk/>
            <pc:sldMk cId="3649494001" sldId="258"/>
            <ac:spMk id="11" creationId="{80487B36-0E32-A589-8D37-FFD6E2C56D3F}"/>
          </ac:spMkLst>
        </pc:spChg>
        <pc:spChg chg="mod">
          <ac:chgData name="Miguel Costa" userId="26502448-e4f9-460a-b79d-06f04eb3296c" providerId="ADAL" clId="{204B3072-3080-451A-9372-16245598BDC9}" dt="2022-09-28T13:29:34.391" v="3470" actId="20577"/>
          <ac:spMkLst>
            <pc:docMk/>
            <pc:sldMk cId="3649494001" sldId="258"/>
            <ac:spMk id="12" creationId="{F2E6D90A-F547-1C4E-518E-30B407BD7D0F}"/>
          </ac:spMkLst>
        </pc:spChg>
        <pc:spChg chg="del mod">
          <ac:chgData name="Miguel Costa" userId="26502448-e4f9-460a-b79d-06f04eb3296c" providerId="ADAL" clId="{204B3072-3080-451A-9372-16245598BDC9}" dt="2022-09-28T09:26:58.318" v="1172" actId="3680"/>
          <ac:spMkLst>
            <pc:docMk/>
            <pc:sldMk cId="3649494001" sldId="258"/>
            <ac:spMk id="13" creationId="{825A4C2F-2562-337D-EC82-0214BC9E2AB0}"/>
          </ac:spMkLst>
        </pc:spChg>
        <pc:spChg chg="add mod">
          <ac:chgData name="Miguel Costa" userId="26502448-e4f9-460a-b79d-06f04eb3296c" providerId="ADAL" clId="{204B3072-3080-451A-9372-16245598BDC9}" dt="2022-09-28T11:58:29.574" v="2268" actId="1076"/>
          <ac:spMkLst>
            <pc:docMk/>
            <pc:sldMk cId="3649494001" sldId="258"/>
            <ac:spMk id="26" creationId="{D930801C-11EA-7914-7F4A-00C506170580}"/>
          </ac:spMkLst>
        </pc:spChg>
        <pc:spChg chg="add del mod">
          <ac:chgData name="Miguel Costa" userId="26502448-e4f9-460a-b79d-06f04eb3296c" providerId="ADAL" clId="{204B3072-3080-451A-9372-16245598BDC9}" dt="2022-09-28T11:44:41.597" v="2159" actId="478"/>
          <ac:spMkLst>
            <pc:docMk/>
            <pc:sldMk cId="3649494001" sldId="258"/>
            <ac:spMk id="28" creationId="{9C572E83-1081-0F46-80A9-D0E55BC9EC88}"/>
          </ac:spMkLst>
        </pc:spChg>
        <pc:spChg chg="add del mod">
          <ac:chgData name="Miguel Costa" userId="26502448-e4f9-460a-b79d-06f04eb3296c" providerId="ADAL" clId="{204B3072-3080-451A-9372-16245598BDC9}" dt="2022-09-28T11:44:16.501" v="2156"/>
          <ac:spMkLst>
            <pc:docMk/>
            <pc:sldMk cId="3649494001" sldId="258"/>
            <ac:spMk id="30" creationId="{B23D7971-42F8-190E-4385-F39D34917E34}"/>
          </ac:spMkLst>
        </pc:spChg>
        <pc:spChg chg="add del mod">
          <ac:chgData name="Miguel Costa" userId="26502448-e4f9-460a-b79d-06f04eb3296c" providerId="ADAL" clId="{204B3072-3080-451A-9372-16245598BDC9}" dt="2022-09-28T11:47:39.456" v="2179" actId="478"/>
          <ac:spMkLst>
            <pc:docMk/>
            <pc:sldMk cId="3649494001" sldId="258"/>
            <ac:spMk id="32" creationId="{4BE1A350-135B-6F9E-1B2C-109C1469B48B}"/>
          </ac:spMkLst>
        </pc:spChg>
        <pc:spChg chg="add mod">
          <ac:chgData name="Miguel Costa" userId="26502448-e4f9-460a-b79d-06f04eb3296c" providerId="ADAL" clId="{204B3072-3080-451A-9372-16245598BDC9}" dt="2022-09-28T11:58:29.574" v="2268" actId="1076"/>
          <ac:spMkLst>
            <pc:docMk/>
            <pc:sldMk cId="3649494001" sldId="258"/>
            <ac:spMk id="33" creationId="{74CE0D18-2CA1-BA41-EDD5-114BDF24D18F}"/>
          </ac:spMkLst>
        </pc:spChg>
        <pc:spChg chg="add del mod ord">
          <ac:chgData name="Miguel Costa" userId="26502448-e4f9-460a-b79d-06f04eb3296c" providerId="ADAL" clId="{204B3072-3080-451A-9372-16245598BDC9}" dt="2022-09-28T12:53:22.562" v="2356" actId="478"/>
          <ac:spMkLst>
            <pc:docMk/>
            <pc:sldMk cId="3649494001" sldId="258"/>
            <ac:spMk id="37" creationId="{5EA354E3-41F1-E49C-D8E4-77A7BB1A3F3F}"/>
          </ac:spMkLst>
        </pc:spChg>
        <pc:spChg chg="add mod">
          <ac:chgData name="Miguel Costa" userId="26502448-e4f9-460a-b79d-06f04eb3296c" providerId="ADAL" clId="{204B3072-3080-451A-9372-16245598BDC9}" dt="2022-09-28T11:58:36.284" v="2269" actId="1076"/>
          <ac:spMkLst>
            <pc:docMk/>
            <pc:sldMk cId="3649494001" sldId="258"/>
            <ac:spMk id="38" creationId="{D2245BC0-7B9F-04CA-8DB3-F1A9A891FFFD}"/>
          </ac:spMkLst>
        </pc:spChg>
        <pc:spChg chg="add mod">
          <ac:chgData name="Miguel Costa" userId="26502448-e4f9-460a-b79d-06f04eb3296c" providerId="ADAL" clId="{204B3072-3080-451A-9372-16245598BDC9}" dt="2022-09-28T11:58:39.673" v="2270" actId="1076"/>
          <ac:spMkLst>
            <pc:docMk/>
            <pc:sldMk cId="3649494001" sldId="258"/>
            <ac:spMk id="39" creationId="{AB3A8E67-FB8F-CE55-6586-53EF75AA1F4B}"/>
          </ac:spMkLst>
        </pc:spChg>
        <pc:spChg chg="add mod ord">
          <ac:chgData name="Miguel Costa" userId="26502448-e4f9-460a-b79d-06f04eb3296c" providerId="ADAL" clId="{204B3072-3080-451A-9372-16245598BDC9}" dt="2022-09-28T12:02:21.738" v="2312" actId="167"/>
          <ac:spMkLst>
            <pc:docMk/>
            <pc:sldMk cId="3649494001" sldId="258"/>
            <ac:spMk id="40" creationId="{907FC66F-6EDC-F46C-74FC-F54F8EFB62E2}"/>
          </ac:spMkLst>
        </pc:spChg>
        <pc:spChg chg="add mod ord">
          <ac:chgData name="Miguel Costa" userId="26502448-e4f9-460a-b79d-06f04eb3296c" providerId="ADAL" clId="{204B3072-3080-451A-9372-16245598BDC9}" dt="2022-09-28T12:55:17.135" v="2361" actId="13822"/>
          <ac:spMkLst>
            <pc:docMk/>
            <pc:sldMk cId="3649494001" sldId="258"/>
            <ac:spMk id="41" creationId="{EDCAF326-5FFE-B097-2E39-11996A05B06D}"/>
          </ac:spMkLst>
        </pc:spChg>
        <pc:spChg chg="add mod ord">
          <ac:chgData name="Miguel Costa" userId="26502448-e4f9-460a-b79d-06f04eb3296c" providerId="ADAL" clId="{204B3072-3080-451A-9372-16245598BDC9}" dt="2022-09-28T12:03:40.405" v="2319" actId="13822"/>
          <ac:spMkLst>
            <pc:docMk/>
            <pc:sldMk cId="3649494001" sldId="258"/>
            <ac:spMk id="42" creationId="{2512C199-AFE1-360D-B0D5-B65234B1D15C}"/>
          </ac:spMkLst>
        </pc:spChg>
        <pc:spChg chg="add mod">
          <ac:chgData name="Miguel Costa" userId="26502448-e4f9-460a-b79d-06f04eb3296c" providerId="ADAL" clId="{204B3072-3080-451A-9372-16245598BDC9}" dt="2022-09-28T12:04:51.621" v="2325" actId="1076"/>
          <ac:spMkLst>
            <pc:docMk/>
            <pc:sldMk cId="3649494001" sldId="258"/>
            <ac:spMk id="43" creationId="{3E180A3E-20E8-C14E-5126-FF7B7416E700}"/>
          </ac:spMkLst>
        </pc:spChg>
        <pc:spChg chg="add mod">
          <ac:chgData name="Miguel Costa" userId="26502448-e4f9-460a-b79d-06f04eb3296c" providerId="ADAL" clId="{204B3072-3080-451A-9372-16245598BDC9}" dt="2022-09-28T12:09:49.171" v="2349" actId="1076"/>
          <ac:spMkLst>
            <pc:docMk/>
            <pc:sldMk cId="3649494001" sldId="258"/>
            <ac:spMk id="44" creationId="{8A43C3A4-FA9D-9979-DC5A-9864FC0D492A}"/>
          </ac:spMkLst>
        </pc:spChg>
        <pc:spChg chg="add mod">
          <ac:chgData name="Miguel Costa" userId="26502448-e4f9-460a-b79d-06f04eb3296c" providerId="ADAL" clId="{204B3072-3080-451A-9372-16245598BDC9}" dt="2022-09-28T13:25:37.918" v="3437" actId="27636"/>
          <ac:spMkLst>
            <pc:docMk/>
            <pc:sldMk cId="3649494001" sldId="258"/>
            <ac:spMk id="45" creationId="{25D5C1A3-1A5E-B8D5-3BD7-BAF084484B01}"/>
          </ac:spMkLst>
        </pc:spChg>
        <pc:graphicFrameChg chg="add mod ord modGraphic">
          <ac:chgData name="Miguel Costa" userId="26502448-e4f9-460a-b79d-06f04eb3296c" providerId="ADAL" clId="{204B3072-3080-451A-9372-16245598BDC9}" dt="2022-09-28T12:02:35.531" v="2314" actId="167"/>
          <ac:graphicFrameMkLst>
            <pc:docMk/>
            <pc:sldMk cId="3649494001" sldId="258"/>
            <ac:graphicFrameMk id="2" creationId="{1B4A8670-14F1-F2AC-314D-147F4F42A609}"/>
          </ac:graphicFrameMkLst>
        </pc:graphicFrameChg>
        <pc:graphicFrameChg chg="add del mod ord modGraphic">
          <ac:chgData name="Miguel Costa" userId="26502448-e4f9-460a-b79d-06f04eb3296c" providerId="ADAL" clId="{204B3072-3080-451A-9372-16245598BDC9}" dt="2022-09-28T09:30:50.195" v="1191" actId="478"/>
          <ac:graphicFrameMkLst>
            <pc:docMk/>
            <pc:sldMk cId="3649494001" sldId="258"/>
            <ac:graphicFrameMk id="5" creationId="{C8AA1AEC-101C-9E76-3FFA-5C3A444D48D8}"/>
          </ac:graphicFrameMkLst>
        </pc:graphicFrameChg>
        <pc:graphicFrameChg chg="add del modGraphic">
          <ac:chgData name="Miguel Costa" userId="26502448-e4f9-460a-b79d-06f04eb3296c" providerId="ADAL" clId="{204B3072-3080-451A-9372-16245598BDC9}" dt="2022-09-28T09:27:28.752" v="1176" actId="478"/>
          <ac:graphicFrameMkLst>
            <pc:docMk/>
            <pc:sldMk cId="3649494001" sldId="258"/>
            <ac:graphicFrameMk id="6" creationId="{53C4600C-BEAF-CB97-42F2-892A175F9632}"/>
          </ac:graphicFrameMkLst>
        </pc:graphicFrameChg>
        <pc:graphicFrameChg chg="add del mod modGraphic">
          <ac:chgData name="Miguel Costa" userId="26502448-e4f9-460a-b79d-06f04eb3296c" providerId="ADAL" clId="{204B3072-3080-451A-9372-16245598BDC9}" dt="2022-09-28T11:50:38.024" v="2195" actId="478"/>
          <ac:graphicFrameMkLst>
            <pc:docMk/>
            <pc:sldMk cId="3649494001" sldId="258"/>
            <ac:graphicFrameMk id="9" creationId="{2778D0A4-2D64-A6EE-E960-7A9D71FBA282}"/>
          </ac:graphicFrameMkLst>
        </pc:graphicFrameChg>
        <pc:graphicFrameChg chg="add del modGraphic">
          <ac:chgData name="Miguel Costa" userId="26502448-e4f9-460a-b79d-06f04eb3296c" providerId="ADAL" clId="{204B3072-3080-451A-9372-16245598BDC9}" dt="2022-09-28T11:01:58.551" v="1424" actId="478"/>
          <ac:graphicFrameMkLst>
            <pc:docMk/>
            <pc:sldMk cId="3649494001" sldId="258"/>
            <ac:graphicFrameMk id="14" creationId="{F28BBD49-1CFB-A210-E660-E3E0F5ECBF4C}"/>
          </ac:graphicFrameMkLst>
        </pc:graphicFrameChg>
        <pc:graphicFrameChg chg="add del mod modGraphic">
          <ac:chgData name="Miguel Costa" userId="26502448-e4f9-460a-b79d-06f04eb3296c" providerId="ADAL" clId="{204B3072-3080-451A-9372-16245598BDC9}" dt="2022-09-28T11:04:49.858" v="1475" actId="478"/>
          <ac:graphicFrameMkLst>
            <pc:docMk/>
            <pc:sldMk cId="3649494001" sldId="258"/>
            <ac:graphicFrameMk id="15" creationId="{6C9ECC84-A0F5-7888-2A38-9B7E66A1AE57}"/>
          </ac:graphicFrameMkLst>
        </pc:graphicFrameChg>
        <pc:graphicFrameChg chg="add del mod modGraphic">
          <ac:chgData name="Miguel Costa" userId="26502448-e4f9-460a-b79d-06f04eb3296c" providerId="ADAL" clId="{204B3072-3080-451A-9372-16245598BDC9}" dt="2022-09-28T11:08:59.289" v="1490" actId="478"/>
          <ac:graphicFrameMkLst>
            <pc:docMk/>
            <pc:sldMk cId="3649494001" sldId="258"/>
            <ac:graphicFrameMk id="17" creationId="{1786913E-7B32-0AC6-4436-DC242CF54FF0}"/>
          </ac:graphicFrameMkLst>
        </pc:graphicFrameChg>
        <pc:graphicFrameChg chg="add del modGraphic">
          <ac:chgData name="Miguel Costa" userId="26502448-e4f9-460a-b79d-06f04eb3296c" providerId="ADAL" clId="{204B3072-3080-451A-9372-16245598BDC9}" dt="2022-09-28T11:05:48.001" v="1488" actId="1032"/>
          <ac:graphicFrameMkLst>
            <pc:docMk/>
            <pc:sldMk cId="3649494001" sldId="258"/>
            <ac:graphicFrameMk id="18" creationId="{3490690B-7912-79EC-6AB9-2435E69BD635}"/>
          </ac:graphicFrameMkLst>
        </pc:graphicFrameChg>
        <pc:graphicFrameChg chg="add del mod">
          <ac:chgData name="Miguel Costa" userId="26502448-e4f9-460a-b79d-06f04eb3296c" providerId="ADAL" clId="{204B3072-3080-451A-9372-16245598BDC9}" dt="2022-09-28T11:05:47.461" v="1486"/>
          <ac:graphicFrameMkLst>
            <pc:docMk/>
            <pc:sldMk cId="3649494001" sldId="258"/>
            <ac:graphicFrameMk id="19" creationId="{4A69A48F-A391-3939-2CEA-B46D023FEA5C}"/>
          </ac:graphicFrameMkLst>
        </pc:graphicFrameChg>
        <pc:graphicFrameChg chg="add del mod">
          <ac:chgData name="Miguel Costa" userId="26502448-e4f9-460a-b79d-06f04eb3296c" providerId="ADAL" clId="{204B3072-3080-451A-9372-16245598BDC9}" dt="2022-09-28T11:11:13.269" v="1614" actId="478"/>
          <ac:graphicFrameMkLst>
            <pc:docMk/>
            <pc:sldMk cId="3649494001" sldId="258"/>
            <ac:graphicFrameMk id="20" creationId="{AD95DEFE-6A44-8614-64D1-038F90583D5D}"/>
          </ac:graphicFrameMkLst>
        </pc:graphicFrameChg>
        <pc:graphicFrameChg chg="add del mod">
          <ac:chgData name="Miguel Costa" userId="26502448-e4f9-460a-b79d-06f04eb3296c" providerId="ADAL" clId="{204B3072-3080-451A-9372-16245598BDC9}" dt="2022-09-28T11:33:12.067" v="1928" actId="478"/>
          <ac:graphicFrameMkLst>
            <pc:docMk/>
            <pc:sldMk cId="3649494001" sldId="258"/>
            <ac:graphicFrameMk id="21" creationId="{A6C82221-8380-057D-712E-A30222104754}"/>
          </ac:graphicFrameMkLst>
        </pc:graphicFrameChg>
        <pc:graphicFrameChg chg="add del mod">
          <ac:chgData name="Miguel Costa" userId="26502448-e4f9-460a-b79d-06f04eb3296c" providerId="ADAL" clId="{204B3072-3080-451A-9372-16245598BDC9}" dt="2022-09-28T11:16:59.489" v="1811" actId="478"/>
          <ac:graphicFrameMkLst>
            <pc:docMk/>
            <pc:sldMk cId="3649494001" sldId="258"/>
            <ac:graphicFrameMk id="22" creationId="{252C616D-5F87-B6DD-A554-84AD90DA1090}"/>
          </ac:graphicFrameMkLst>
        </pc:graphicFrameChg>
        <pc:graphicFrameChg chg="add mod">
          <ac:chgData name="Miguel Costa" userId="26502448-e4f9-460a-b79d-06f04eb3296c" providerId="ADAL" clId="{204B3072-3080-451A-9372-16245598BDC9}" dt="2022-09-28T11:58:29.574" v="2268" actId="1076"/>
          <ac:graphicFrameMkLst>
            <pc:docMk/>
            <pc:sldMk cId="3649494001" sldId="258"/>
            <ac:graphicFrameMk id="23" creationId="{250F1C4E-CAF5-F97B-44FB-8176DA640ADA}"/>
          </ac:graphicFrameMkLst>
        </pc:graphicFrameChg>
        <pc:graphicFrameChg chg="mod">
          <ac:chgData name="Miguel Costa" userId="26502448-e4f9-460a-b79d-06f04eb3296c" providerId="ADAL" clId="{204B3072-3080-451A-9372-16245598BDC9}" dt="2022-09-28T11:27:33.522" v="1924"/>
          <ac:graphicFrameMkLst>
            <pc:docMk/>
            <pc:sldMk cId="3649494001" sldId="258"/>
            <ac:graphicFrameMk id="24" creationId="{ABD714A0-1462-2FDB-F843-96264D4930B5}"/>
          </ac:graphicFrameMkLst>
        </pc:graphicFrameChg>
        <pc:graphicFrameChg chg="add del mod">
          <ac:chgData name="Miguel Costa" userId="26502448-e4f9-460a-b79d-06f04eb3296c" providerId="ADAL" clId="{204B3072-3080-451A-9372-16245598BDC9}" dt="2022-09-28T11:50:45.465" v="2196" actId="478"/>
          <ac:graphicFrameMkLst>
            <pc:docMk/>
            <pc:sldMk cId="3649494001" sldId="258"/>
            <ac:graphicFrameMk id="25" creationId="{2EF67E5E-6257-975E-BFAE-9DEF7356DF27}"/>
          </ac:graphicFrameMkLst>
        </pc:graphicFrameChg>
        <pc:graphicFrameChg chg="add del mod">
          <ac:chgData name="Miguel Costa" userId="26502448-e4f9-460a-b79d-06f04eb3296c" providerId="ADAL" clId="{204B3072-3080-451A-9372-16245598BDC9}" dt="2022-09-28T11:50:53.588" v="2198" actId="478"/>
          <ac:graphicFrameMkLst>
            <pc:docMk/>
            <pc:sldMk cId="3649494001" sldId="258"/>
            <ac:graphicFrameMk id="27" creationId="{37282D34-EA61-F6B0-CC0D-179EAE9EE62E}"/>
          </ac:graphicFrameMkLst>
        </pc:graphicFrameChg>
        <pc:graphicFrameChg chg="add mod modGraphic">
          <ac:chgData name="Miguel Costa" userId="26502448-e4f9-460a-b79d-06f04eb3296c" providerId="ADAL" clId="{204B3072-3080-451A-9372-16245598BDC9}" dt="2022-09-28T13:32:04.042" v="3478" actId="5793"/>
          <ac:graphicFrameMkLst>
            <pc:docMk/>
            <pc:sldMk cId="3649494001" sldId="258"/>
            <ac:graphicFrameMk id="29" creationId="{7EFAAC27-22A4-254E-3A68-DD08DC3FFD5C}"/>
          </ac:graphicFrameMkLst>
        </pc:graphicFrameChg>
        <pc:graphicFrameChg chg="add del mod">
          <ac:chgData name="Miguel Costa" userId="26502448-e4f9-460a-b79d-06f04eb3296c" providerId="ADAL" clId="{204B3072-3080-451A-9372-16245598BDC9}" dt="2022-09-28T11:47:07.093" v="2176" actId="478"/>
          <ac:graphicFrameMkLst>
            <pc:docMk/>
            <pc:sldMk cId="3649494001" sldId="258"/>
            <ac:graphicFrameMk id="31" creationId="{94878F2C-CC6C-1AEE-B7DC-54D365135BCC}"/>
          </ac:graphicFrameMkLst>
        </pc:graphicFrameChg>
        <pc:graphicFrameChg chg="add mod">
          <ac:chgData name="Miguel Costa" userId="26502448-e4f9-460a-b79d-06f04eb3296c" providerId="ADAL" clId="{204B3072-3080-451A-9372-16245598BDC9}" dt="2022-09-28T11:58:29.574" v="2268" actId="1076"/>
          <ac:graphicFrameMkLst>
            <pc:docMk/>
            <pc:sldMk cId="3649494001" sldId="258"/>
            <ac:graphicFrameMk id="34" creationId="{80D17FDD-1ED5-950C-F80A-AA29044F0DF8}"/>
          </ac:graphicFrameMkLst>
        </pc:graphicFrameChg>
        <pc:graphicFrameChg chg="add mod modGraphic">
          <ac:chgData name="Miguel Costa" userId="26502448-e4f9-460a-b79d-06f04eb3296c" providerId="ADAL" clId="{204B3072-3080-451A-9372-16245598BDC9}" dt="2022-09-28T13:32:06.008" v="3486" actId="5793"/>
          <ac:graphicFrameMkLst>
            <pc:docMk/>
            <pc:sldMk cId="3649494001" sldId="258"/>
            <ac:graphicFrameMk id="35" creationId="{499E6D78-9E02-B459-FA80-CE5FF5F06C36}"/>
          </ac:graphicFrameMkLst>
        </pc:graphicFrameChg>
      </pc:sldChg>
      <pc:sldChg chg="addSp delSp modSp mod">
        <pc:chgData name="Miguel Costa" userId="26502448-e4f9-460a-b79d-06f04eb3296c" providerId="ADAL" clId="{204B3072-3080-451A-9372-16245598BDC9}" dt="2022-09-28T13:07:23.362" v="2473" actId="6549"/>
        <pc:sldMkLst>
          <pc:docMk/>
          <pc:sldMk cId="1850547223" sldId="259"/>
        </pc:sldMkLst>
        <pc:spChg chg="mod">
          <ac:chgData name="Miguel Costa" userId="26502448-e4f9-460a-b79d-06f04eb3296c" providerId="ADAL" clId="{204B3072-3080-451A-9372-16245598BDC9}" dt="2022-09-27T15:27:07.249" v="70"/>
          <ac:spMkLst>
            <pc:docMk/>
            <pc:sldMk cId="1850547223" sldId="259"/>
            <ac:spMk id="5" creationId="{36FC0BAE-1A8E-FCB8-8225-779E107490AF}"/>
          </ac:spMkLst>
        </pc:spChg>
        <pc:spChg chg="mod">
          <ac:chgData name="Miguel Costa" userId="26502448-e4f9-460a-b79d-06f04eb3296c" providerId="ADAL" clId="{204B3072-3080-451A-9372-16245598BDC9}" dt="2022-09-27T15:27:07.249" v="70"/>
          <ac:spMkLst>
            <pc:docMk/>
            <pc:sldMk cId="1850547223" sldId="259"/>
            <ac:spMk id="6" creationId="{4099DC16-51FB-5B13-3A0E-C33DE74735BD}"/>
          </ac:spMkLst>
        </pc:spChg>
        <pc:spChg chg="mod">
          <ac:chgData name="Miguel Costa" userId="26502448-e4f9-460a-b79d-06f04eb3296c" providerId="ADAL" clId="{204B3072-3080-451A-9372-16245598BDC9}" dt="2022-09-27T15:27:07.249" v="70"/>
          <ac:spMkLst>
            <pc:docMk/>
            <pc:sldMk cId="1850547223" sldId="259"/>
            <ac:spMk id="7" creationId="{BF6B225F-426B-22B0-6AEE-15F73B117833}"/>
          </ac:spMkLst>
        </pc:spChg>
        <pc:spChg chg="mod">
          <ac:chgData name="Miguel Costa" userId="26502448-e4f9-460a-b79d-06f04eb3296c" providerId="ADAL" clId="{204B3072-3080-451A-9372-16245598BDC9}" dt="2022-09-27T15:27:07.249" v="70"/>
          <ac:spMkLst>
            <pc:docMk/>
            <pc:sldMk cId="1850547223" sldId="259"/>
            <ac:spMk id="8" creationId="{811AD732-F31F-24A6-F80D-C566E4CAA580}"/>
          </ac:spMkLst>
        </pc:spChg>
        <pc:spChg chg="add del mod">
          <ac:chgData name="Miguel Costa" userId="26502448-e4f9-460a-b79d-06f04eb3296c" providerId="ADAL" clId="{204B3072-3080-451A-9372-16245598BDC9}" dt="2022-09-27T15:28:20.546" v="74" actId="478"/>
          <ac:spMkLst>
            <pc:docMk/>
            <pc:sldMk cId="1850547223" sldId="259"/>
            <ac:spMk id="9" creationId="{DBB23897-0BB3-53BB-A8C6-CA0D0D6B0DF1}"/>
          </ac:spMkLst>
        </pc:spChg>
        <pc:spChg chg="add del mod">
          <ac:chgData name="Miguel Costa" userId="26502448-e4f9-460a-b79d-06f04eb3296c" providerId="ADAL" clId="{204B3072-3080-451A-9372-16245598BDC9}" dt="2022-09-27T15:28:20.546" v="74" actId="478"/>
          <ac:spMkLst>
            <pc:docMk/>
            <pc:sldMk cId="1850547223" sldId="259"/>
            <ac:spMk id="10" creationId="{ACDAD3FB-8E01-A1EA-72E9-82E0CC07C967}"/>
          </ac:spMkLst>
        </pc:spChg>
        <pc:spChg chg="add del mod">
          <ac:chgData name="Miguel Costa" userId="26502448-e4f9-460a-b79d-06f04eb3296c" providerId="ADAL" clId="{204B3072-3080-451A-9372-16245598BDC9}" dt="2022-09-27T15:28:20.546" v="74" actId="478"/>
          <ac:spMkLst>
            <pc:docMk/>
            <pc:sldMk cId="1850547223" sldId="259"/>
            <ac:spMk id="11" creationId="{7E96D712-A4E6-6BED-5BEC-2E50E2713E84}"/>
          </ac:spMkLst>
        </pc:spChg>
        <pc:spChg chg="mod">
          <ac:chgData name="Miguel Costa" userId="26502448-e4f9-460a-b79d-06f04eb3296c" providerId="ADAL" clId="{204B3072-3080-451A-9372-16245598BDC9}" dt="2022-09-28T13:07:23.362" v="2473" actId="6549"/>
          <ac:spMkLst>
            <pc:docMk/>
            <pc:sldMk cId="1850547223" sldId="259"/>
            <ac:spMk id="13" creationId="{825A4C2F-2562-337D-EC82-0214BC9E2AB0}"/>
          </ac:spMkLst>
        </pc:spChg>
        <pc:spChg chg="add del mod">
          <ac:chgData name="Miguel Costa" userId="26502448-e4f9-460a-b79d-06f04eb3296c" providerId="ADAL" clId="{204B3072-3080-451A-9372-16245598BDC9}" dt="2022-09-27T15:28:20.546" v="74" actId="478"/>
          <ac:spMkLst>
            <pc:docMk/>
            <pc:sldMk cId="1850547223" sldId="259"/>
            <ac:spMk id="14" creationId="{AAEDF6B5-1D9D-A7BB-8906-438C865462E1}"/>
          </ac:spMkLst>
        </pc:spChg>
        <pc:spChg chg="add mod topLvl">
          <ac:chgData name="Miguel Costa" userId="26502448-e4f9-460a-b79d-06f04eb3296c" providerId="ADAL" clId="{204B3072-3080-451A-9372-16245598BDC9}" dt="2022-09-27T15:41:32.102" v="327" actId="1076"/>
          <ac:spMkLst>
            <pc:docMk/>
            <pc:sldMk cId="1850547223" sldId="259"/>
            <ac:spMk id="15" creationId="{8D905891-E807-6B0A-1578-2560781CCC63}"/>
          </ac:spMkLst>
        </pc:spChg>
        <pc:spChg chg="add mod topLvl">
          <ac:chgData name="Miguel Costa" userId="26502448-e4f9-460a-b79d-06f04eb3296c" providerId="ADAL" clId="{204B3072-3080-451A-9372-16245598BDC9}" dt="2022-09-27T15:41:32.102" v="327" actId="1076"/>
          <ac:spMkLst>
            <pc:docMk/>
            <pc:sldMk cId="1850547223" sldId="259"/>
            <ac:spMk id="17" creationId="{A3BE9D89-4972-A997-3492-91C88FD617C3}"/>
          </ac:spMkLst>
        </pc:spChg>
        <pc:spChg chg="add del mod">
          <ac:chgData name="Miguel Costa" userId="26502448-e4f9-460a-b79d-06f04eb3296c" providerId="ADAL" clId="{204B3072-3080-451A-9372-16245598BDC9}" dt="2022-09-27T15:28:25.387" v="75" actId="478"/>
          <ac:spMkLst>
            <pc:docMk/>
            <pc:sldMk cId="1850547223" sldId="259"/>
            <ac:spMk id="18" creationId="{2CE0C21B-E153-D2A2-5590-F4A66389BDE2}"/>
          </ac:spMkLst>
        </pc:spChg>
        <pc:spChg chg="add mod topLvl">
          <ac:chgData name="Miguel Costa" userId="26502448-e4f9-460a-b79d-06f04eb3296c" providerId="ADAL" clId="{204B3072-3080-451A-9372-16245598BDC9}" dt="2022-09-27T16:10:41.464" v="573" actId="20577"/>
          <ac:spMkLst>
            <pc:docMk/>
            <pc:sldMk cId="1850547223" sldId="259"/>
            <ac:spMk id="19" creationId="{4F7B6426-8617-D8C1-DC95-EA8BD4BC723D}"/>
          </ac:spMkLst>
        </pc:spChg>
        <pc:spChg chg="add mod topLvl">
          <ac:chgData name="Miguel Costa" userId="26502448-e4f9-460a-b79d-06f04eb3296c" providerId="ADAL" clId="{204B3072-3080-451A-9372-16245598BDC9}" dt="2022-09-27T16:10:44.281" v="575" actId="20577"/>
          <ac:spMkLst>
            <pc:docMk/>
            <pc:sldMk cId="1850547223" sldId="259"/>
            <ac:spMk id="20" creationId="{048884B4-A9B6-B230-5C66-DED16B828136}"/>
          </ac:spMkLst>
        </pc:spChg>
        <pc:spChg chg="add mod">
          <ac:chgData name="Miguel Costa" userId="26502448-e4f9-460a-b79d-06f04eb3296c" providerId="ADAL" clId="{204B3072-3080-451A-9372-16245598BDC9}" dt="2022-09-27T16:10:27.815" v="570" actId="1076"/>
          <ac:spMkLst>
            <pc:docMk/>
            <pc:sldMk cId="1850547223" sldId="259"/>
            <ac:spMk id="25" creationId="{EAB82FC5-CA54-637D-F7CF-FB713C064F5E}"/>
          </ac:spMkLst>
        </pc:spChg>
        <pc:spChg chg="add mod">
          <ac:chgData name="Miguel Costa" userId="26502448-e4f9-460a-b79d-06f04eb3296c" providerId="ADAL" clId="{204B3072-3080-451A-9372-16245598BDC9}" dt="2022-09-27T16:10:27.815" v="570" actId="1076"/>
          <ac:spMkLst>
            <pc:docMk/>
            <pc:sldMk cId="1850547223" sldId="259"/>
            <ac:spMk id="27" creationId="{C52D6821-8519-A652-C22D-C9C9D07DB795}"/>
          </ac:spMkLst>
        </pc:spChg>
        <pc:spChg chg="add mod">
          <ac:chgData name="Miguel Costa" userId="26502448-e4f9-460a-b79d-06f04eb3296c" providerId="ADAL" clId="{204B3072-3080-451A-9372-16245598BDC9}" dt="2022-09-27T16:10:27.815" v="570" actId="1076"/>
          <ac:spMkLst>
            <pc:docMk/>
            <pc:sldMk cId="1850547223" sldId="259"/>
            <ac:spMk id="28" creationId="{74A051BA-58B1-40F8-246A-F7D18179073A}"/>
          </ac:spMkLst>
        </pc:spChg>
        <pc:spChg chg="add mod">
          <ac:chgData name="Miguel Costa" userId="26502448-e4f9-460a-b79d-06f04eb3296c" providerId="ADAL" clId="{204B3072-3080-451A-9372-16245598BDC9}" dt="2022-09-27T16:10:27.815" v="570" actId="1076"/>
          <ac:spMkLst>
            <pc:docMk/>
            <pc:sldMk cId="1850547223" sldId="259"/>
            <ac:spMk id="29" creationId="{0AD7B9AB-9EDB-FA9A-DB34-47D609BC1663}"/>
          </ac:spMkLst>
        </pc:spChg>
        <pc:spChg chg="add mod">
          <ac:chgData name="Miguel Costa" userId="26502448-e4f9-460a-b79d-06f04eb3296c" providerId="ADAL" clId="{204B3072-3080-451A-9372-16245598BDC9}" dt="2022-09-27T16:10:27.815" v="570" actId="1076"/>
          <ac:spMkLst>
            <pc:docMk/>
            <pc:sldMk cId="1850547223" sldId="259"/>
            <ac:spMk id="43" creationId="{76AE9B6C-0434-DBD3-E738-63E82E45E828}"/>
          </ac:spMkLst>
        </pc:spChg>
        <pc:spChg chg="add mod">
          <ac:chgData name="Miguel Costa" userId="26502448-e4f9-460a-b79d-06f04eb3296c" providerId="ADAL" clId="{204B3072-3080-451A-9372-16245598BDC9}" dt="2022-09-27T16:10:27.815" v="570" actId="1076"/>
          <ac:spMkLst>
            <pc:docMk/>
            <pc:sldMk cId="1850547223" sldId="259"/>
            <ac:spMk id="64" creationId="{A76285DB-0511-68BB-A9CC-07743EA5D8DD}"/>
          </ac:spMkLst>
        </pc:spChg>
        <pc:spChg chg="add mod">
          <ac:chgData name="Miguel Costa" userId="26502448-e4f9-460a-b79d-06f04eb3296c" providerId="ADAL" clId="{204B3072-3080-451A-9372-16245598BDC9}" dt="2022-09-27T16:10:27.815" v="570" actId="1076"/>
          <ac:spMkLst>
            <pc:docMk/>
            <pc:sldMk cId="1850547223" sldId="259"/>
            <ac:spMk id="107" creationId="{3A558D9A-0F9F-9257-EF19-450FB72E6492}"/>
          </ac:spMkLst>
        </pc:spChg>
        <pc:spChg chg="add mod">
          <ac:chgData name="Miguel Costa" userId="26502448-e4f9-460a-b79d-06f04eb3296c" providerId="ADAL" clId="{204B3072-3080-451A-9372-16245598BDC9}" dt="2022-09-27T16:10:27.815" v="570" actId="1076"/>
          <ac:spMkLst>
            <pc:docMk/>
            <pc:sldMk cId="1850547223" sldId="259"/>
            <ac:spMk id="122" creationId="{8CEB6C12-DEF2-01C1-39A4-9DA60EDEFBF7}"/>
          </ac:spMkLst>
        </pc:spChg>
        <pc:spChg chg="add mod">
          <ac:chgData name="Miguel Costa" userId="26502448-e4f9-460a-b79d-06f04eb3296c" providerId="ADAL" clId="{204B3072-3080-451A-9372-16245598BDC9}" dt="2022-09-27T16:10:27.815" v="570" actId="1076"/>
          <ac:spMkLst>
            <pc:docMk/>
            <pc:sldMk cId="1850547223" sldId="259"/>
            <ac:spMk id="123" creationId="{7FC8FD87-BBE3-7514-C33B-11768473DE0B}"/>
          </ac:spMkLst>
        </pc:spChg>
        <pc:spChg chg="add mod">
          <ac:chgData name="Miguel Costa" userId="26502448-e4f9-460a-b79d-06f04eb3296c" providerId="ADAL" clId="{204B3072-3080-451A-9372-16245598BDC9}" dt="2022-09-27T16:10:27.815" v="570" actId="1076"/>
          <ac:spMkLst>
            <pc:docMk/>
            <pc:sldMk cId="1850547223" sldId="259"/>
            <ac:spMk id="124" creationId="{CACC37F3-04A2-EA52-E7CF-2C03344FB3E3}"/>
          </ac:spMkLst>
        </pc:spChg>
        <pc:spChg chg="add mod">
          <ac:chgData name="Miguel Costa" userId="26502448-e4f9-460a-b79d-06f04eb3296c" providerId="ADAL" clId="{204B3072-3080-451A-9372-16245598BDC9}" dt="2022-09-27T16:10:27.815" v="570" actId="1076"/>
          <ac:spMkLst>
            <pc:docMk/>
            <pc:sldMk cId="1850547223" sldId="259"/>
            <ac:spMk id="155" creationId="{CAA994AF-AF78-8C1E-60B2-53039D95380B}"/>
          </ac:spMkLst>
        </pc:spChg>
        <pc:spChg chg="add mod">
          <ac:chgData name="Miguel Costa" userId="26502448-e4f9-460a-b79d-06f04eb3296c" providerId="ADAL" clId="{204B3072-3080-451A-9372-16245598BDC9}" dt="2022-09-27T16:10:27.815" v="570" actId="1076"/>
          <ac:spMkLst>
            <pc:docMk/>
            <pc:sldMk cId="1850547223" sldId="259"/>
            <ac:spMk id="163" creationId="{E51B5E24-422C-25C9-0909-A369C3798879}"/>
          </ac:spMkLst>
        </pc:spChg>
        <pc:spChg chg="add mod">
          <ac:chgData name="Miguel Costa" userId="26502448-e4f9-460a-b79d-06f04eb3296c" providerId="ADAL" clId="{204B3072-3080-451A-9372-16245598BDC9}" dt="2022-09-27T16:10:27.815" v="570" actId="1076"/>
          <ac:spMkLst>
            <pc:docMk/>
            <pc:sldMk cId="1850547223" sldId="259"/>
            <ac:spMk id="164" creationId="{4CDCE3FC-2D5B-EB48-47FA-35C9EB4B11EB}"/>
          </ac:spMkLst>
        </pc:spChg>
        <pc:grpChg chg="add del mod">
          <ac:chgData name="Miguel Costa" userId="26502448-e4f9-460a-b79d-06f04eb3296c" providerId="ADAL" clId="{204B3072-3080-451A-9372-16245598BDC9}" dt="2022-09-27T15:28:20.546" v="74" actId="478"/>
          <ac:grpSpMkLst>
            <pc:docMk/>
            <pc:sldMk cId="1850547223" sldId="259"/>
            <ac:grpSpMk id="4" creationId="{D50C18BB-6AD9-532D-63EA-BB9B72ABF90A}"/>
          </ac:grpSpMkLst>
        </pc:grpChg>
        <pc:grpChg chg="add del mod">
          <ac:chgData name="Miguel Costa" userId="26502448-e4f9-460a-b79d-06f04eb3296c" providerId="ADAL" clId="{204B3072-3080-451A-9372-16245598BDC9}" dt="2022-09-27T15:38:55.211" v="303" actId="165"/>
          <ac:grpSpMkLst>
            <pc:docMk/>
            <pc:sldMk cId="1850547223" sldId="259"/>
            <ac:grpSpMk id="26" creationId="{E2FA06F7-B72E-2383-1151-62E6FA6318A1}"/>
          </ac:grpSpMkLst>
        </pc:grpChg>
        <pc:graphicFrameChg chg="add del mod">
          <ac:chgData name="Miguel Costa" userId="26502448-e4f9-460a-b79d-06f04eb3296c" providerId="ADAL" clId="{204B3072-3080-451A-9372-16245598BDC9}" dt="2022-09-27T15:28:20.546" v="74" actId="478"/>
          <ac:graphicFrameMkLst>
            <pc:docMk/>
            <pc:sldMk cId="1850547223" sldId="259"/>
            <ac:graphicFrameMk id="2" creationId="{67CCD5F2-B50F-72FB-7CC5-72843B8AC9DF}"/>
          </ac:graphicFrameMkLst>
        </pc:graphicFrameChg>
        <pc:graphicFrameChg chg="add del mod">
          <ac:chgData name="Miguel Costa" userId="26502448-e4f9-460a-b79d-06f04eb3296c" providerId="ADAL" clId="{204B3072-3080-451A-9372-16245598BDC9}" dt="2022-09-27T15:28:20.546" v="74" actId="478"/>
          <ac:graphicFrameMkLst>
            <pc:docMk/>
            <pc:sldMk cId="1850547223" sldId="259"/>
            <ac:graphicFrameMk id="3" creationId="{E85B6FF4-0F8B-C2CA-8742-1842F4D45842}"/>
          </ac:graphicFrameMkLst>
        </pc:graphicFrameChg>
        <pc:cxnChg chg="add mod topLvl">
          <ac:chgData name="Miguel Costa" userId="26502448-e4f9-460a-b79d-06f04eb3296c" providerId="ADAL" clId="{204B3072-3080-451A-9372-16245598BDC9}" dt="2022-09-27T16:10:33.722" v="571" actId="1076"/>
          <ac:cxnSpMkLst>
            <pc:docMk/>
            <pc:sldMk cId="1850547223" sldId="259"/>
            <ac:cxnSpMk id="22" creationId="{BEBE358D-AC2A-CE0F-8C54-F05FEF54987B}"/>
          </ac:cxnSpMkLst>
        </pc:cxnChg>
        <pc:cxnChg chg="add mod topLvl">
          <ac:chgData name="Miguel Costa" userId="26502448-e4f9-460a-b79d-06f04eb3296c" providerId="ADAL" clId="{204B3072-3080-451A-9372-16245598BDC9}" dt="2022-09-27T16:10:33.722" v="571" actId="1076"/>
          <ac:cxnSpMkLst>
            <pc:docMk/>
            <pc:sldMk cId="1850547223" sldId="259"/>
            <ac:cxnSpMk id="24" creationId="{72D77455-DD1B-89F5-AD19-8AEBD505AFFB}"/>
          </ac:cxnSpMkLst>
        </pc:cxnChg>
        <pc:cxnChg chg="add mod">
          <ac:chgData name="Miguel Costa" userId="26502448-e4f9-460a-b79d-06f04eb3296c" providerId="ADAL" clId="{204B3072-3080-451A-9372-16245598BDC9}" dt="2022-09-27T16:10:33.722" v="571" actId="1076"/>
          <ac:cxnSpMkLst>
            <pc:docMk/>
            <pc:sldMk cId="1850547223" sldId="259"/>
            <ac:cxnSpMk id="31" creationId="{E3462AC2-5DF1-EDF1-033F-292CB562F89D}"/>
          </ac:cxnSpMkLst>
        </pc:cxnChg>
        <pc:cxnChg chg="add mod">
          <ac:chgData name="Miguel Costa" userId="26502448-e4f9-460a-b79d-06f04eb3296c" providerId="ADAL" clId="{204B3072-3080-451A-9372-16245598BDC9}" dt="2022-09-27T16:10:33.722" v="571" actId="1076"/>
          <ac:cxnSpMkLst>
            <pc:docMk/>
            <pc:sldMk cId="1850547223" sldId="259"/>
            <ac:cxnSpMk id="33" creationId="{18BBD244-7B8D-3FDB-40A8-956CD82D4430}"/>
          </ac:cxnSpMkLst>
        </pc:cxnChg>
        <pc:cxnChg chg="add mod">
          <ac:chgData name="Miguel Costa" userId="26502448-e4f9-460a-b79d-06f04eb3296c" providerId="ADAL" clId="{204B3072-3080-451A-9372-16245598BDC9}" dt="2022-09-27T16:10:27.815" v="570" actId="1076"/>
          <ac:cxnSpMkLst>
            <pc:docMk/>
            <pc:sldMk cId="1850547223" sldId="259"/>
            <ac:cxnSpMk id="41" creationId="{13AFFC67-58BA-F833-5AE8-A70A8B2B2F4D}"/>
          </ac:cxnSpMkLst>
        </pc:cxnChg>
        <pc:cxnChg chg="add del mod">
          <ac:chgData name="Miguel Costa" userId="26502448-e4f9-460a-b79d-06f04eb3296c" providerId="ADAL" clId="{204B3072-3080-451A-9372-16245598BDC9}" dt="2022-09-27T15:41:04.974" v="323" actId="478"/>
          <ac:cxnSpMkLst>
            <pc:docMk/>
            <pc:sldMk cId="1850547223" sldId="259"/>
            <ac:cxnSpMk id="46" creationId="{3F6DF34F-D73E-F02E-37B3-9A49280598B1}"/>
          </ac:cxnSpMkLst>
        </pc:cxnChg>
        <pc:cxnChg chg="add mod">
          <ac:chgData name="Miguel Costa" userId="26502448-e4f9-460a-b79d-06f04eb3296c" providerId="ADAL" clId="{204B3072-3080-451A-9372-16245598BDC9}" dt="2022-09-27T16:10:27.815" v="570" actId="1076"/>
          <ac:cxnSpMkLst>
            <pc:docMk/>
            <pc:sldMk cId="1850547223" sldId="259"/>
            <ac:cxnSpMk id="104" creationId="{AE5AAB2D-CC0C-B74A-26BB-82C3CB5DF0D0}"/>
          </ac:cxnSpMkLst>
        </pc:cxnChg>
        <pc:cxnChg chg="add mod">
          <ac:chgData name="Miguel Costa" userId="26502448-e4f9-460a-b79d-06f04eb3296c" providerId="ADAL" clId="{204B3072-3080-451A-9372-16245598BDC9}" dt="2022-09-27T16:10:27.815" v="570" actId="1076"/>
          <ac:cxnSpMkLst>
            <pc:docMk/>
            <pc:sldMk cId="1850547223" sldId="259"/>
            <ac:cxnSpMk id="109" creationId="{71CD1668-6E08-8F24-D125-66BC09911E7C}"/>
          </ac:cxnSpMkLst>
        </pc:cxnChg>
        <pc:cxnChg chg="add del mod">
          <ac:chgData name="Miguel Costa" userId="26502448-e4f9-460a-b79d-06f04eb3296c" providerId="ADAL" clId="{204B3072-3080-451A-9372-16245598BDC9}" dt="2022-09-27T15:49:21.697" v="456" actId="11529"/>
          <ac:cxnSpMkLst>
            <pc:docMk/>
            <pc:sldMk cId="1850547223" sldId="259"/>
            <ac:cxnSpMk id="111" creationId="{919B86FC-33AC-4FFF-6414-8F051FE33435}"/>
          </ac:cxnSpMkLst>
        </pc:cxnChg>
        <pc:cxnChg chg="add del mod">
          <ac:chgData name="Miguel Costa" userId="26502448-e4f9-460a-b79d-06f04eb3296c" providerId="ADAL" clId="{204B3072-3080-451A-9372-16245598BDC9}" dt="2022-09-27T15:49:40.668" v="458" actId="478"/>
          <ac:cxnSpMkLst>
            <pc:docMk/>
            <pc:sldMk cId="1850547223" sldId="259"/>
            <ac:cxnSpMk id="113" creationId="{620F4FDE-B592-0B17-FFB3-7AD6C83896FE}"/>
          </ac:cxnSpMkLst>
        </pc:cxnChg>
        <pc:cxnChg chg="add mod">
          <ac:chgData name="Miguel Costa" userId="26502448-e4f9-460a-b79d-06f04eb3296c" providerId="ADAL" clId="{204B3072-3080-451A-9372-16245598BDC9}" dt="2022-09-27T16:10:27.815" v="570" actId="1076"/>
          <ac:cxnSpMkLst>
            <pc:docMk/>
            <pc:sldMk cId="1850547223" sldId="259"/>
            <ac:cxnSpMk id="115" creationId="{72A000AE-DCEF-2CE2-BCC7-0E787074C885}"/>
          </ac:cxnSpMkLst>
        </pc:cxnChg>
        <pc:cxnChg chg="add del mod">
          <ac:chgData name="Miguel Costa" userId="26502448-e4f9-460a-b79d-06f04eb3296c" providerId="ADAL" clId="{204B3072-3080-451A-9372-16245598BDC9}" dt="2022-09-27T15:59:15.612" v="507" actId="478"/>
          <ac:cxnSpMkLst>
            <pc:docMk/>
            <pc:sldMk cId="1850547223" sldId="259"/>
            <ac:cxnSpMk id="117" creationId="{27C11295-04D9-7793-99A0-C7E4B9B26939}"/>
          </ac:cxnSpMkLst>
        </pc:cxnChg>
        <pc:cxnChg chg="add del mod">
          <ac:chgData name="Miguel Costa" userId="26502448-e4f9-460a-b79d-06f04eb3296c" providerId="ADAL" clId="{204B3072-3080-451A-9372-16245598BDC9}" dt="2022-09-27T15:59:12.882" v="506" actId="478"/>
          <ac:cxnSpMkLst>
            <pc:docMk/>
            <pc:sldMk cId="1850547223" sldId="259"/>
            <ac:cxnSpMk id="119" creationId="{75692A17-3FFC-84B7-7039-64868D7AB182}"/>
          </ac:cxnSpMkLst>
        </pc:cxnChg>
        <pc:cxnChg chg="add del mod">
          <ac:chgData name="Miguel Costa" userId="26502448-e4f9-460a-b79d-06f04eb3296c" providerId="ADAL" clId="{204B3072-3080-451A-9372-16245598BDC9}" dt="2022-09-27T15:59:11.863" v="505" actId="478"/>
          <ac:cxnSpMkLst>
            <pc:docMk/>
            <pc:sldMk cId="1850547223" sldId="259"/>
            <ac:cxnSpMk id="121" creationId="{58DA0983-F8C1-54E7-6803-5F2EB934028F}"/>
          </ac:cxnSpMkLst>
        </pc:cxnChg>
        <pc:cxnChg chg="add mod">
          <ac:chgData name="Miguel Costa" userId="26502448-e4f9-460a-b79d-06f04eb3296c" providerId="ADAL" clId="{204B3072-3080-451A-9372-16245598BDC9}" dt="2022-09-27T16:10:27.815" v="570" actId="1076"/>
          <ac:cxnSpMkLst>
            <pc:docMk/>
            <pc:sldMk cId="1850547223" sldId="259"/>
            <ac:cxnSpMk id="131" creationId="{C8D1526B-15B3-240D-A707-B1D9E9A2BDF0}"/>
          </ac:cxnSpMkLst>
        </pc:cxnChg>
        <pc:cxnChg chg="add mod">
          <ac:chgData name="Miguel Costa" userId="26502448-e4f9-460a-b79d-06f04eb3296c" providerId="ADAL" clId="{204B3072-3080-451A-9372-16245598BDC9}" dt="2022-09-27T16:10:27.815" v="570" actId="1076"/>
          <ac:cxnSpMkLst>
            <pc:docMk/>
            <pc:sldMk cId="1850547223" sldId="259"/>
            <ac:cxnSpMk id="133" creationId="{A015007D-C7E5-27CF-560A-E798492A37BD}"/>
          </ac:cxnSpMkLst>
        </pc:cxnChg>
        <pc:cxnChg chg="add mod">
          <ac:chgData name="Miguel Costa" userId="26502448-e4f9-460a-b79d-06f04eb3296c" providerId="ADAL" clId="{204B3072-3080-451A-9372-16245598BDC9}" dt="2022-09-27T16:10:27.815" v="570" actId="1076"/>
          <ac:cxnSpMkLst>
            <pc:docMk/>
            <pc:sldMk cId="1850547223" sldId="259"/>
            <ac:cxnSpMk id="135" creationId="{73F5FA51-4D42-284E-255D-FA4362969977}"/>
          </ac:cxnSpMkLst>
        </pc:cxnChg>
        <pc:cxnChg chg="add mod">
          <ac:chgData name="Miguel Costa" userId="26502448-e4f9-460a-b79d-06f04eb3296c" providerId="ADAL" clId="{204B3072-3080-451A-9372-16245598BDC9}" dt="2022-09-27T16:10:27.815" v="570" actId="1076"/>
          <ac:cxnSpMkLst>
            <pc:docMk/>
            <pc:sldMk cId="1850547223" sldId="259"/>
            <ac:cxnSpMk id="173" creationId="{76A5E857-A05D-80F7-7ED6-DAC3325ECD10}"/>
          </ac:cxnSpMkLst>
        </pc:cxnChg>
        <pc:cxnChg chg="add mod">
          <ac:chgData name="Miguel Costa" userId="26502448-e4f9-460a-b79d-06f04eb3296c" providerId="ADAL" clId="{204B3072-3080-451A-9372-16245598BDC9}" dt="2022-09-27T16:10:27.815" v="570" actId="1076"/>
          <ac:cxnSpMkLst>
            <pc:docMk/>
            <pc:sldMk cId="1850547223" sldId="259"/>
            <ac:cxnSpMk id="180" creationId="{5D036E26-A88B-4F94-C3FF-EAE5F26FE33C}"/>
          </ac:cxnSpMkLst>
        </pc:cxnChg>
      </pc:sldChg>
      <pc:sldChg chg="addSp delSp modSp add mod">
        <pc:chgData name="Miguel Costa" userId="26502448-e4f9-460a-b79d-06f04eb3296c" providerId="ADAL" clId="{204B3072-3080-451A-9372-16245598BDC9}" dt="2022-09-28T13:26:05.801" v="3441" actId="20577"/>
        <pc:sldMkLst>
          <pc:docMk/>
          <pc:sldMk cId="3467242460" sldId="260"/>
        </pc:sldMkLst>
        <pc:spChg chg="add del mod">
          <ac:chgData name="Miguel Costa" userId="26502448-e4f9-460a-b79d-06f04eb3296c" providerId="ADAL" clId="{204B3072-3080-451A-9372-16245598BDC9}" dt="2022-09-28T12:04:24.244" v="2322" actId="478"/>
          <ac:spMkLst>
            <pc:docMk/>
            <pc:sldMk cId="3467242460" sldId="260"/>
            <ac:spMk id="5" creationId="{DCAC8044-9D35-70F7-DF96-A15E1A8A4B5B}"/>
          </ac:spMkLst>
        </pc:spChg>
        <pc:spChg chg="add del mod">
          <ac:chgData name="Miguel Costa" userId="26502448-e4f9-460a-b79d-06f04eb3296c" providerId="ADAL" clId="{204B3072-3080-451A-9372-16245598BDC9}" dt="2022-09-28T12:04:24.244" v="2322" actId="478"/>
          <ac:spMkLst>
            <pc:docMk/>
            <pc:sldMk cId="3467242460" sldId="260"/>
            <ac:spMk id="6" creationId="{01F189F2-16C9-B6ED-5DAA-55BFD490B5A0}"/>
          </ac:spMkLst>
        </pc:spChg>
        <pc:spChg chg="add del mod">
          <ac:chgData name="Miguel Costa" userId="26502448-e4f9-460a-b79d-06f04eb3296c" providerId="ADAL" clId="{204B3072-3080-451A-9372-16245598BDC9}" dt="2022-09-28T12:04:24.244" v="2322" actId="478"/>
          <ac:spMkLst>
            <pc:docMk/>
            <pc:sldMk cId="3467242460" sldId="260"/>
            <ac:spMk id="7" creationId="{86DE9F0A-5EE4-EF23-A533-5F8C248FDE66}"/>
          </ac:spMkLst>
        </pc:spChg>
        <pc:spChg chg="add mod">
          <ac:chgData name="Miguel Costa" userId="26502448-e4f9-460a-b79d-06f04eb3296c" providerId="ADAL" clId="{204B3072-3080-451A-9372-16245598BDC9}" dt="2022-09-28T12:06:02.529" v="2334" actId="113"/>
          <ac:spMkLst>
            <pc:docMk/>
            <pc:sldMk cId="3467242460" sldId="260"/>
            <ac:spMk id="8" creationId="{A1D49327-15E8-358A-4A50-0951B94B2173}"/>
          </ac:spMkLst>
        </pc:spChg>
        <pc:spChg chg="add mod">
          <ac:chgData name="Miguel Costa" userId="26502448-e4f9-460a-b79d-06f04eb3296c" providerId="ADAL" clId="{204B3072-3080-451A-9372-16245598BDC9}" dt="2022-09-28T12:06:09.196" v="2336" actId="113"/>
          <ac:spMkLst>
            <pc:docMk/>
            <pc:sldMk cId="3467242460" sldId="260"/>
            <ac:spMk id="9" creationId="{B13A72D9-D4D1-CA52-DA71-70ECFA260158}"/>
          </ac:spMkLst>
        </pc:spChg>
        <pc:spChg chg="add mod">
          <ac:chgData name="Miguel Costa" userId="26502448-e4f9-460a-b79d-06f04eb3296c" providerId="ADAL" clId="{204B3072-3080-451A-9372-16245598BDC9}" dt="2022-09-28T12:05:15.698" v="2326"/>
          <ac:spMkLst>
            <pc:docMk/>
            <pc:sldMk cId="3467242460" sldId="260"/>
            <ac:spMk id="10" creationId="{C5ECEC57-5C5A-A783-B993-C9033C7BE6DE}"/>
          </ac:spMkLst>
        </pc:spChg>
        <pc:spChg chg="add del mod">
          <ac:chgData name="Miguel Costa" userId="26502448-e4f9-460a-b79d-06f04eb3296c" providerId="ADAL" clId="{204B3072-3080-451A-9372-16245598BDC9}" dt="2022-09-28T12:09:57.323" v="2351" actId="478"/>
          <ac:spMkLst>
            <pc:docMk/>
            <pc:sldMk cId="3467242460" sldId="260"/>
            <ac:spMk id="11" creationId="{520D2E52-CBAB-D29B-DD8E-34F050D3C5D0}"/>
          </ac:spMkLst>
        </pc:spChg>
        <pc:spChg chg="mod">
          <ac:chgData name="Miguel Costa" userId="26502448-e4f9-460a-b79d-06f04eb3296c" providerId="ADAL" clId="{204B3072-3080-451A-9372-16245598BDC9}" dt="2022-09-28T12:10:19.217" v="2355" actId="20577"/>
          <ac:spMkLst>
            <pc:docMk/>
            <pc:sldMk cId="3467242460" sldId="260"/>
            <ac:spMk id="12" creationId="{F2E6D90A-F547-1C4E-518E-30B407BD7D0F}"/>
          </ac:spMkLst>
        </pc:spChg>
        <pc:spChg chg="mod">
          <ac:chgData name="Miguel Costa" userId="26502448-e4f9-460a-b79d-06f04eb3296c" providerId="ADAL" clId="{204B3072-3080-451A-9372-16245598BDC9}" dt="2022-09-28T13:26:05.801" v="3441" actId="20577"/>
          <ac:spMkLst>
            <pc:docMk/>
            <pc:sldMk cId="3467242460" sldId="260"/>
            <ac:spMk id="13" creationId="{825A4C2F-2562-337D-EC82-0214BC9E2AB0}"/>
          </ac:spMkLst>
        </pc:spChg>
        <pc:spChg chg="add del mod">
          <ac:chgData name="Miguel Costa" userId="26502448-e4f9-460a-b79d-06f04eb3296c" providerId="ADAL" clId="{204B3072-3080-451A-9372-16245598BDC9}" dt="2022-09-28T12:09:57.323" v="2351" actId="478"/>
          <ac:spMkLst>
            <pc:docMk/>
            <pc:sldMk cId="3467242460" sldId="260"/>
            <ac:spMk id="14" creationId="{44323350-93D2-7273-63C4-0118AD0BF41A}"/>
          </ac:spMkLst>
        </pc:spChg>
        <pc:spChg chg="add mod">
          <ac:chgData name="Miguel Costa" userId="26502448-e4f9-460a-b79d-06f04eb3296c" providerId="ADAL" clId="{204B3072-3080-451A-9372-16245598BDC9}" dt="2022-09-28T12:05:15.698" v="2326"/>
          <ac:spMkLst>
            <pc:docMk/>
            <pc:sldMk cId="3467242460" sldId="260"/>
            <ac:spMk id="15" creationId="{77539B39-F2F0-8518-1B9B-3C2A74068946}"/>
          </ac:spMkLst>
        </pc:spChg>
        <pc:spChg chg="add mod">
          <ac:chgData name="Miguel Costa" userId="26502448-e4f9-460a-b79d-06f04eb3296c" providerId="ADAL" clId="{204B3072-3080-451A-9372-16245598BDC9}" dt="2022-09-28T12:09:58.154" v="2352"/>
          <ac:spMkLst>
            <pc:docMk/>
            <pc:sldMk cId="3467242460" sldId="260"/>
            <ac:spMk id="17" creationId="{12ABC9DD-3326-A849-74A8-F1DB81B7B931}"/>
          </ac:spMkLst>
        </pc:spChg>
        <pc:spChg chg="add mod">
          <ac:chgData name="Miguel Costa" userId="26502448-e4f9-460a-b79d-06f04eb3296c" providerId="ADAL" clId="{204B3072-3080-451A-9372-16245598BDC9}" dt="2022-09-28T12:09:58.154" v="2352"/>
          <ac:spMkLst>
            <pc:docMk/>
            <pc:sldMk cId="3467242460" sldId="260"/>
            <ac:spMk id="18" creationId="{045FC2D0-6FA0-6441-3352-EECBD11365D0}"/>
          </ac:spMkLst>
        </pc:spChg>
        <pc:spChg chg="add mod">
          <ac:chgData name="Miguel Costa" userId="26502448-e4f9-460a-b79d-06f04eb3296c" providerId="ADAL" clId="{204B3072-3080-451A-9372-16245598BDC9}" dt="2022-09-28T12:09:58.154" v="2352"/>
          <ac:spMkLst>
            <pc:docMk/>
            <pc:sldMk cId="3467242460" sldId="260"/>
            <ac:spMk id="19" creationId="{83875799-7421-4F36-81FB-43E9CE8BE24C}"/>
          </ac:spMkLst>
        </pc:spChg>
        <pc:graphicFrameChg chg="add del mod modGraphic">
          <ac:chgData name="Miguel Costa" userId="26502448-e4f9-460a-b79d-06f04eb3296c" providerId="ADAL" clId="{204B3072-3080-451A-9372-16245598BDC9}" dt="2022-09-28T12:04:24.244" v="2322" actId="478"/>
          <ac:graphicFrameMkLst>
            <pc:docMk/>
            <pc:sldMk cId="3467242460" sldId="260"/>
            <ac:graphicFrameMk id="2" creationId="{EE3D4D9C-B628-4DA8-6286-DB0BB5545AC0}"/>
          </ac:graphicFrameMkLst>
        </pc:graphicFrameChg>
        <pc:graphicFrameChg chg="add mod">
          <ac:chgData name="Miguel Costa" userId="26502448-e4f9-460a-b79d-06f04eb3296c" providerId="ADAL" clId="{204B3072-3080-451A-9372-16245598BDC9}" dt="2022-09-28T12:05:15.698" v="2326"/>
          <ac:graphicFrameMkLst>
            <pc:docMk/>
            <pc:sldMk cId="3467242460" sldId="260"/>
            <ac:graphicFrameMk id="3" creationId="{A0D1BA4C-689B-278B-8C1F-226FA1B79AB6}"/>
          </ac:graphicFrameMkLst>
        </pc:graphicFrameChg>
        <pc:picChg chg="add mod ord">
          <ac:chgData name="Miguel Costa" userId="26502448-e4f9-460a-b79d-06f04eb3296c" providerId="ADAL" clId="{204B3072-3080-451A-9372-16245598BDC9}" dt="2022-09-28T12:07:43.519" v="2337" actId="14100"/>
          <ac:picMkLst>
            <pc:docMk/>
            <pc:sldMk cId="3467242460" sldId="260"/>
            <ac:picMk id="4" creationId="{465279CF-DB3E-6A10-5D79-DB27EE028746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B93C53-1293-4E79-94AC-C42CB6F3F862}" type="doc">
      <dgm:prSet loTypeId="urn:microsoft.com/office/officeart/2005/8/layout/hierarchy3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LID4096"/>
        </a:p>
      </dgm:t>
    </dgm:pt>
    <dgm:pt modelId="{33FD1FC9-16FF-4D40-83EE-3AFD8D8174B3}">
      <dgm:prSet phldrT="[Text]"/>
      <dgm:spPr/>
      <dgm:t>
        <a:bodyPr/>
        <a:lstStyle/>
        <a:p>
          <a:r>
            <a:rPr lang="en-US" dirty="0"/>
            <a:t>Solution</a:t>
          </a:r>
          <a:endParaRPr lang="LID4096" dirty="0"/>
        </a:p>
      </dgm:t>
    </dgm:pt>
    <dgm:pt modelId="{C6084D45-A078-4B93-89F3-DB3153D09660}" type="parTrans" cxnId="{E6003363-F094-429F-96A2-82F7A3E061D8}">
      <dgm:prSet/>
      <dgm:spPr/>
      <dgm:t>
        <a:bodyPr/>
        <a:lstStyle/>
        <a:p>
          <a:endParaRPr lang="LID4096"/>
        </a:p>
      </dgm:t>
    </dgm:pt>
    <dgm:pt modelId="{EC1C62B5-A53B-495D-8A33-8DBEE8141B8A}" type="sibTrans" cxnId="{E6003363-F094-429F-96A2-82F7A3E061D8}">
      <dgm:prSet/>
      <dgm:spPr/>
      <dgm:t>
        <a:bodyPr/>
        <a:lstStyle/>
        <a:p>
          <a:endParaRPr lang="LID4096"/>
        </a:p>
      </dgm:t>
    </dgm:pt>
    <dgm:pt modelId="{1E3DEA11-ED5F-4CEA-8736-C14737B450DD}">
      <dgm:prSet phldrT="[Text]"/>
      <dgm:spPr/>
      <dgm:t>
        <a:bodyPr/>
        <a:lstStyle/>
        <a:p>
          <a:r>
            <a:rPr lang="en-US" u="sng" dirty="0">
              <a:solidFill>
                <a:srgbClr val="FF0000"/>
              </a:solidFill>
            </a:rPr>
            <a:t>Project1</a:t>
          </a:r>
          <a:endParaRPr lang="LID4096" u="sng" dirty="0">
            <a:solidFill>
              <a:srgbClr val="FF0000"/>
            </a:solidFill>
          </a:endParaRPr>
        </a:p>
      </dgm:t>
    </dgm:pt>
    <dgm:pt modelId="{FB5F2D81-829F-4013-8FBF-2AD32106383B}" type="parTrans" cxnId="{6F053A60-87D7-46A4-92A1-007F08261C3A}">
      <dgm:prSet/>
      <dgm:spPr/>
      <dgm:t>
        <a:bodyPr/>
        <a:lstStyle/>
        <a:p>
          <a:endParaRPr lang="LID4096"/>
        </a:p>
      </dgm:t>
    </dgm:pt>
    <dgm:pt modelId="{250A4C4E-15BB-4767-98BC-5BC66974F6BC}" type="sibTrans" cxnId="{6F053A60-87D7-46A4-92A1-007F08261C3A}">
      <dgm:prSet/>
      <dgm:spPr/>
      <dgm:t>
        <a:bodyPr/>
        <a:lstStyle/>
        <a:p>
          <a:endParaRPr lang="LID4096"/>
        </a:p>
      </dgm:t>
    </dgm:pt>
    <dgm:pt modelId="{EF52EAB3-06F7-4A9F-8A8E-104FFA0EC404}">
      <dgm:prSet phldrT="[Text]"/>
      <dgm:spPr/>
      <dgm:t>
        <a:bodyPr/>
        <a:lstStyle/>
        <a:p>
          <a:r>
            <a:rPr lang="en-US" dirty="0"/>
            <a:t>Project2</a:t>
          </a:r>
          <a:endParaRPr lang="LID4096" dirty="0"/>
        </a:p>
      </dgm:t>
    </dgm:pt>
    <dgm:pt modelId="{3E7B7BA1-143A-4BB1-A257-6FA1E096B26A}" type="parTrans" cxnId="{9C56F417-AC53-403D-A7D8-CFF36E8CA7C4}">
      <dgm:prSet/>
      <dgm:spPr/>
      <dgm:t>
        <a:bodyPr/>
        <a:lstStyle/>
        <a:p>
          <a:endParaRPr lang="LID4096"/>
        </a:p>
      </dgm:t>
    </dgm:pt>
    <dgm:pt modelId="{9FD86F86-DAF1-4CDF-AF4D-A59E60A6ED5A}" type="sibTrans" cxnId="{9C56F417-AC53-403D-A7D8-CFF36E8CA7C4}">
      <dgm:prSet/>
      <dgm:spPr/>
      <dgm:t>
        <a:bodyPr/>
        <a:lstStyle/>
        <a:p>
          <a:endParaRPr lang="LID4096"/>
        </a:p>
      </dgm:t>
    </dgm:pt>
    <dgm:pt modelId="{26C72DA6-2483-45E9-A713-D1D18CD98B1E}">
      <dgm:prSet phldrT="[Text]"/>
      <dgm:spPr/>
      <dgm:t>
        <a:bodyPr/>
        <a:lstStyle/>
        <a:p>
          <a:r>
            <a:rPr lang="en-US" dirty="0"/>
            <a:t>…</a:t>
          </a:r>
          <a:endParaRPr lang="LID4096" dirty="0"/>
        </a:p>
      </dgm:t>
    </dgm:pt>
    <dgm:pt modelId="{4C0904B6-EF60-4815-AA4D-A003B9E6BBD7}" type="parTrans" cxnId="{32C1E35E-39AA-4DA3-A8EB-F42FC2219296}">
      <dgm:prSet/>
      <dgm:spPr/>
      <dgm:t>
        <a:bodyPr/>
        <a:lstStyle/>
        <a:p>
          <a:endParaRPr lang="LID4096"/>
        </a:p>
      </dgm:t>
    </dgm:pt>
    <dgm:pt modelId="{33228D0E-B7AD-46DA-A7F0-E79C0B8DD049}" type="sibTrans" cxnId="{32C1E35E-39AA-4DA3-A8EB-F42FC2219296}">
      <dgm:prSet/>
      <dgm:spPr/>
      <dgm:t>
        <a:bodyPr/>
        <a:lstStyle/>
        <a:p>
          <a:endParaRPr lang="LID4096"/>
        </a:p>
      </dgm:t>
    </dgm:pt>
    <dgm:pt modelId="{4B648B51-B514-430A-BC3E-011731E8DF3D}">
      <dgm:prSet phldrT="[Text]"/>
      <dgm:spPr/>
      <dgm:t>
        <a:bodyPr/>
        <a:lstStyle/>
        <a:p>
          <a:r>
            <a:rPr lang="en-US" dirty="0" err="1"/>
            <a:t>ProjectN</a:t>
          </a:r>
          <a:endParaRPr lang="LID4096" dirty="0"/>
        </a:p>
      </dgm:t>
    </dgm:pt>
    <dgm:pt modelId="{769D5F7B-7132-4F7B-B989-BB8ECB6B4987}" type="parTrans" cxnId="{B4F7B35C-DC11-4E9F-8B62-85093850E6E6}">
      <dgm:prSet/>
      <dgm:spPr/>
      <dgm:t>
        <a:bodyPr/>
        <a:lstStyle/>
        <a:p>
          <a:endParaRPr lang="LID4096"/>
        </a:p>
      </dgm:t>
    </dgm:pt>
    <dgm:pt modelId="{C51A342F-F794-4D73-8734-B0390FA03650}" type="sibTrans" cxnId="{B4F7B35C-DC11-4E9F-8B62-85093850E6E6}">
      <dgm:prSet/>
      <dgm:spPr/>
      <dgm:t>
        <a:bodyPr/>
        <a:lstStyle/>
        <a:p>
          <a:endParaRPr lang="LID4096"/>
        </a:p>
      </dgm:t>
    </dgm:pt>
    <dgm:pt modelId="{B42EFE5E-C29F-4D79-B506-456A2CB7EBA6}" type="pres">
      <dgm:prSet presAssocID="{67B93C53-1293-4E79-94AC-C42CB6F3F86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D83A708-460A-441B-A56C-0471AA6B6345}" type="pres">
      <dgm:prSet presAssocID="{33FD1FC9-16FF-4D40-83EE-3AFD8D8174B3}" presName="root" presStyleCnt="0"/>
      <dgm:spPr/>
    </dgm:pt>
    <dgm:pt modelId="{72D0A07C-D836-4F5B-B4D6-0A80D339EF34}" type="pres">
      <dgm:prSet presAssocID="{33FD1FC9-16FF-4D40-83EE-3AFD8D8174B3}" presName="rootComposite" presStyleCnt="0"/>
      <dgm:spPr/>
    </dgm:pt>
    <dgm:pt modelId="{863E6D9C-35BF-488C-861B-019E14CAB244}" type="pres">
      <dgm:prSet presAssocID="{33FD1FC9-16FF-4D40-83EE-3AFD8D8174B3}" presName="rootText" presStyleLbl="node1" presStyleIdx="0" presStyleCnt="1" custScaleY="61247"/>
      <dgm:spPr/>
    </dgm:pt>
    <dgm:pt modelId="{FCA4B29F-0536-4045-996F-2B0A47875E11}" type="pres">
      <dgm:prSet presAssocID="{33FD1FC9-16FF-4D40-83EE-3AFD8D8174B3}" presName="rootConnector" presStyleLbl="node1" presStyleIdx="0" presStyleCnt="1"/>
      <dgm:spPr/>
    </dgm:pt>
    <dgm:pt modelId="{8C887F30-A51D-406A-8A81-8EB16D1C4192}" type="pres">
      <dgm:prSet presAssocID="{33FD1FC9-16FF-4D40-83EE-3AFD8D8174B3}" presName="childShape" presStyleCnt="0"/>
      <dgm:spPr/>
    </dgm:pt>
    <dgm:pt modelId="{6099E56C-5085-4E99-BE6E-9DD14DD7F805}" type="pres">
      <dgm:prSet presAssocID="{FB5F2D81-829F-4013-8FBF-2AD32106383B}" presName="Name13" presStyleLbl="parChTrans1D2" presStyleIdx="0" presStyleCnt="4" custSzY="165451"/>
      <dgm:spPr/>
    </dgm:pt>
    <dgm:pt modelId="{B8B549A3-70BC-4C23-BE56-BB6F9129160F}" type="pres">
      <dgm:prSet presAssocID="{1E3DEA11-ED5F-4CEA-8736-C14737B450DD}" presName="childText" presStyleLbl="bgAcc1" presStyleIdx="0" presStyleCnt="4" custScaleY="61247">
        <dgm:presLayoutVars>
          <dgm:bulletEnabled val="1"/>
        </dgm:presLayoutVars>
      </dgm:prSet>
      <dgm:spPr/>
    </dgm:pt>
    <dgm:pt modelId="{6B01A196-6FA2-4F73-8C4C-FD8590E3917D}" type="pres">
      <dgm:prSet presAssocID="{3E7B7BA1-143A-4BB1-A257-6FA1E096B26A}" presName="Name13" presStyleLbl="parChTrans1D2" presStyleIdx="1" presStyleCnt="4" custSzY="441204"/>
      <dgm:spPr/>
    </dgm:pt>
    <dgm:pt modelId="{70D41B89-B8A9-4D52-AE97-6F445683704E}" type="pres">
      <dgm:prSet presAssocID="{EF52EAB3-06F7-4A9F-8A8E-104FFA0EC404}" presName="childText" presStyleLbl="bgAcc1" presStyleIdx="1" presStyleCnt="4" custScaleY="61247">
        <dgm:presLayoutVars>
          <dgm:bulletEnabled val="1"/>
        </dgm:presLayoutVars>
      </dgm:prSet>
      <dgm:spPr/>
    </dgm:pt>
    <dgm:pt modelId="{69033D48-159D-428D-B0F3-46D102A6BC83}" type="pres">
      <dgm:prSet presAssocID="{4C0904B6-EF60-4815-AA4D-A003B9E6BBD7}" presName="Name13" presStyleLbl="parChTrans1D2" presStyleIdx="2" presStyleCnt="4" custSzY="716957"/>
      <dgm:spPr/>
    </dgm:pt>
    <dgm:pt modelId="{F87ACF48-C500-4B15-8560-AB8E07DA876E}" type="pres">
      <dgm:prSet presAssocID="{26C72DA6-2483-45E9-A713-D1D18CD98B1E}" presName="childText" presStyleLbl="bgAcc1" presStyleIdx="2" presStyleCnt="4" custScaleY="61247">
        <dgm:presLayoutVars>
          <dgm:bulletEnabled val="1"/>
        </dgm:presLayoutVars>
      </dgm:prSet>
      <dgm:spPr/>
    </dgm:pt>
    <dgm:pt modelId="{141249F5-8B4D-4608-A4B6-09355AF6547A}" type="pres">
      <dgm:prSet presAssocID="{769D5F7B-7132-4F7B-B989-BB8ECB6B4987}" presName="Name13" presStyleLbl="parChTrans1D2" presStyleIdx="3" presStyleCnt="4" custSzY="992711"/>
      <dgm:spPr/>
    </dgm:pt>
    <dgm:pt modelId="{EE629F54-52E9-4DA0-A1E9-F77D6A527C5C}" type="pres">
      <dgm:prSet presAssocID="{4B648B51-B514-430A-BC3E-011731E8DF3D}" presName="childText" presStyleLbl="bgAcc1" presStyleIdx="3" presStyleCnt="4" custScaleY="61247">
        <dgm:presLayoutVars>
          <dgm:bulletEnabled val="1"/>
        </dgm:presLayoutVars>
      </dgm:prSet>
      <dgm:spPr/>
    </dgm:pt>
  </dgm:ptLst>
  <dgm:cxnLst>
    <dgm:cxn modelId="{B2412F02-E9D2-4D8B-8444-0BEB50C63E5D}" type="presOf" srcId="{33FD1FC9-16FF-4D40-83EE-3AFD8D8174B3}" destId="{FCA4B29F-0536-4045-996F-2B0A47875E11}" srcOrd="1" destOrd="0" presId="urn:microsoft.com/office/officeart/2005/8/layout/hierarchy3"/>
    <dgm:cxn modelId="{0BC5E20B-943B-49DC-9B6C-990C7A3A0D2D}" type="presOf" srcId="{4C0904B6-EF60-4815-AA4D-A003B9E6BBD7}" destId="{69033D48-159D-428D-B0F3-46D102A6BC83}" srcOrd="0" destOrd="0" presId="urn:microsoft.com/office/officeart/2005/8/layout/hierarchy3"/>
    <dgm:cxn modelId="{619D5B15-EEBB-4D0E-B4C8-50F742F4E80F}" type="presOf" srcId="{769D5F7B-7132-4F7B-B989-BB8ECB6B4987}" destId="{141249F5-8B4D-4608-A4B6-09355AF6547A}" srcOrd="0" destOrd="0" presId="urn:microsoft.com/office/officeart/2005/8/layout/hierarchy3"/>
    <dgm:cxn modelId="{9C56F417-AC53-403D-A7D8-CFF36E8CA7C4}" srcId="{33FD1FC9-16FF-4D40-83EE-3AFD8D8174B3}" destId="{EF52EAB3-06F7-4A9F-8A8E-104FFA0EC404}" srcOrd="1" destOrd="0" parTransId="{3E7B7BA1-143A-4BB1-A257-6FA1E096B26A}" sibTransId="{9FD86F86-DAF1-4CDF-AF4D-A59E60A6ED5A}"/>
    <dgm:cxn modelId="{B4F7B35C-DC11-4E9F-8B62-85093850E6E6}" srcId="{33FD1FC9-16FF-4D40-83EE-3AFD8D8174B3}" destId="{4B648B51-B514-430A-BC3E-011731E8DF3D}" srcOrd="3" destOrd="0" parTransId="{769D5F7B-7132-4F7B-B989-BB8ECB6B4987}" sibTransId="{C51A342F-F794-4D73-8734-B0390FA03650}"/>
    <dgm:cxn modelId="{0E9E3F5E-32A2-407D-BF48-0CD5DA04A3C8}" type="presOf" srcId="{67B93C53-1293-4E79-94AC-C42CB6F3F862}" destId="{B42EFE5E-C29F-4D79-B506-456A2CB7EBA6}" srcOrd="0" destOrd="0" presId="urn:microsoft.com/office/officeart/2005/8/layout/hierarchy3"/>
    <dgm:cxn modelId="{32C1E35E-39AA-4DA3-A8EB-F42FC2219296}" srcId="{33FD1FC9-16FF-4D40-83EE-3AFD8D8174B3}" destId="{26C72DA6-2483-45E9-A713-D1D18CD98B1E}" srcOrd="2" destOrd="0" parTransId="{4C0904B6-EF60-4815-AA4D-A003B9E6BBD7}" sibTransId="{33228D0E-B7AD-46DA-A7F0-E79C0B8DD049}"/>
    <dgm:cxn modelId="{6F053A60-87D7-46A4-92A1-007F08261C3A}" srcId="{33FD1FC9-16FF-4D40-83EE-3AFD8D8174B3}" destId="{1E3DEA11-ED5F-4CEA-8736-C14737B450DD}" srcOrd="0" destOrd="0" parTransId="{FB5F2D81-829F-4013-8FBF-2AD32106383B}" sibTransId="{250A4C4E-15BB-4767-98BC-5BC66974F6BC}"/>
    <dgm:cxn modelId="{E6003363-F094-429F-96A2-82F7A3E061D8}" srcId="{67B93C53-1293-4E79-94AC-C42CB6F3F862}" destId="{33FD1FC9-16FF-4D40-83EE-3AFD8D8174B3}" srcOrd="0" destOrd="0" parTransId="{C6084D45-A078-4B93-89F3-DB3153D09660}" sibTransId="{EC1C62B5-A53B-495D-8A33-8DBEE8141B8A}"/>
    <dgm:cxn modelId="{4C9BF980-89EA-4349-A3DD-7C364E370413}" type="presOf" srcId="{26C72DA6-2483-45E9-A713-D1D18CD98B1E}" destId="{F87ACF48-C500-4B15-8560-AB8E07DA876E}" srcOrd="0" destOrd="0" presId="urn:microsoft.com/office/officeart/2005/8/layout/hierarchy3"/>
    <dgm:cxn modelId="{3669538F-AB93-4B23-B291-9848D1ACE250}" type="presOf" srcId="{3E7B7BA1-143A-4BB1-A257-6FA1E096B26A}" destId="{6B01A196-6FA2-4F73-8C4C-FD8590E3917D}" srcOrd="0" destOrd="0" presId="urn:microsoft.com/office/officeart/2005/8/layout/hierarchy3"/>
    <dgm:cxn modelId="{F2BB6897-C934-4036-8B12-D30F8D7A4636}" type="presOf" srcId="{4B648B51-B514-430A-BC3E-011731E8DF3D}" destId="{EE629F54-52E9-4DA0-A1E9-F77D6A527C5C}" srcOrd="0" destOrd="0" presId="urn:microsoft.com/office/officeart/2005/8/layout/hierarchy3"/>
    <dgm:cxn modelId="{E5BEA4B1-A4CF-461A-8D70-A2E5703D18D1}" type="presOf" srcId="{1E3DEA11-ED5F-4CEA-8736-C14737B450DD}" destId="{B8B549A3-70BC-4C23-BE56-BB6F9129160F}" srcOrd="0" destOrd="0" presId="urn:microsoft.com/office/officeart/2005/8/layout/hierarchy3"/>
    <dgm:cxn modelId="{F4536AE1-2647-4388-8FAA-A4F5D14CFBA9}" type="presOf" srcId="{33FD1FC9-16FF-4D40-83EE-3AFD8D8174B3}" destId="{863E6D9C-35BF-488C-861B-019E14CAB244}" srcOrd="0" destOrd="0" presId="urn:microsoft.com/office/officeart/2005/8/layout/hierarchy3"/>
    <dgm:cxn modelId="{58BA3DED-E6EE-488B-9183-F1840800325C}" type="presOf" srcId="{FB5F2D81-829F-4013-8FBF-2AD32106383B}" destId="{6099E56C-5085-4E99-BE6E-9DD14DD7F805}" srcOrd="0" destOrd="0" presId="urn:microsoft.com/office/officeart/2005/8/layout/hierarchy3"/>
    <dgm:cxn modelId="{E234D8F0-E4EC-49DE-9A1A-FC33AAB48CF9}" type="presOf" srcId="{EF52EAB3-06F7-4A9F-8A8E-104FFA0EC404}" destId="{70D41B89-B8A9-4D52-AE97-6F445683704E}" srcOrd="0" destOrd="0" presId="urn:microsoft.com/office/officeart/2005/8/layout/hierarchy3"/>
    <dgm:cxn modelId="{878D7561-F8E5-4D5B-8CA0-FC3516F93037}" type="presParOf" srcId="{B42EFE5E-C29F-4D79-B506-456A2CB7EBA6}" destId="{6D83A708-460A-441B-A56C-0471AA6B6345}" srcOrd="0" destOrd="0" presId="urn:microsoft.com/office/officeart/2005/8/layout/hierarchy3"/>
    <dgm:cxn modelId="{4373237B-21B6-479C-A5A7-ED08EC92D4FE}" type="presParOf" srcId="{6D83A708-460A-441B-A56C-0471AA6B6345}" destId="{72D0A07C-D836-4F5B-B4D6-0A80D339EF34}" srcOrd="0" destOrd="0" presId="urn:microsoft.com/office/officeart/2005/8/layout/hierarchy3"/>
    <dgm:cxn modelId="{43A4F21A-3371-4CE3-A4DE-3005DF6AE66A}" type="presParOf" srcId="{72D0A07C-D836-4F5B-B4D6-0A80D339EF34}" destId="{863E6D9C-35BF-488C-861B-019E14CAB244}" srcOrd="0" destOrd="0" presId="urn:microsoft.com/office/officeart/2005/8/layout/hierarchy3"/>
    <dgm:cxn modelId="{CBD0BE66-20BF-4A08-8086-8C651B1E9798}" type="presParOf" srcId="{72D0A07C-D836-4F5B-B4D6-0A80D339EF34}" destId="{FCA4B29F-0536-4045-996F-2B0A47875E11}" srcOrd="1" destOrd="0" presId="urn:microsoft.com/office/officeart/2005/8/layout/hierarchy3"/>
    <dgm:cxn modelId="{983415FD-F44B-42CB-A625-B450FF693136}" type="presParOf" srcId="{6D83A708-460A-441B-A56C-0471AA6B6345}" destId="{8C887F30-A51D-406A-8A81-8EB16D1C4192}" srcOrd="1" destOrd="0" presId="urn:microsoft.com/office/officeart/2005/8/layout/hierarchy3"/>
    <dgm:cxn modelId="{6BB98B19-E89B-43E2-AF3B-A68A17DE7260}" type="presParOf" srcId="{8C887F30-A51D-406A-8A81-8EB16D1C4192}" destId="{6099E56C-5085-4E99-BE6E-9DD14DD7F805}" srcOrd="0" destOrd="0" presId="urn:microsoft.com/office/officeart/2005/8/layout/hierarchy3"/>
    <dgm:cxn modelId="{69B2AAC5-24C4-44D3-AED9-F7794DE40934}" type="presParOf" srcId="{8C887F30-A51D-406A-8A81-8EB16D1C4192}" destId="{B8B549A3-70BC-4C23-BE56-BB6F9129160F}" srcOrd="1" destOrd="0" presId="urn:microsoft.com/office/officeart/2005/8/layout/hierarchy3"/>
    <dgm:cxn modelId="{D6D93CFF-649E-47A3-9EBB-D378A51E4F66}" type="presParOf" srcId="{8C887F30-A51D-406A-8A81-8EB16D1C4192}" destId="{6B01A196-6FA2-4F73-8C4C-FD8590E3917D}" srcOrd="2" destOrd="0" presId="urn:microsoft.com/office/officeart/2005/8/layout/hierarchy3"/>
    <dgm:cxn modelId="{83B92878-C9E9-4055-9CCC-FFBCA209A9D2}" type="presParOf" srcId="{8C887F30-A51D-406A-8A81-8EB16D1C4192}" destId="{70D41B89-B8A9-4D52-AE97-6F445683704E}" srcOrd="3" destOrd="0" presId="urn:microsoft.com/office/officeart/2005/8/layout/hierarchy3"/>
    <dgm:cxn modelId="{7B83CE63-6AC6-462E-B3B1-99BCB132CB4D}" type="presParOf" srcId="{8C887F30-A51D-406A-8A81-8EB16D1C4192}" destId="{69033D48-159D-428D-B0F3-46D102A6BC83}" srcOrd="4" destOrd="0" presId="urn:microsoft.com/office/officeart/2005/8/layout/hierarchy3"/>
    <dgm:cxn modelId="{815A2D13-3C8E-4D49-9B9C-96F1904CD94E}" type="presParOf" srcId="{8C887F30-A51D-406A-8A81-8EB16D1C4192}" destId="{F87ACF48-C500-4B15-8560-AB8E07DA876E}" srcOrd="5" destOrd="0" presId="urn:microsoft.com/office/officeart/2005/8/layout/hierarchy3"/>
    <dgm:cxn modelId="{A9BDDF05-BB6D-4539-926C-2BF488871C8E}" type="presParOf" srcId="{8C887F30-A51D-406A-8A81-8EB16D1C4192}" destId="{141249F5-8B4D-4608-A4B6-09355AF6547A}" srcOrd="6" destOrd="0" presId="urn:microsoft.com/office/officeart/2005/8/layout/hierarchy3"/>
    <dgm:cxn modelId="{B50EA50E-F5EA-47D8-B6D5-E8D8D580DC76}" type="presParOf" srcId="{8C887F30-A51D-406A-8A81-8EB16D1C4192}" destId="{EE629F54-52E9-4DA0-A1E9-F77D6A527C5C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FA20EFB-23D9-415D-BFDB-65BD720A6B7D}" type="doc">
      <dgm:prSet loTypeId="urn:microsoft.com/office/officeart/2008/layout/HorizontalMultiLevelHierarchy" loCatId="hierarchy" qsTypeId="urn:microsoft.com/office/officeart/2005/8/quickstyle/simple2" qsCatId="simple" csTypeId="urn:microsoft.com/office/officeart/2005/8/colors/accent3_5" csCatId="accent3" phldr="1"/>
      <dgm:spPr/>
      <dgm:t>
        <a:bodyPr/>
        <a:lstStyle/>
        <a:p>
          <a:endParaRPr lang="LID4096"/>
        </a:p>
      </dgm:t>
    </dgm:pt>
    <dgm:pt modelId="{85B1C399-306A-45EA-94C0-28C2597DE942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Qt</a:t>
          </a:r>
          <a:endParaRPr lang="LID4096" dirty="0">
            <a:solidFill>
              <a:schemeClr val="tx1"/>
            </a:solidFill>
          </a:endParaRPr>
        </a:p>
      </dgm:t>
    </dgm:pt>
    <dgm:pt modelId="{DE0F8302-70B3-4876-A003-2C75E3C2232F}" type="parTrans" cxnId="{4400CC30-13A3-4B99-9DD2-E576861BE78D}">
      <dgm:prSet/>
      <dgm:spPr/>
      <dgm:t>
        <a:bodyPr/>
        <a:lstStyle/>
        <a:p>
          <a:endParaRPr lang="LID4096">
            <a:solidFill>
              <a:schemeClr val="tx1"/>
            </a:solidFill>
          </a:endParaRPr>
        </a:p>
      </dgm:t>
    </dgm:pt>
    <dgm:pt modelId="{E17B2258-321F-4ABC-AF66-2503B392D088}" type="sibTrans" cxnId="{4400CC30-13A3-4B99-9DD2-E576861BE78D}">
      <dgm:prSet/>
      <dgm:spPr/>
      <dgm:t>
        <a:bodyPr/>
        <a:lstStyle/>
        <a:p>
          <a:endParaRPr lang="LID4096">
            <a:solidFill>
              <a:schemeClr val="tx1"/>
            </a:solidFill>
          </a:endParaRPr>
        </a:p>
      </dgm:t>
    </dgm:pt>
    <dgm:pt modelId="{1F2F7F66-85D4-4039-81DE-DBC179CCF916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Update project format</a:t>
          </a:r>
          <a:endParaRPr lang="LID4096" dirty="0">
            <a:solidFill>
              <a:schemeClr val="tx1"/>
            </a:solidFill>
          </a:endParaRPr>
        </a:p>
      </dgm:t>
    </dgm:pt>
    <dgm:pt modelId="{6619DCD8-9925-45C0-85EB-4B341468D49C}" type="parTrans" cxnId="{A4276212-5A09-4976-8637-B905C340AFAE}">
      <dgm:prSet/>
      <dgm:spPr/>
      <dgm:t>
        <a:bodyPr/>
        <a:lstStyle/>
        <a:p>
          <a:endParaRPr lang="LID4096">
            <a:solidFill>
              <a:schemeClr val="tx1"/>
            </a:solidFill>
          </a:endParaRPr>
        </a:p>
      </dgm:t>
    </dgm:pt>
    <dgm:pt modelId="{E2DE3C1C-0434-45FA-9F6C-96D99BC6A082}" type="sibTrans" cxnId="{A4276212-5A09-4976-8637-B905C340AFAE}">
      <dgm:prSet/>
      <dgm:spPr/>
      <dgm:t>
        <a:bodyPr/>
        <a:lstStyle/>
        <a:p>
          <a:endParaRPr lang="LID4096">
            <a:solidFill>
              <a:schemeClr val="tx1"/>
            </a:solidFill>
          </a:endParaRPr>
        </a:p>
      </dgm:t>
    </dgm:pt>
    <dgm:pt modelId="{3F5A752B-A6AE-4C28-9D6F-C23C56233376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…</a:t>
          </a:r>
          <a:endParaRPr lang="LID4096" dirty="0">
            <a:solidFill>
              <a:schemeClr val="tx1"/>
            </a:solidFill>
          </a:endParaRPr>
        </a:p>
      </dgm:t>
    </dgm:pt>
    <dgm:pt modelId="{1D7841C6-A995-4A39-BF20-438A6B1A62D6}" type="parTrans" cxnId="{68BE3466-21E8-46A2-9D85-0514F2561DFA}">
      <dgm:prSet/>
      <dgm:spPr/>
      <dgm:t>
        <a:bodyPr/>
        <a:lstStyle/>
        <a:p>
          <a:endParaRPr lang="LID4096">
            <a:solidFill>
              <a:schemeClr val="tx1"/>
            </a:solidFill>
          </a:endParaRPr>
        </a:p>
      </dgm:t>
    </dgm:pt>
    <dgm:pt modelId="{52F19EEE-B9C6-4AAA-9BC7-175127D4CAE0}" type="sibTrans" cxnId="{68BE3466-21E8-46A2-9D85-0514F2561DFA}">
      <dgm:prSet/>
      <dgm:spPr/>
      <dgm:t>
        <a:bodyPr/>
        <a:lstStyle/>
        <a:p>
          <a:endParaRPr lang="LID4096">
            <a:solidFill>
              <a:schemeClr val="tx1"/>
            </a:solidFill>
          </a:endParaRPr>
        </a:p>
      </dgm:t>
    </dgm:pt>
    <dgm:pt modelId="{1146E137-801F-477A-86B7-566FDC704422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…</a:t>
          </a:r>
          <a:endParaRPr lang="LID4096" dirty="0">
            <a:solidFill>
              <a:schemeClr val="tx1"/>
            </a:solidFill>
          </a:endParaRPr>
        </a:p>
      </dgm:t>
    </dgm:pt>
    <dgm:pt modelId="{791B5E8C-4AD0-463C-A99B-E8E1A995B805}" type="parTrans" cxnId="{68BE4AEF-E186-4039-B4EB-D0BA2815240D}">
      <dgm:prSet/>
      <dgm:spPr/>
      <dgm:t>
        <a:bodyPr/>
        <a:lstStyle/>
        <a:p>
          <a:endParaRPr lang="LID4096">
            <a:solidFill>
              <a:schemeClr val="tx1"/>
            </a:solidFill>
          </a:endParaRPr>
        </a:p>
      </dgm:t>
    </dgm:pt>
    <dgm:pt modelId="{6EE520AA-59AE-4FD4-ACC2-4BE358D7270A}" type="sibTrans" cxnId="{68BE4AEF-E186-4039-B4EB-D0BA2815240D}">
      <dgm:prSet/>
      <dgm:spPr/>
      <dgm:t>
        <a:bodyPr/>
        <a:lstStyle/>
        <a:p>
          <a:endParaRPr lang="LID4096">
            <a:solidFill>
              <a:schemeClr val="tx1"/>
            </a:solidFill>
          </a:endParaRPr>
        </a:p>
      </dgm:t>
    </dgm:pt>
    <dgm:pt modelId="{A82EFA4D-CABD-4890-9A15-EB54EEAADB6F}">
      <dgm:prSet phldrT="[Text]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[Solution Context Menu]</a:t>
          </a:r>
          <a:endParaRPr lang="LID4096" dirty="0">
            <a:solidFill>
              <a:schemeClr val="tx1"/>
            </a:solidFill>
          </a:endParaRPr>
        </a:p>
      </dgm:t>
    </dgm:pt>
    <dgm:pt modelId="{90482873-B9C7-4C6E-9857-5D11F6D6FEE3}" type="parTrans" cxnId="{E5859CE2-9B20-4ECA-937E-555674665FDD}">
      <dgm:prSet/>
      <dgm:spPr/>
      <dgm:t>
        <a:bodyPr/>
        <a:lstStyle/>
        <a:p>
          <a:endParaRPr lang="LID4096">
            <a:solidFill>
              <a:schemeClr val="tx1"/>
            </a:solidFill>
          </a:endParaRPr>
        </a:p>
      </dgm:t>
    </dgm:pt>
    <dgm:pt modelId="{8C17CFAF-C84C-4478-9933-7DBC7ACD94F6}" type="sibTrans" cxnId="{E5859CE2-9B20-4ECA-937E-555674665FDD}">
      <dgm:prSet/>
      <dgm:spPr/>
      <dgm:t>
        <a:bodyPr/>
        <a:lstStyle/>
        <a:p>
          <a:endParaRPr lang="LID4096">
            <a:solidFill>
              <a:schemeClr val="tx1"/>
            </a:solidFill>
          </a:endParaRPr>
        </a:p>
      </dgm:t>
    </dgm:pt>
    <dgm:pt modelId="{3293147C-71CE-4A7F-8FD6-3DAC45D744A5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…</a:t>
          </a:r>
          <a:endParaRPr lang="LID4096" dirty="0">
            <a:solidFill>
              <a:schemeClr val="tx1"/>
            </a:solidFill>
          </a:endParaRPr>
        </a:p>
      </dgm:t>
    </dgm:pt>
    <dgm:pt modelId="{A835C70D-4205-46C8-BC47-FE1EFFEADC60}" type="parTrans" cxnId="{8D782D73-CF4C-4DEC-B870-DCA6DDB911C6}">
      <dgm:prSet/>
      <dgm:spPr/>
      <dgm:t>
        <a:bodyPr/>
        <a:lstStyle/>
        <a:p>
          <a:endParaRPr lang="LID4096">
            <a:solidFill>
              <a:schemeClr val="tx1"/>
            </a:solidFill>
          </a:endParaRPr>
        </a:p>
      </dgm:t>
    </dgm:pt>
    <dgm:pt modelId="{6F6E97B2-0583-4E8D-B6FA-B8550A06E7C3}" type="sibTrans" cxnId="{8D782D73-CF4C-4DEC-B870-DCA6DDB911C6}">
      <dgm:prSet/>
      <dgm:spPr/>
      <dgm:t>
        <a:bodyPr/>
        <a:lstStyle/>
        <a:p>
          <a:endParaRPr lang="LID4096">
            <a:solidFill>
              <a:schemeClr val="tx1"/>
            </a:solidFill>
          </a:endParaRPr>
        </a:p>
      </dgm:t>
    </dgm:pt>
    <dgm:pt modelId="{1C30B0C5-07DE-498E-BCDB-8F131852FEB1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..</a:t>
          </a:r>
          <a:endParaRPr lang="LID4096" dirty="0">
            <a:solidFill>
              <a:schemeClr val="tx1"/>
            </a:solidFill>
          </a:endParaRPr>
        </a:p>
      </dgm:t>
    </dgm:pt>
    <dgm:pt modelId="{6560243D-C401-46A8-8FBF-AE1189380009}" type="parTrans" cxnId="{7A869DB6-502C-4675-8EB5-11884CD4DE1B}">
      <dgm:prSet/>
      <dgm:spPr/>
      <dgm:t>
        <a:bodyPr/>
        <a:lstStyle/>
        <a:p>
          <a:endParaRPr lang="LID4096">
            <a:solidFill>
              <a:schemeClr val="tx1"/>
            </a:solidFill>
          </a:endParaRPr>
        </a:p>
      </dgm:t>
    </dgm:pt>
    <dgm:pt modelId="{7F7F156F-7C67-4EF2-A331-6102740A7992}" type="sibTrans" cxnId="{7A869DB6-502C-4675-8EB5-11884CD4DE1B}">
      <dgm:prSet/>
      <dgm:spPr/>
      <dgm:t>
        <a:bodyPr/>
        <a:lstStyle/>
        <a:p>
          <a:endParaRPr lang="LID4096">
            <a:solidFill>
              <a:schemeClr val="tx1"/>
            </a:solidFill>
          </a:endParaRPr>
        </a:p>
      </dgm:t>
    </dgm:pt>
    <dgm:pt modelId="{1BF07C33-84F8-4581-8B8E-4DEE253DEC12}" type="pres">
      <dgm:prSet presAssocID="{3FA20EFB-23D9-415D-BFDB-65BD720A6B7D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D3BC9BF5-48F7-4AE0-A46E-109606189DB7}" type="pres">
      <dgm:prSet presAssocID="{A82EFA4D-CABD-4890-9A15-EB54EEAADB6F}" presName="root1" presStyleCnt="0"/>
      <dgm:spPr/>
    </dgm:pt>
    <dgm:pt modelId="{0DDE0820-0EB4-44C9-824B-8B9DB8C36B71}" type="pres">
      <dgm:prSet presAssocID="{A82EFA4D-CABD-4890-9A15-EB54EEAADB6F}" presName="LevelOneTextNode" presStyleLbl="node0" presStyleIdx="0" presStyleCnt="1" custScaleY="116803">
        <dgm:presLayoutVars>
          <dgm:chPref val="3"/>
        </dgm:presLayoutVars>
      </dgm:prSet>
      <dgm:spPr/>
    </dgm:pt>
    <dgm:pt modelId="{AA5C44B7-0ED5-488F-BA34-DC0D6FAE2622}" type="pres">
      <dgm:prSet presAssocID="{A82EFA4D-CABD-4890-9A15-EB54EEAADB6F}" presName="level2hierChild" presStyleCnt="0"/>
      <dgm:spPr/>
    </dgm:pt>
    <dgm:pt modelId="{4973FB2D-EAD3-4D6B-B241-B6FBFCF53B76}" type="pres">
      <dgm:prSet presAssocID="{791B5E8C-4AD0-463C-A99B-E8E1A995B805}" presName="conn2-1" presStyleLbl="parChTrans1D2" presStyleIdx="0" presStyleCnt="5"/>
      <dgm:spPr/>
    </dgm:pt>
    <dgm:pt modelId="{8C86B2B2-C51E-47FE-94D8-9A904B5A970B}" type="pres">
      <dgm:prSet presAssocID="{791B5E8C-4AD0-463C-A99B-E8E1A995B805}" presName="connTx" presStyleLbl="parChTrans1D2" presStyleIdx="0" presStyleCnt="5"/>
      <dgm:spPr/>
    </dgm:pt>
    <dgm:pt modelId="{7B9D3ECC-58AD-41DD-B9ED-E7C4773DB905}" type="pres">
      <dgm:prSet presAssocID="{1146E137-801F-477A-86B7-566FDC704422}" presName="root2" presStyleCnt="0"/>
      <dgm:spPr/>
    </dgm:pt>
    <dgm:pt modelId="{6F590889-79C6-456A-A219-858B3BBB654C}" type="pres">
      <dgm:prSet presAssocID="{1146E137-801F-477A-86B7-566FDC704422}" presName="LevelTwoTextNode" presStyleLbl="node2" presStyleIdx="0" presStyleCnt="5">
        <dgm:presLayoutVars>
          <dgm:chPref val="3"/>
        </dgm:presLayoutVars>
      </dgm:prSet>
      <dgm:spPr/>
    </dgm:pt>
    <dgm:pt modelId="{D5413E7F-E5E1-40F7-AAEE-892DC17B0D92}" type="pres">
      <dgm:prSet presAssocID="{1146E137-801F-477A-86B7-566FDC704422}" presName="level3hierChild" presStyleCnt="0"/>
      <dgm:spPr/>
    </dgm:pt>
    <dgm:pt modelId="{525CACE1-EC7C-4815-AB22-0457013958D2}" type="pres">
      <dgm:prSet presAssocID="{A835C70D-4205-46C8-BC47-FE1EFFEADC60}" presName="conn2-1" presStyleLbl="parChTrans1D2" presStyleIdx="1" presStyleCnt="5"/>
      <dgm:spPr/>
    </dgm:pt>
    <dgm:pt modelId="{4B46C414-1DEF-4561-8D94-175758EF740C}" type="pres">
      <dgm:prSet presAssocID="{A835C70D-4205-46C8-BC47-FE1EFFEADC60}" presName="connTx" presStyleLbl="parChTrans1D2" presStyleIdx="1" presStyleCnt="5"/>
      <dgm:spPr/>
    </dgm:pt>
    <dgm:pt modelId="{478956CC-EF86-47A9-91ED-4C790F49727C}" type="pres">
      <dgm:prSet presAssocID="{3293147C-71CE-4A7F-8FD6-3DAC45D744A5}" presName="root2" presStyleCnt="0"/>
      <dgm:spPr/>
    </dgm:pt>
    <dgm:pt modelId="{3912A870-45DE-437F-8EC0-73551808274E}" type="pres">
      <dgm:prSet presAssocID="{3293147C-71CE-4A7F-8FD6-3DAC45D744A5}" presName="LevelTwoTextNode" presStyleLbl="node2" presStyleIdx="1" presStyleCnt="5">
        <dgm:presLayoutVars>
          <dgm:chPref val="3"/>
        </dgm:presLayoutVars>
      </dgm:prSet>
      <dgm:spPr/>
    </dgm:pt>
    <dgm:pt modelId="{E31D6F2E-CFAB-4CC6-A170-887D4EBCFFC8}" type="pres">
      <dgm:prSet presAssocID="{3293147C-71CE-4A7F-8FD6-3DAC45D744A5}" presName="level3hierChild" presStyleCnt="0"/>
      <dgm:spPr/>
    </dgm:pt>
    <dgm:pt modelId="{01C9B8F1-8182-4EE6-91F5-3F93DB191CBC}" type="pres">
      <dgm:prSet presAssocID="{DE0F8302-70B3-4876-A003-2C75E3C2232F}" presName="conn2-1" presStyleLbl="parChTrans1D2" presStyleIdx="2" presStyleCnt="5"/>
      <dgm:spPr/>
    </dgm:pt>
    <dgm:pt modelId="{EC9B63E4-5C30-4689-821E-C2AA3599BABF}" type="pres">
      <dgm:prSet presAssocID="{DE0F8302-70B3-4876-A003-2C75E3C2232F}" presName="connTx" presStyleLbl="parChTrans1D2" presStyleIdx="2" presStyleCnt="5"/>
      <dgm:spPr/>
    </dgm:pt>
    <dgm:pt modelId="{B0CDA2F1-9951-4766-A453-A2773ADC03C4}" type="pres">
      <dgm:prSet presAssocID="{85B1C399-306A-45EA-94C0-28C2597DE942}" presName="root2" presStyleCnt="0"/>
      <dgm:spPr/>
    </dgm:pt>
    <dgm:pt modelId="{C1E20660-A5EF-4952-B694-F9487B92A5B7}" type="pres">
      <dgm:prSet presAssocID="{85B1C399-306A-45EA-94C0-28C2597DE942}" presName="LevelTwoTextNode" presStyleLbl="node2" presStyleIdx="2" presStyleCnt="5">
        <dgm:presLayoutVars>
          <dgm:chPref val="3"/>
        </dgm:presLayoutVars>
      </dgm:prSet>
      <dgm:spPr/>
    </dgm:pt>
    <dgm:pt modelId="{64E8B460-E1A1-4AFA-9E67-FCBD643E4EE1}" type="pres">
      <dgm:prSet presAssocID="{85B1C399-306A-45EA-94C0-28C2597DE942}" presName="level3hierChild" presStyleCnt="0"/>
      <dgm:spPr/>
    </dgm:pt>
    <dgm:pt modelId="{5D76438C-7257-4B5D-9C67-BA4CAA8E3119}" type="pres">
      <dgm:prSet presAssocID="{6619DCD8-9925-45C0-85EB-4B341468D49C}" presName="conn2-1" presStyleLbl="parChTrans1D3" presStyleIdx="0" presStyleCnt="1"/>
      <dgm:spPr/>
    </dgm:pt>
    <dgm:pt modelId="{A573D908-5CDD-4DFF-9D56-A056C4C70956}" type="pres">
      <dgm:prSet presAssocID="{6619DCD8-9925-45C0-85EB-4B341468D49C}" presName="connTx" presStyleLbl="parChTrans1D3" presStyleIdx="0" presStyleCnt="1"/>
      <dgm:spPr/>
    </dgm:pt>
    <dgm:pt modelId="{2EB2BBE6-E7FF-4581-8F02-A97C208B0146}" type="pres">
      <dgm:prSet presAssocID="{1F2F7F66-85D4-4039-81DE-DBC179CCF916}" presName="root2" presStyleCnt="0"/>
      <dgm:spPr/>
    </dgm:pt>
    <dgm:pt modelId="{E4B3BBA4-09ED-49F9-96A4-B1D010F1B4CA}" type="pres">
      <dgm:prSet presAssocID="{1F2F7F66-85D4-4039-81DE-DBC179CCF916}" presName="LevelTwoTextNode" presStyleLbl="node3" presStyleIdx="0" presStyleCnt="1">
        <dgm:presLayoutVars>
          <dgm:chPref val="3"/>
        </dgm:presLayoutVars>
      </dgm:prSet>
      <dgm:spPr/>
    </dgm:pt>
    <dgm:pt modelId="{EC7381F8-394C-4D96-A0BB-6CE05F265914}" type="pres">
      <dgm:prSet presAssocID="{1F2F7F66-85D4-4039-81DE-DBC179CCF916}" presName="level3hierChild" presStyleCnt="0"/>
      <dgm:spPr/>
    </dgm:pt>
    <dgm:pt modelId="{C02274DF-4E1D-455C-BA50-FA1670F74E05}" type="pres">
      <dgm:prSet presAssocID="{1D7841C6-A995-4A39-BF20-438A6B1A62D6}" presName="conn2-1" presStyleLbl="parChTrans1D2" presStyleIdx="3" presStyleCnt="5"/>
      <dgm:spPr/>
    </dgm:pt>
    <dgm:pt modelId="{329A81B7-A355-49A6-B96F-E1D42617F931}" type="pres">
      <dgm:prSet presAssocID="{1D7841C6-A995-4A39-BF20-438A6B1A62D6}" presName="connTx" presStyleLbl="parChTrans1D2" presStyleIdx="3" presStyleCnt="5"/>
      <dgm:spPr/>
    </dgm:pt>
    <dgm:pt modelId="{F213D3FF-DB84-41FE-A508-D700A05CBB2A}" type="pres">
      <dgm:prSet presAssocID="{3F5A752B-A6AE-4C28-9D6F-C23C56233376}" presName="root2" presStyleCnt="0"/>
      <dgm:spPr/>
    </dgm:pt>
    <dgm:pt modelId="{5477DF18-EBCB-4BC5-B77C-AEC94525DC14}" type="pres">
      <dgm:prSet presAssocID="{3F5A752B-A6AE-4C28-9D6F-C23C56233376}" presName="LevelTwoTextNode" presStyleLbl="node2" presStyleIdx="3" presStyleCnt="5">
        <dgm:presLayoutVars>
          <dgm:chPref val="3"/>
        </dgm:presLayoutVars>
      </dgm:prSet>
      <dgm:spPr/>
    </dgm:pt>
    <dgm:pt modelId="{BBF9E429-0181-413E-81E9-87098CC65A68}" type="pres">
      <dgm:prSet presAssocID="{3F5A752B-A6AE-4C28-9D6F-C23C56233376}" presName="level3hierChild" presStyleCnt="0"/>
      <dgm:spPr/>
    </dgm:pt>
    <dgm:pt modelId="{0EA112B4-37A9-45CF-BA31-8FD4335027C1}" type="pres">
      <dgm:prSet presAssocID="{6560243D-C401-46A8-8FBF-AE1189380009}" presName="conn2-1" presStyleLbl="parChTrans1D2" presStyleIdx="4" presStyleCnt="5"/>
      <dgm:spPr/>
    </dgm:pt>
    <dgm:pt modelId="{ED91A89B-D835-4F9C-9520-1F288E815ACD}" type="pres">
      <dgm:prSet presAssocID="{6560243D-C401-46A8-8FBF-AE1189380009}" presName="connTx" presStyleLbl="parChTrans1D2" presStyleIdx="4" presStyleCnt="5"/>
      <dgm:spPr/>
    </dgm:pt>
    <dgm:pt modelId="{6D465EF5-D56C-467A-9F66-CEF81C8A2FAD}" type="pres">
      <dgm:prSet presAssocID="{1C30B0C5-07DE-498E-BCDB-8F131852FEB1}" presName="root2" presStyleCnt="0"/>
      <dgm:spPr/>
    </dgm:pt>
    <dgm:pt modelId="{312A706F-DD3A-4FC7-91C9-E651A25052F3}" type="pres">
      <dgm:prSet presAssocID="{1C30B0C5-07DE-498E-BCDB-8F131852FEB1}" presName="LevelTwoTextNode" presStyleLbl="node2" presStyleIdx="4" presStyleCnt="5">
        <dgm:presLayoutVars>
          <dgm:chPref val="3"/>
        </dgm:presLayoutVars>
      </dgm:prSet>
      <dgm:spPr/>
    </dgm:pt>
    <dgm:pt modelId="{0AC5A532-3AA4-47F5-9DC0-1A71F797A38F}" type="pres">
      <dgm:prSet presAssocID="{1C30B0C5-07DE-498E-BCDB-8F131852FEB1}" presName="level3hierChild" presStyleCnt="0"/>
      <dgm:spPr/>
    </dgm:pt>
  </dgm:ptLst>
  <dgm:cxnLst>
    <dgm:cxn modelId="{6F0A1401-4F07-4258-A7C4-9E2848EE397E}" type="presOf" srcId="{6619DCD8-9925-45C0-85EB-4B341468D49C}" destId="{A573D908-5CDD-4DFF-9D56-A056C4C70956}" srcOrd="1" destOrd="0" presId="urn:microsoft.com/office/officeart/2008/layout/HorizontalMultiLevelHierarchy"/>
    <dgm:cxn modelId="{342AFB07-0681-40B1-99AA-3113623EDE3F}" type="presOf" srcId="{A835C70D-4205-46C8-BC47-FE1EFFEADC60}" destId="{4B46C414-1DEF-4561-8D94-175758EF740C}" srcOrd="1" destOrd="0" presId="urn:microsoft.com/office/officeart/2008/layout/HorizontalMultiLevelHierarchy"/>
    <dgm:cxn modelId="{A9733B11-7D74-4D5B-B494-C5D3FB8BCBA1}" type="presOf" srcId="{A835C70D-4205-46C8-BC47-FE1EFFEADC60}" destId="{525CACE1-EC7C-4815-AB22-0457013958D2}" srcOrd="0" destOrd="0" presId="urn:microsoft.com/office/officeart/2008/layout/HorizontalMultiLevelHierarchy"/>
    <dgm:cxn modelId="{A46B7711-D74B-4ACB-82E9-BD1DABF4C206}" type="presOf" srcId="{1146E137-801F-477A-86B7-566FDC704422}" destId="{6F590889-79C6-456A-A219-858B3BBB654C}" srcOrd="0" destOrd="0" presId="urn:microsoft.com/office/officeart/2008/layout/HorizontalMultiLevelHierarchy"/>
    <dgm:cxn modelId="{A4276212-5A09-4976-8637-B905C340AFAE}" srcId="{85B1C399-306A-45EA-94C0-28C2597DE942}" destId="{1F2F7F66-85D4-4039-81DE-DBC179CCF916}" srcOrd="0" destOrd="0" parTransId="{6619DCD8-9925-45C0-85EB-4B341468D49C}" sibTransId="{E2DE3C1C-0434-45FA-9F6C-96D99BC6A082}"/>
    <dgm:cxn modelId="{30433A20-3FC9-4519-ADC3-B573A4F0A5F3}" type="presOf" srcId="{DE0F8302-70B3-4876-A003-2C75E3C2232F}" destId="{01C9B8F1-8182-4EE6-91F5-3F93DB191CBC}" srcOrd="0" destOrd="0" presId="urn:microsoft.com/office/officeart/2008/layout/HorizontalMultiLevelHierarchy"/>
    <dgm:cxn modelId="{A8B1A22D-4861-41E3-ACE6-AFC639FD1E56}" type="presOf" srcId="{3F5A752B-A6AE-4C28-9D6F-C23C56233376}" destId="{5477DF18-EBCB-4BC5-B77C-AEC94525DC14}" srcOrd="0" destOrd="0" presId="urn:microsoft.com/office/officeart/2008/layout/HorizontalMultiLevelHierarchy"/>
    <dgm:cxn modelId="{4400CC30-13A3-4B99-9DD2-E576861BE78D}" srcId="{A82EFA4D-CABD-4890-9A15-EB54EEAADB6F}" destId="{85B1C399-306A-45EA-94C0-28C2597DE942}" srcOrd="2" destOrd="0" parTransId="{DE0F8302-70B3-4876-A003-2C75E3C2232F}" sibTransId="{E17B2258-321F-4ABC-AF66-2503B392D088}"/>
    <dgm:cxn modelId="{B2FC2D42-7DD8-49E5-9E72-815972E56AAE}" type="presOf" srcId="{6560243D-C401-46A8-8FBF-AE1189380009}" destId="{ED91A89B-D835-4F9C-9520-1F288E815ACD}" srcOrd="1" destOrd="0" presId="urn:microsoft.com/office/officeart/2008/layout/HorizontalMultiLevelHierarchy"/>
    <dgm:cxn modelId="{68BE3466-21E8-46A2-9D85-0514F2561DFA}" srcId="{A82EFA4D-CABD-4890-9A15-EB54EEAADB6F}" destId="{3F5A752B-A6AE-4C28-9D6F-C23C56233376}" srcOrd="3" destOrd="0" parTransId="{1D7841C6-A995-4A39-BF20-438A6B1A62D6}" sibTransId="{52F19EEE-B9C6-4AAA-9BC7-175127D4CAE0}"/>
    <dgm:cxn modelId="{F51E7148-4494-486D-9BEE-7706929E1D8C}" type="presOf" srcId="{3293147C-71CE-4A7F-8FD6-3DAC45D744A5}" destId="{3912A870-45DE-437F-8EC0-73551808274E}" srcOrd="0" destOrd="0" presId="urn:microsoft.com/office/officeart/2008/layout/HorizontalMultiLevelHierarchy"/>
    <dgm:cxn modelId="{099C8D69-A015-4F44-9BE2-4AEE463717B1}" type="presOf" srcId="{791B5E8C-4AD0-463C-A99B-E8E1A995B805}" destId="{4973FB2D-EAD3-4D6B-B241-B6FBFCF53B76}" srcOrd="0" destOrd="0" presId="urn:microsoft.com/office/officeart/2008/layout/HorizontalMultiLevelHierarchy"/>
    <dgm:cxn modelId="{F742496A-AA8C-4F8E-881F-96A9BFEE0726}" type="presOf" srcId="{1C30B0C5-07DE-498E-BCDB-8F131852FEB1}" destId="{312A706F-DD3A-4FC7-91C9-E651A25052F3}" srcOrd="0" destOrd="0" presId="urn:microsoft.com/office/officeart/2008/layout/HorizontalMultiLevelHierarchy"/>
    <dgm:cxn modelId="{C4852A73-358C-47C2-BEB8-38FB2C96CEA2}" type="presOf" srcId="{791B5E8C-4AD0-463C-A99B-E8E1A995B805}" destId="{8C86B2B2-C51E-47FE-94D8-9A904B5A970B}" srcOrd="1" destOrd="0" presId="urn:microsoft.com/office/officeart/2008/layout/HorizontalMultiLevelHierarchy"/>
    <dgm:cxn modelId="{8D782D73-CF4C-4DEC-B870-DCA6DDB911C6}" srcId="{A82EFA4D-CABD-4890-9A15-EB54EEAADB6F}" destId="{3293147C-71CE-4A7F-8FD6-3DAC45D744A5}" srcOrd="1" destOrd="0" parTransId="{A835C70D-4205-46C8-BC47-FE1EFFEADC60}" sibTransId="{6F6E97B2-0583-4E8D-B6FA-B8550A06E7C3}"/>
    <dgm:cxn modelId="{46A23178-1941-49D9-8410-A3DB6DD9DEA7}" type="presOf" srcId="{6619DCD8-9925-45C0-85EB-4B341468D49C}" destId="{5D76438C-7257-4B5D-9C67-BA4CAA8E3119}" srcOrd="0" destOrd="0" presId="urn:microsoft.com/office/officeart/2008/layout/HorizontalMultiLevelHierarchy"/>
    <dgm:cxn modelId="{86414F7D-D48C-4043-A2EF-C44A70C8766B}" type="presOf" srcId="{DE0F8302-70B3-4876-A003-2C75E3C2232F}" destId="{EC9B63E4-5C30-4689-821E-C2AA3599BABF}" srcOrd="1" destOrd="0" presId="urn:microsoft.com/office/officeart/2008/layout/HorizontalMultiLevelHierarchy"/>
    <dgm:cxn modelId="{7A869DB6-502C-4675-8EB5-11884CD4DE1B}" srcId="{A82EFA4D-CABD-4890-9A15-EB54EEAADB6F}" destId="{1C30B0C5-07DE-498E-BCDB-8F131852FEB1}" srcOrd="4" destOrd="0" parTransId="{6560243D-C401-46A8-8FBF-AE1189380009}" sibTransId="{7F7F156F-7C67-4EF2-A331-6102740A7992}"/>
    <dgm:cxn modelId="{BB9F3EBD-6970-4F98-B4BD-AE63C1606CBB}" type="presOf" srcId="{A82EFA4D-CABD-4890-9A15-EB54EEAADB6F}" destId="{0DDE0820-0EB4-44C9-824B-8B9DB8C36B71}" srcOrd="0" destOrd="0" presId="urn:microsoft.com/office/officeart/2008/layout/HorizontalMultiLevelHierarchy"/>
    <dgm:cxn modelId="{E53E0CC2-0A8C-4C0D-BB40-9D2E93099630}" type="presOf" srcId="{1D7841C6-A995-4A39-BF20-438A6B1A62D6}" destId="{C02274DF-4E1D-455C-BA50-FA1670F74E05}" srcOrd="0" destOrd="0" presId="urn:microsoft.com/office/officeart/2008/layout/HorizontalMultiLevelHierarchy"/>
    <dgm:cxn modelId="{AB4E22C4-A329-4835-BCAE-025CD8C0284E}" type="presOf" srcId="{3FA20EFB-23D9-415D-BFDB-65BD720A6B7D}" destId="{1BF07C33-84F8-4581-8B8E-4DEE253DEC12}" srcOrd="0" destOrd="0" presId="urn:microsoft.com/office/officeart/2008/layout/HorizontalMultiLevelHierarchy"/>
    <dgm:cxn modelId="{5826F9CE-83B2-4C5B-B63F-AD5D2EF4943B}" type="presOf" srcId="{1D7841C6-A995-4A39-BF20-438A6B1A62D6}" destId="{329A81B7-A355-49A6-B96F-E1D42617F931}" srcOrd="1" destOrd="0" presId="urn:microsoft.com/office/officeart/2008/layout/HorizontalMultiLevelHierarchy"/>
    <dgm:cxn modelId="{D4749ED6-F494-4748-A456-8DC2B198232F}" type="presOf" srcId="{1F2F7F66-85D4-4039-81DE-DBC179CCF916}" destId="{E4B3BBA4-09ED-49F9-96A4-B1D010F1B4CA}" srcOrd="0" destOrd="0" presId="urn:microsoft.com/office/officeart/2008/layout/HorizontalMultiLevelHierarchy"/>
    <dgm:cxn modelId="{E5859CE2-9B20-4ECA-937E-555674665FDD}" srcId="{3FA20EFB-23D9-415D-BFDB-65BD720A6B7D}" destId="{A82EFA4D-CABD-4890-9A15-EB54EEAADB6F}" srcOrd="0" destOrd="0" parTransId="{90482873-B9C7-4C6E-9857-5D11F6D6FEE3}" sibTransId="{8C17CFAF-C84C-4478-9933-7DBC7ACD94F6}"/>
    <dgm:cxn modelId="{989102E4-71A3-4C15-BD7D-0D4E14580E6B}" type="presOf" srcId="{6560243D-C401-46A8-8FBF-AE1189380009}" destId="{0EA112B4-37A9-45CF-BA31-8FD4335027C1}" srcOrd="0" destOrd="0" presId="urn:microsoft.com/office/officeart/2008/layout/HorizontalMultiLevelHierarchy"/>
    <dgm:cxn modelId="{68BE4AEF-E186-4039-B4EB-D0BA2815240D}" srcId="{A82EFA4D-CABD-4890-9A15-EB54EEAADB6F}" destId="{1146E137-801F-477A-86B7-566FDC704422}" srcOrd="0" destOrd="0" parTransId="{791B5E8C-4AD0-463C-A99B-E8E1A995B805}" sibTransId="{6EE520AA-59AE-4FD4-ACC2-4BE358D7270A}"/>
    <dgm:cxn modelId="{EE0EE4FF-C782-4D69-86EB-08022294C31A}" type="presOf" srcId="{85B1C399-306A-45EA-94C0-28C2597DE942}" destId="{C1E20660-A5EF-4952-B694-F9487B92A5B7}" srcOrd="0" destOrd="0" presId="urn:microsoft.com/office/officeart/2008/layout/HorizontalMultiLevelHierarchy"/>
    <dgm:cxn modelId="{8F8E6676-8C39-4437-8DF4-2B2D471BAD28}" type="presParOf" srcId="{1BF07C33-84F8-4581-8B8E-4DEE253DEC12}" destId="{D3BC9BF5-48F7-4AE0-A46E-109606189DB7}" srcOrd="0" destOrd="0" presId="urn:microsoft.com/office/officeart/2008/layout/HorizontalMultiLevelHierarchy"/>
    <dgm:cxn modelId="{9B09B198-B7B5-44FD-AD81-A507340CC0B1}" type="presParOf" srcId="{D3BC9BF5-48F7-4AE0-A46E-109606189DB7}" destId="{0DDE0820-0EB4-44C9-824B-8B9DB8C36B71}" srcOrd="0" destOrd="0" presId="urn:microsoft.com/office/officeart/2008/layout/HorizontalMultiLevelHierarchy"/>
    <dgm:cxn modelId="{B3804ECC-4173-45BD-9697-95D423D29ACF}" type="presParOf" srcId="{D3BC9BF5-48F7-4AE0-A46E-109606189DB7}" destId="{AA5C44B7-0ED5-488F-BA34-DC0D6FAE2622}" srcOrd="1" destOrd="0" presId="urn:microsoft.com/office/officeart/2008/layout/HorizontalMultiLevelHierarchy"/>
    <dgm:cxn modelId="{849D0034-6FFA-4E15-ABC2-1518E2D22948}" type="presParOf" srcId="{AA5C44B7-0ED5-488F-BA34-DC0D6FAE2622}" destId="{4973FB2D-EAD3-4D6B-B241-B6FBFCF53B76}" srcOrd="0" destOrd="0" presId="urn:microsoft.com/office/officeart/2008/layout/HorizontalMultiLevelHierarchy"/>
    <dgm:cxn modelId="{77D4D8BC-E790-45F9-933C-3CD1FEBFFB83}" type="presParOf" srcId="{4973FB2D-EAD3-4D6B-B241-B6FBFCF53B76}" destId="{8C86B2B2-C51E-47FE-94D8-9A904B5A970B}" srcOrd="0" destOrd="0" presId="urn:microsoft.com/office/officeart/2008/layout/HorizontalMultiLevelHierarchy"/>
    <dgm:cxn modelId="{339A7221-E02B-41B0-971B-357A368B1A95}" type="presParOf" srcId="{AA5C44B7-0ED5-488F-BA34-DC0D6FAE2622}" destId="{7B9D3ECC-58AD-41DD-B9ED-E7C4773DB905}" srcOrd="1" destOrd="0" presId="urn:microsoft.com/office/officeart/2008/layout/HorizontalMultiLevelHierarchy"/>
    <dgm:cxn modelId="{B578BEB6-153A-49BB-AC4B-2A77A9BE7B0D}" type="presParOf" srcId="{7B9D3ECC-58AD-41DD-B9ED-E7C4773DB905}" destId="{6F590889-79C6-456A-A219-858B3BBB654C}" srcOrd="0" destOrd="0" presId="urn:microsoft.com/office/officeart/2008/layout/HorizontalMultiLevelHierarchy"/>
    <dgm:cxn modelId="{09205266-8AA8-4B81-B863-72F9142C302F}" type="presParOf" srcId="{7B9D3ECC-58AD-41DD-B9ED-E7C4773DB905}" destId="{D5413E7F-E5E1-40F7-AAEE-892DC17B0D92}" srcOrd="1" destOrd="0" presId="urn:microsoft.com/office/officeart/2008/layout/HorizontalMultiLevelHierarchy"/>
    <dgm:cxn modelId="{1267D981-5668-47BF-9181-41A7FFC19EF4}" type="presParOf" srcId="{AA5C44B7-0ED5-488F-BA34-DC0D6FAE2622}" destId="{525CACE1-EC7C-4815-AB22-0457013958D2}" srcOrd="2" destOrd="0" presId="urn:microsoft.com/office/officeart/2008/layout/HorizontalMultiLevelHierarchy"/>
    <dgm:cxn modelId="{DC4BB037-6FEA-4C29-9E09-90DAC41D6422}" type="presParOf" srcId="{525CACE1-EC7C-4815-AB22-0457013958D2}" destId="{4B46C414-1DEF-4561-8D94-175758EF740C}" srcOrd="0" destOrd="0" presId="urn:microsoft.com/office/officeart/2008/layout/HorizontalMultiLevelHierarchy"/>
    <dgm:cxn modelId="{94E8A131-F0CD-480C-A4E3-FA6FC64A0E8F}" type="presParOf" srcId="{AA5C44B7-0ED5-488F-BA34-DC0D6FAE2622}" destId="{478956CC-EF86-47A9-91ED-4C790F49727C}" srcOrd="3" destOrd="0" presId="urn:microsoft.com/office/officeart/2008/layout/HorizontalMultiLevelHierarchy"/>
    <dgm:cxn modelId="{E83807FF-7396-4CB3-BE8A-00EA4213B822}" type="presParOf" srcId="{478956CC-EF86-47A9-91ED-4C790F49727C}" destId="{3912A870-45DE-437F-8EC0-73551808274E}" srcOrd="0" destOrd="0" presId="urn:microsoft.com/office/officeart/2008/layout/HorizontalMultiLevelHierarchy"/>
    <dgm:cxn modelId="{1C81F2C5-7EAE-4755-AC52-7863D31E5D10}" type="presParOf" srcId="{478956CC-EF86-47A9-91ED-4C790F49727C}" destId="{E31D6F2E-CFAB-4CC6-A170-887D4EBCFFC8}" srcOrd="1" destOrd="0" presId="urn:microsoft.com/office/officeart/2008/layout/HorizontalMultiLevelHierarchy"/>
    <dgm:cxn modelId="{268856D8-2DB1-4AD3-86DC-4237756FD7FA}" type="presParOf" srcId="{AA5C44B7-0ED5-488F-BA34-DC0D6FAE2622}" destId="{01C9B8F1-8182-4EE6-91F5-3F93DB191CBC}" srcOrd="4" destOrd="0" presId="urn:microsoft.com/office/officeart/2008/layout/HorizontalMultiLevelHierarchy"/>
    <dgm:cxn modelId="{383BA40E-5BF5-438E-950E-3E856074ADC2}" type="presParOf" srcId="{01C9B8F1-8182-4EE6-91F5-3F93DB191CBC}" destId="{EC9B63E4-5C30-4689-821E-C2AA3599BABF}" srcOrd="0" destOrd="0" presId="urn:microsoft.com/office/officeart/2008/layout/HorizontalMultiLevelHierarchy"/>
    <dgm:cxn modelId="{335BB3B7-5F6C-4C9D-8AE8-2834979F7A00}" type="presParOf" srcId="{AA5C44B7-0ED5-488F-BA34-DC0D6FAE2622}" destId="{B0CDA2F1-9951-4766-A453-A2773ADC03C4}" srcOrd="5" destOrd="0" presId="urn:microsoft.com/office/officeart/2008/layout/HorizontalMultiLevelHierarchy"/>
    <dgm:cxn modelId="{3B78A94C-736F-4FEA-BAF6-7375343370CC}" type="presParOf" srcId="{B0CDA2F1-9951-4766-A453-A2773ADC03C4}" destId="{C1E20660-A5EF-4952-B694-F9487B92A5B7}" srcOrd="0" destOrd="0" presId="urn:microsoft.com/office/officeart/2008/layout/HorizontalMultiLevelHierarchy"/>
    <dgm:cxn modelId="{075B738E-BA19-4C8A-849C-BE1D6FB33D76}" type="presParOf" srcId="{B0CDA2F1-9951-4766-A453-A2773ADC03C4}" destId="{64E8B460-E1A1-4AFA-9E67-FCBD643E4EE1}" srcOrd="1" destOrd="0" presId="urn:microsoft.com/office/officeart/2008/layout/HorizontalMultiLevelHierarchy"/>
    <dgm:cxn modelId="{61B54625-AAD0-4A90-B29B-C6D040DDCEC9}" type="presParOf" srcId="{64E8B460-E1A1-4AFA-9E67-FCBD643E4EE1}" destId="{5D76438C-7257-4B5D-9C67-BA4CAA8E3119}" srcOrd="0" destOrd="0" presId="urn:microsoft.com/office/officeart/2008/layout/HorizontalMultiLevelHierarchy"/>
    <dgm:cxn modelId="{4FF5911C-1C6F-4778-B1B9-F2DA6DB7A04B}" type="presParOf" srcId="{5D76438C-7257-4B5D-9C67-BA4CAA8E3119}" destId="{A573D908-5CDD-4DFF-9D56-A056C4C70956}" srcOrd="0" destOrd="0" presId="urn:microsoft.com/office/officeart/2008/layout/HorizontalMultiLevelHierarchy"/>
    <dgm:cxn modelId="{CED33E87-5C17-4A30-96D8-F64817E90AE0}" type="presParOf" srcId="{64E8B460-E1A1-4AFA-9E67-FCBD643E4EE1}" destId="{2EB2BBE6-E7FF-4581-8F02-A97C208B0146}" srcOrd="1" destOrd="0" presId="urn:microsoft.com/office/officeart/2008/layout/HorizontalMultiLevelHierarchy"/>
    <dgm:cxn modelId="{16BAD7B7-D442-4CCC-999A-FC6CB4D42B34}" type="presParOf" srcId="{2EB2BBE6-E7FF-4581-8F02-A97C208B0146}" destId="{E4B3BBA4-09ED-49F9-96A4-B1D010F1B4CA}" srcOrd="0" destOrd="0" presId="urn:microsoft.com/office/officeart/2008/layout/HorizontalMultiLevelHierarchy"/>
    <dgm:cxn modelId="{EB1A2E58-5E00-451C-BDD3-56C8084A0503}" type="presParOf" srcId="{2EB2BBE6-E7FF-4581-8F02-A97C208B0146}" destId="{EC7381F8-394C-4D96-A0BB-6CE05F265914}" srcOrd="1" destOrd="0" presId="urn:microsoft.com/office/officeart/2008/layout/HorizontalMultiLevelHierarchy"/>
    <dgm:cxn modelId="{2C1DF321-D057-42E1-B0E1-1193306C35B8}" type="presParOf" srcId="{AA5C44B7-0ED5-488F-BA34-DC0D6FAE2622}" destId="{C02274DF-4E1D-455C-BA50-FA1670F74E05}" srcOrd="6" destOrd="0" presId="urn:microsoft.com/office/officeart/2008/layout/HorizontalMultiLevelHierarchy"/>
    <dgm:cxn modelId="{34126E3E-8AAF-4361-93FE-CD6FA8C4B494}" type="presParOf" srcId="{C02274DF-4E1D-455C-BA50-FA1670F74E05}" destId="{329A81B7-A355-49A6-B96F-E1D42617F931}" srcOrd="0" destOrd="0" presId="urn:microsoft.com/office/officeart/2008/layout/HorizontalMultiLevelHierarchy"/>
    <dgm:cxn modelId="{98E6D3F6-76BE-4498-A79D-017D4C550A16}" type="presParOf" srcId="{AA5C44B7-0ED5-488F-BA34-DC0D6FAE2622}" destId="{F213D3FF-DB84-41FE-A508-D700A05CBB2A}" srcOrd="7" destOrd="0" presId="urn:microsoft.com/office/officeart/2008/layout/HorizontalMultiLevelHierarchy"/>
    <dgm:cxn modelId="{48E27CFB-659E-428C-BC5F-204103F524C9}" type="presParOf" srcId="{F213D3FF-DB84-41FE-A508-D700A05CBB2A}" destId="{5477DF18-EBCB-4BC5-B77C-AEC94525DC14}" srcOrd="0" destOrd="0" presId="urn:microsoft.com/office/officeart/2008/layout/HorizontalMultiLevelHierarchy"/>
    <dgm:cxn modelId="{F71D8AAF-8930-4F0A-B35C-33B292492E5E}" type="presParOf" srcId="{F213D3FF-DB84-41FE-A508-D700A05CBB2A}" destId="{BBF9E429-0181-413E-81E9-87098CC65A68}" srcOrd="1" destOrd="0" presId="urn:microsoft.com/office/officeart/2008/layout/HorizontalMultiLevelHierarchy"/>
    <dgm:cxn modelId="{3C9207A9-9831-44FB-9317-54F9F442B383}" type="presParOf" srcId="{AA5C44B7-0ED5-488F-BA34-DC0D6FAE2622}" destId="{0EA112B4-37A9-45CF-BA31-8FD4335027C1}" srcOrd="8" destOrd="0" presId="urn:microsoft.com/office/officeart/2008/layout/HorizontalMultiLevelHierarchy"/>
    <dgm:cxn modelId="{528422D0-C2BE-44A2-A88F-A3BAC12D4FA8}" type="presParOf" srcId="{0EA112B4-37A9-45CF-BA31-8FD4335027C1}" destId="{ED91A89B-D835-4F9C-9520-1F288E815ACD}" srcOrd="0" destOrd="0" presId="urn:microsoft.com/office/officeart/2008/layout/HorizontalMultiLevelHierarchy"/>
    <dgm:cxn modelId="{C6F3CDFC-1CB1-4A9A-8243-8ECB6B2B9BE7}" type="presParOf" srcId="{AA5C44B7-0ED5-488F-BA34-DC0D6FAE2622}" destId="{6D465EF5-D56C-467A-9F66-CEF81C8A2FAD}" srcOrd="9" destOrd="0" presId="urn:microsoft.com/office/officeart/2008/layout/HorizontalMultiLevelHierarchy"/>
    <dgm:cxn modelId="{170C3423-1DCA-4DB3-BB43-2C49E0C74EF0}" type="presParOf" srcId="{6D465EF5-D56C-467A-9F66-CEF81C8A2FAD}" destId="{312A706F-DD3A-4FC7-91C9-E651A25052F3}" srcOrd="0" destOrd="0" presId="urn:microsoft.com/office/officeart/2008/layout/HorizontalMultiLevelHierarchy"/>
    <dgm:cxn modelId="{204CA5AF-6334-48B3-8E7F-41B2C61112BF}" type="presParOf" srcId="{6D465EF5-D56C-467A-9F66-CEF81C8A2FAD}" destId="{0AC5A532-3AA4-47F5-9DC0-1A71F797A38F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7B93C53-1293-4E79-94AC-C42CB6F3F862}" type="doc">
      <dgm:prSet loTypeId="urn:microsoft.com/office/officeart/2005/8/layout/hierarchy3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LID4096"/>
        </a:p>
      </dgm:t>
    </dgm:pt>
    <dgm:pt modelId="{33FD1FC9-16FF-4D40-83EE-3AFD8D8174B3}">
      <dgm:prSet phldrT="[Text]"/>
      <dgm:spPr/>
      <dgm:t>
        <a:bodyPr/>
        <a:lstStyle/>
        <a:p>
          <a:r>
            <a:rPr lang="en-US" dirty="0"/>
            <a:t>Solution</a:t>
          </a:r>
          <a:endParaRPr lang="LID4096" dirty="0"/>
        </a:p>
      </dgm:t>
    </dgm:pt>
    <dgm:pt modelId="{C6084D45-A078-4B93-89F3-DB3153D09660}" type="parTrans" cxnId="{E6003363-F094-429F-96A2-82F7A3E061D8}">
      <dgm:prSet/>
      <dgm:spPr/>
      <dgm:t>
        <a:bodyPr/>
        <a:lstStyle/>
        <a:p>
          <a:endParaRPr lang="LID4096"/>
        </a:p>
      </dgm:t>
    </dgm:pt>
    <dgm:pt modelId="{EC1C62B5-A53B-495D-8A33-8DBEE8141B8A}" type="sibTrans" cxnId="{E6003363-F094-429F-96A2-82F7A3E061D8}">
      <dgm:prSet/>
      <dgm:spPr/>
      <dgm:t>
        <a:bodyPr/>
        <a:lstStyle/>
        <a:p>
          <a:endParaRPr lang="LID4096"/>
        </a:p>
      </dgm:t>
    </dgm:pt>
    <dgm:pt modelId="{1E3DEA11-ED5F-4CEA-8736-C14737B450DD}">
      <dgm:prSet phldrT="[Text]"/>
      <dgm:spPr/>
      <dgm:t>
        <a:bodyPr/>
        <a:lstStyle/>
        <a:p>
          <a:r>
            <a:rPr lang="en-US" u="sng" dirty="0">
              <a:solidFill>
                <a:srgbClr val="FF0000"/>
              </a:solidFill>
            </a:rPr>
            <a:t>Project1</a:t>
          </a:r>
          <a:endParaRPr lang="LID4096" u="sng" dirty="0">
            <a:solidFill>
              <a:srgbClr val="FF0000"/>
            </a:solidFill>
          </a:endParaRPr>
        </a:p>
      </dgm:t>
    </dgm:pt>
    <dgm:pt modelId="{FB5F2D81-829F-4013-8FBF-2AD32106383B}" type="parTrans" cxnId="{6F053A60-87D7-46A4-92A1-007F08261C3A}">
      <dgm:prSet/>
      <dgm:spPr/>
      <dgm:t>
        <a:bodyPr/>
        <a:lstStyle/>
        <a:p>
          <a:endParaRPr lang="LID4096"/>
        </a:p>
      </dgm:t>
    </dgm:pt>
    <dgm:pt modelId="{250A4C4E-15BB-4767-98BC-5BC66974F6BC}" type="sibTrans" cxnId="{6F053A60-87D7-46A4-92A1-007F08261C3A}">
      <dgm:prSet/>
      <dgm:spPr/>
      <dgm:t>
        <a:bodyPr/>
        <a:lstStyle/>
        <a:p>
          <a:endParaRPr lang="LID4096"/>
        </a:p>
      </dgm:t>
    </dgm:pt>
    <dgm:pt modelId="{EF52EAB3-06F7-4A9F-8A8E-104FFA0EC404}">
      <dgm:prSet phldrT="[Text]"/>
      <dgm:spPr/>
      <dgm:t>
        <a:bodyPr/>
        <a:lstStyle/>
        <a:p>
          <a:r>
            <a:rPr lang="en-US" dirty="0"/>
            <a:t>Project2</a:t>
          </a:r>
          <a:endParaRPr lang="LID4096" dirty="0"/>
        </a:p>
      </dgm:t>
    </dgm:pt>
    <dgm:pt modelId="{3E7B7BA1-143A-4BB1-A257-6FA1E096B26A}" type="parTrans" cxnId="{9C56F417-AC53-403D-A7D8-CFF36E8CA7C4}">
      <dgm:prSet/>
      <dgm:spPr/>
      <dgm:t>
        <a:bodyPr/>
        <a:lstStyle/>
        <a:p>
          <a:endParaRPr lang="LID4096"/>
        </a:p>
      </dgm:t>
    </dgm:pt>
    <dgm:pt modelId="{9FD86F86-DAF1-4CDF-AF4D-A59E60A6ED5A}" type="sibTrans" cxnId="{9C56F417-AC53-403D-A7D8-CFF36E8CA7C4}">
      <dgm:prSet/>
      <dgm:spPr/>
      <dgm:t>
        <a:bodyPr/>
        <a:lstStyle/>
        <a:p>
          <a:endParaRPr lang="LID4096"/>
        </a:p>
      </dgm:t>
    </dgm:pt>
    <dgm:pt modelId="{26C72DA6-2483-45E9-A713-D1D18CD98B1E}">
      <dgm:prSet phldrT="[Text]"/>
      <dgm:spPr/>
      <dgm:t>
        <a:bodyPr/>
        <a:lstStyle/>
        <a:p>
          <a:r>
            <a:rPr lang="en-US" dirty="0"/>
            <a:t>…</a:t>
          </a:r>
          <a:endParaRPr lang="LID4096" dirty="0"/>
        </a:p>
      </dgm:t>
    </dgm:pt>
    <dgm:pt modelId="{4C0904B6-EF60-4815-AA4D-A003B9E6BBD7}" type="parTrans" cxnId="{32C1E35E-39AA-4DA3-A8EB-F42FC2219296}">
      <dgm:prSet/>
      <dgm:spPr/>
      <dgm:t>
        <a:bodyPr/>
        <a:lstStyle/>
        <a:p>
          <a:endParaRPr lang="LID4096"/>
        </a:p>
      </dgm:t>
    </dgm:pt>
    <dgm:pt modelId="{33228D0E-B7AD-46DA-A7F0-E79C0B8DD049}" type="sibTrans" cxnId="{32C1E35E-39AA-4DA3-A8EB-F42FC2219296}">
      <dgm:prSet/>
      <dgm:spPr/>
      <dgm:t>
        <a:bodyPr/>
        <a:lstStyle/>
        <a:p>
          <a:endParaRPr lang="LID4096"/>
        </a:p>
      </dgm:t>
    </dgm:pt>
    <dgm:pt modelId="{4B648B51-B514-430A-BC3E-011731E8DF3D}">
      <dgm:prSet phldrT="[Text]"/>
      <dgm:spPr/>
      <dgm:t>
        <a:bodyPr/>
        <a:lstStyle/>
        <a:p>
          <a:r>
            <a:rPr lang="en-US" dirty="0" err="1"/>
            <a:t>ProjectN</a:t>
          </a:r>
          <a:endParaRPr lang="LID4096" dirty="0"/>
        </a:p>
      </dgm:t>
    </dgm:pt>
    <dgm:pt modelId="{769D5F7B-7132-4F7B-B989-BB8ECB6B4987}" type="parTrans" cxnId="{B4F7B35C-DC11-4E9F-8B62-85093850E6E6}">
      <dgm:prSet/>
      <dgm:spPr/>
      <dgm:t>
        <a:bodyPr/>
        <a:lstStyle/>
        <a:p>
          <a:endParaRPr lang="LID4096"/>
        </a:p>
      </dgm:t>
    </dgm:pt>
    <dgm:pt modelId="{C51A342F-F794-4D73-8734-B0390FA03650}" type="sibTrans" cxnId="{B4F7B35C-DC11-4E9F-8B62-85093850E6E6}">
      <dgm:prSet/>
      <dgm:spPr/>
      <dgm:t>
        <a:bodyPr/>
        <a:lstStyle/>
        <a:p>
          <a:endParaRPr lang="LID4096"/>
        </a:p>
      </dgm:t>
    </dgm:pt>
    <dgm:pt modelId="{B42EFE5E-C29F-4D79-B506-456A2CB7EBA6}" type="pres">
      <dgm:prSet presAssocID="{67B93C53-1293-4E79-94AC-C42CB6F3F86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D83A708-460A-441B-A56C-0471AA6B6345}" type="pres">
      <dgm:prSet presAssocID="{33FD1FC9-16FF-4D40-83EE-3AFD8D8174B3}" presName="root" presStyleCnt="0"/>
      <dgm:spPr/>
    </dgm:pt>
    <dgm:pt modelId="{72D0A07C-D836-4F5B-B4D6-0A80D339EF34}" type="pres">
      <dgm:prSet presAssocID="{33FD1FC9-16FF-4D40-83EE-3AFD8D8174B3}" presName="rootComposite" presStyleCnt="0"/>
      <dgm:spPr/>
    </dgm:pt>
    <dgm:pt modelId="{863E6D9C-35BF-488C-861B-019E14CAB244}" type="pres">
      <dgm:prSet presAssocID="{33FD1FC9-16FF-4D40-83EE-3AFD8D8174B3}" presName="rootText" presStyleLbl="node1" presStyleIdx="0" presStyleCnt="1" custScaleY="61247"/>
      <dgm:spPr/>
    </dgm:pt>
    <dgm:pt modelId="{FCA4B29F-0536-4045-996F-2B0A47875E11}" type="pres">
      <dgm:prSet presAssocID="{33FD1FC9-16FF-4D40-83EE-3AFD8D8174B3}" presName="rootConnector" presStyleLbl="node1" presStyleIdx="0" presStyleCnt="1"/>
      <dgm:spPr/>
    </dgm:pt>
    <dgm:pt modelId="{8C887F30-A51D-406A-8A81-8EB16D1C4192}" type="pres">
      <dgm:prSet presAssocID="{33FD1FC9-16FF-4D40-83EE-3AFD8D8174B3}" presName="childShape" presStyleCnt="0"/>
      <dgm:spPr/>
    </dgm:pt>
    <dgm:pt modelId="{6099E56C-5085-4E99-BE6E-9DD14DD7F805}" type="pres">
      <dgm:prSet presAssocID="{FB5F2D81-829F-4013-8FBF-2AD32106383B}" presName="Name13" presStyleLbl="parChTrans1D2" presStyleIdx="0" presStyleCnt="4" custSzY="165451"/>
      <dgm:spPr/>
    </dgm:pt>
    <dgm:pt modelId="{B8B549A3-70BC-4C23-BE56-BB6F9129160F}" type="pres">
      <dgm:prSet presAssocID="{1E3DEA11-ED5F-4CEA-8736-C14737B450DD}" presName="childText" presStyleLbl="bgAcc1" presStyleIdx="0" presStyleCnt="4" custScaleY="61247">
        <dgm:presLayoutVars>
          <dgm:bulletEnabled val="1"/>
        </dgm:presLayoutVars>
      </dgm:prSet>
      <dgm:spPr/>
    </dgm:pt>
    <dgm:pt modelId="{6B01A196-6FA2-4F73-8C4C-FD8590E3917D}" type="pres">
      <dgm:prSet presAssocID="{3E7B7BA1-143A-4BB1-A257-6FA1E096B26A}" presName="Name13" presStyleLbl="parChTrans1D2" presStyleIdx="1" presStyleCnt="4" custSzY="441204"/>
      <dgm:spPr/>
    </dgm:pt>
    <dgm:pt modelId="{70D41B89-B8A9-4D52-AE97-6F445683704E}" type="pres">
      <dgm:prSet presAssocID="{EF52EAB3-06F7-4A9F-8A8E-104FFA0EC404}" presName="childText" presStyleLbl="bgAcc1" presStyleIdx="1" presStyleCnt="4" custScaleY="61247">
        <dgm:presLayoutVars>
          <dgm:bulletEnabled val="1"/>
        </dgm:presLayoutVars>
      </dgm:prSet>
      <dgm:spPr/>
    </dgm:pt>
    <dgm:pt modelId="{69033D48-159D-428D-B0F3-46D102A6BC83}" type="pres">
      <dgm:prSet presAssocID="{4C0904B6-EF60-4815-AA4D-A003B9E6BBD7}" presName="Name13" presStyleLbl="parChTrans1D2" presStyleIdx="2" presStyleCnt="4" custSzY="716957"/>
      <dgm:spPr/>
    </dgm:pt>
    <dgm:pt modelId="{F87ACF48-C500-4B15-8560-AB8E07DA876E}" type="pres">
      <dgm:prSet presAssocID="{26C72DA6-2483-45E9-A713-D1D18CD98B1E}" presName="childText" presStyleLbl="bgAcc1" presStyleIdx="2" presStyleCnt="4" custScaleY="61247">
        <dgm:presLayoutVars>
          <dgm:bulletEnabled val="1"/>
        </dgm:presLayoutVars>
      </dgm:prSet>
      <dgm:spPr/>
    </dgm:pt>
    <dgm:pt modelId="{141249F5-8B4D-4608-A4B6-09355AF6547A}" type="pres">
      <dgm:prSet presAssocID="{769D5F7B-7132-4F7B-B989-BB8ECB6B4987}" presName="Name13" presStyleLbl="parChTrans1D2" presStyleIdx="3" presStyleCnt="4" custSzY="992711"/>
      <dgm:spPr/>
    </dgm:pt>
    <dgm:pt modelId="{EE629F54-52E9-4DA0-A1E9-F77D6A527C5C}" type="pres">
      <dgm:prSet presAssocID="{4B648B51-B514-430A-BC3E-011731E8DF3D}" presName="childText" presStyleLbl="bgAcc1" presStyleIdx="3" presStyleCnt="4" custScaleY="61247">
        <dgm:presLayoutVars>
          <dgm:bulletEnabled val="1"/>
        </dgm:presLayoutVars>
      </dgm:prSet>
      <dgm:spPr/>
    </dgm:pt>
  </dgm:ptLst>
  <dgm:cxnLst>
    <dgm:cxn modelId="{B2412F02-E9D2-4D8B-8444-0BEB50C63E5D}" type="presOf" srcId="{33FD1FC9-16FF-4D40-83EE-3AFD8D8174B3}" destId="{FCA4B29F-0536-4045-996F-2B0A47875E11}" srcOrd="1" destOrd="0" presId="urn:microsoft.com/office/officeart/2005/8/layout/hierarchy3"/>
    <dgm:cxn modelId="{0BC5E20B-943B-49DC-9B6C-990C7A3A0D2D}" type="presOf" srcId="{4C0904B6-EF60-4815-AA4D-A003B9E6BBD7}" destId="{69033D48-159D-428D-B0F3-46D102A6BC83}" srcOrd="0" destOrd="0" presId="urn:microsoft.com/office/officeart/2005/8/layout/hierarchy3"/>
    <dgm:cxn modelId="{619D5B15-EEBB-4D0E-B4C8-50F742F4E80F}" type="presOf" srcId="{769D5F7B-7132-4F7B-B989-BB8ECB6B4987}" destId="{141249F5-8B4D-4608-A4B6-09355AF6547A}" srcOrd="0" destOrd="0" presId="urn:microsoft.com/office/officeart/2005/8/layout/hierarchy3"/>
    <dgm:cxn modelId="{9C56F417-AC53-403D-A7D8-CFF36E8CA7C4}" srcId="{33FD1FC9-16FF-4D40-83EE-3AFD8D8174B3}" destId="{EF52EAB3-06F7-4A9F-8A8E-104FFA0EC404}" srcOrd="1" destOrd="0" parTransId="{3E7B7BA1-143A-4BB1-A257-6FA1E096B26A}" sibTransId="{9FD86F86-DAF1-4CDF-AF4D-A59E60A6ED5A}"/>
    <dgm:cxn modelId="{B4F7B35C-DC11-4E9F-8B62-85093850E6E6}" srcId="{33FD1FC9-16FF-4D40-83EE-3AFD8D8174B3}" destId="{4B648B51-B514-430A-BC3E-011731E8DF3D}" srcOrd="3" destOrd="0" parTransId="{769D5F7B-7132-4F7B-B989-BB8ECB6B4987}" sibTransId="{C51A342F-F794-4D73-8734-B0390FA03650}"/>
    <dgm:cxn modelId="{0E9E3F5E-32A2-407D-BF48-0CD5DA04A3C8}" type="presOf" srcId="{67B93C53-1293-4E79-94AC-C42CB6F3F862}" destId="{B42EFE5E-C29F-4D79-B506-456A2CB7EBA6}" srcOrd="0" destOrd="0" presId="urn:microsoft.com/office/officeart/2005/8/layout/hierarchy3"/>
    <dgm:cxn modelId="{32C1E35E-39AA-4DA3-A8EB-F42FC2219296}" srcId="{33FD1FC9-16FF-4D40-83EE-3AFD8D8174B3}" destId="{26C72DA6-2483-45E9-A713-D1D18CD98B1E}" srcOrd="2" destOrd="0" parTransId="{4C0904B6-EF60-4815-AA4D-A003B9E6BBD7}" sibTransId="{33228D0E-B7AD-46DA-A7F0-E79C0B8DD049}"/>
    <dgm:cxn modelId="{6F053A60-87D7-46A4-92A1-007F08261C3A}" srcId="{33FD1FC9-16FF-4D40-83EE-3AFD8D8174B3}" destId="{1E3DEA11-ED5F-4CEA-8736-C14737B450DD}" srcOrd="0" destOrd="0" parTransId="{FB5F2D81-829F-4013-8FBF-2AD32106383B}" sibTransId="{250A4C4E-15BB-4767-98BC-5BC66974F6BC}"/>
    <dgm:cxn modelId="{E6003363-F094-429F-96A2-82F7A3E061D8}" srcId="{67B93C53-1293-4E79-94AC-C42CB6F3F862}" destId="{33FD1FC9-16FF-4D40-83EE-3AFD8D8174B3}" srcOrd="0" destOrd="0" parTransId="{C6084D45-A078-4B93-89F3-DB3153D09660}" sibTransId="{EC1C62B5-A53B-495D-8A33-8DBEE8141B8A}"/>
    <dgm:cxn modelId="{4C9BF980-89EA-4349-A3DD-7C364E370413}" type="presOf" srcId="{26C72DA6-2483-45E9-A713-D1D18CD98B1E}" destId="{F87ACF48-C500-4B15-8560-AB8E07DA876E}" srcOrd="0" destOrd="0" presId="urn:microsoft.com/office/officeart/2005/8/layout/hierarchy3"/>
    <dgm:cxn modelId="{3669538F-AB93-4B23-B291-9848D1ACE250}" type="presOf" srcId="{3E7B7BA1-143A-4BB1-A257-6FA1E096B26A}" destId="{6B01A196-6FA2-4F73-8C4C-FD8590E3917D}" srcOrd="0" destOrd="0" presId="urn:microsoft.com/office/officeart/2005/8/layout/hierarchy3"/>
    <dgm:cxn modelId="{F2BB6897-C934-4036-8B12-D30F8D7A4636}" type="presOf" srcId="{4B648B51-B514-430A-BC3E-011731E8DF3D}" destId="{EE629F54-52E9-4DA0-A1E9-F77D6A527C5C}" srcOrd="0" destOrd="0" presId="urn:microsoft.com/office/officeart/2005/8/layout/hierarchy3"/>
    <dgm:cxn modelId="{E5BEA4B1-A4CF-461A-8D70-A2E5703D18D1}" type="presOf" srcId="{1E3DEA11-ED5F-4CEA-8736-C14737B450DD}" destId="{B8B549A3-70BC-4C23-BE56-BB6F9129160F}" srcOrd="0" destOrd="0" presId="urn:microsoft.com/office/officeart/2005/8/layout/hierarchy3"/>
    <dgm:cxn modelId="{F4536AE1-2647-4388-8FAA-A4F5D14CFBA9}" type="presOf" srcId="{33FD1FC9-16FF-4D40-83EE-3AFD8D8174B3}" destId="{863E6D9C-35BF-488C-861B-019E14CAB244}" srcOrd="0" destOrd="0" presId="urn:microsoft.com/office/officeart/2005/8/layout/hierarchy3"/>
    <dgm:cxn modelId="{58BA3DED-E6EE-488B-9183-F1840800325C}" type="presOf" srcId="{FB5F2D81-829F-4013-8FBF-2AD32106383B}" destId="{6099E56C-5085-4E99-BE6E-9DD14DD7F805}" srcOrd="0" destOrd="0" presId="urn:microsoft.com/office/officeart/2005/8/layout/hierarchy3"/>
    <dgm:cxn modelId="{E234D8F0-E4EC-49DE-9A1A-FC33AAB48CF9}" type="presOf" srcId="{EF52EAB3-06F7-4A9F-8A8E-104FFA0EC404}" destId="{70D41B89-B8A9-4D52-AE97-6F445683704E}" srcOrd="0" destOrd="0" presId="urn:microsoft.com/office/officeart/2005/8/layout/hierarchy3"/>
    <dgm:cxn modelId="{878D7561-F8E5-4D5B-8CA0-FC3516F93037}" type="presParOf" srcId="{B42EFE5E-C29F-4D79-B506-456A2CB7EBA6}" destId="{6D83A708-460A-441B-A56C-0471AA6B6345}" srcOrd="0" destOrd="0" presId="urn:microsoft.com/office/officeart/2005/8/layout/hierarchy3"/>
    <dgm:cxn modelId="{4373237B-21B6-479C-A5A7-ED08EC92D4FE}" type="presParOf" srcId="{6D83A708-460A-441B-A56C-0471AA6B6345}" destId="{72D0A07C-D836-4F5B-B4D6-0A80D339EF34}" srcOrd="0" destOrd="0" presId="urn:microsoft.com/office/officeart/2005/8/layout/hierarchy3"/>
    <dgm:cxn modelId="{43A4F21A-3371-4CE3-A4DE-3005DF6AE66A}" type="presParOf" srcId="{72D0A07C-D836-4F5B-B4D6-0A80D339EF34}" destId="{863E6D9C-35BF-488C-861B-019E14CAB244}" srcOrd="0" destOrd="0" presId="urn:microsoft.com/office/officeart/2005/8/layout/hierarchy3"/>
    <dgm:cxn modelId="{CBD0BE66-20BF-4A08-8086-8C651B1E9798}" type="presParOf" srcId="{72D0A07C-D836-4F5B-B4D6-0A80D339EF34}" destId="{FCA4B29F-0536-4045-996F-2B0A47875E11}" srcOrd="1" destOrd="0" presId="urn:microsoft.com/office/officeart/2005/8/layout/hierarchy3"/>
    <dgm:cxn modelId="{983415FD-F44B-42CB-A625-B450FF693136}" type="presParOf" srcId="{6D83A708-460A-441B-A56C-0471AA6B6345}" destId="{8C887F30-A51D-406A-8A81-8EB16D1C4192}" srcOrd="1" destOrd="0" presId="urn:microsoft.com/office/officeart/2005/8/layout/hierarchy3"/>
    <dgm:cxn modelId="{6BB98B19-E89B-43E2-AF3B-A68A17DE7260}" type="presParOf" srcId="{8C887F30-A51D-406A-8A81-8EB16D1C4192}" destId="{6099E56C-5085-4E99-BE6E-9DD14DD7F805}" srcOrd="0" destOrd="0" presId="urn:microsoft.com/office/officeart/2005/8/layout/hierarchy3"/>
    <dgm:cxn modelId="{69B2AAC5-24C4-44D3-AED9-F7794DE40934}" type="presParOf" srcId="{8C887F30-A51D-406A-8A81-8EB16D1C4192}" destId="{B8B549A3-70BC-4C23-BE56-BB6F9129160F}" srcOrd="1" destOrd="0" presId="urn:microsoft.com/office/officeart/2005/8/layout/hierarchy3"/>
    <dgm:cxn modelId="{D6D93CFF-649E-47A3-9EBB-D378A51E4F66}" type="presParOf" srcId="{8C887F30-A51D-406A-8A81-8EB16D1C4192}" destId="{6B01A196-6FA2-4F73-8C4C-FD8590E3917D}" srcOrd="2" destOrd="0" presId="urn:microsoft.com/office/officeart/2005/8/layout/hierarchy3"/>
    <dgm:cxn modelId="{83B92878-C9E9-4055-9CCC-FFBCA209A9D2}" type="presParOf" srcId="{8C887F30-A51D-406A-8A81-8EB16D1C4192}" destId="{70D41B89-B8A9-4D52-AE97-6F445683704E}" srcOrd="3" destOrd="0" presId="urn:microsoft.com/office/officeart/2005/8/layout/hierarchy3"/>
    <dgm:cxn modelId="{7B83CE63-6AC6-462E-B3B1-99BCB132CB4D}" type="presParOf" srcId="{8C887F30-A51D-406A-8A81-8EB16D1C4192}" destId="{69033D48-159D-428D-B0F3-46D102A6BC83}" srcOrd="4" destOrd="0" presId="urn:microsoft.com/office/officeart/2005/8/layout/hierarchy3"/>
    <dgm:cxn modelId="{815A2D13-3C8E-4D49-9B9C-96F1904CD94E}" type="presParOf" srcId="{8C887F30-A51D-406A-8A81-8EB16D1C4192}" destId="{F87ACF48-C500-4B15-8560-AB8E07DA876E}" srcOrd="5" destOrd="0" presId="urn:microsoft.com/office/officeart/2005/8/layout/hierarchy3"/>
    <dgm:cxn modelId="{A9BDDF05-BB6D-4539-926C-2BF488871C8E}" type="presParOf" srcId="{8C887F30-A51D-406A-8A81-8EB16D1C4192}" destId="{141249F5-8B4D-4608-A4B6-09355AF6547A}" srcOrd="6" destOrd="0" presId="urn:microsoft.com/office/officeart/2005/8/layout/hierarchy3"/>
    <dgm:cxn modelId="{B50EA50E-F5EA-47D8-B6D5-E8D8D580DC76}" type="presParOf" srcId="{8C887F30-A51D-406A-8A81-8EB16D1C4192}" destId="{EE629F54-52E9-4DA0-A1E9-F77D6A527C5C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FA20EFB-23D9-415D-BFDB-65BD720A6B7D}" type="doc">
      <dgm:prSet loTypeId="urn:microsoft.com/office/officeart/2008/layout/HorizontalMultiLevelHierarchy" loCatId="hierarchy" qsTypeId="urn:microsoft.com/office/officeart/2005/8/quickstyle/simple2" qsCatId="simple" csTypeId="urn:microsoft.com/office/officeart/2005/8/colors/accent3_5" csCatId="accent3" phldr="1"/>
      <dgm:spPr/>
      <dgm:t>
        <a:bodyPr/>
        <a:lstStyle/>
        <a:p>
          <a:endParaRPr lang="LID4096"/>
        </a:p>
      </dgm:t>
    </dgm:pt>
    <dgm:pt modelId="{85B1C399-306A-45EA-94C0-28C2597DE942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Qt</a:t>
          </a:r>
          <a:endParaRPr lang="LID4096" dirty="0">
            <a:solidFill>
              <a:schemeClr val="tx1"/>
            </a:solidFill>
          </a:endParaRPr>
        </a:p>
      </dgm:t>
    </dgm:pt>
    <dgm:pt modelId="{DE0F8302-70B3-4876-A003-2C75E3C2232F}" type="parTrans" cxnId="{4400CC30-13A3-4B99-9DD2-E576861BE78D}">
      <dgm:prSet/>
      <dgm:spPr/>
      <dgm:t>
        <a:bodyPr/>
        <a:lstStyle/>
        <a:p>
          <a:endParaRPr lang="LID4096">
            <a:solidFill>
              <a:schemeClr val="tx1"/>
            </a:solidFill>
          </a:endParaRPr>
        </a:p>
      </dgm:t>
    </dgm:pt>
    <dgm:pt modelId="{E17B2258-321F-4ABC-AF66-2503B392D088}" type="sibTrans" cxnId="{4400CC30-13A3-4B99-9DD2-E576861BE78D}">
      <dgm:prSet/>
      <dgm:spPr/>
      <dgm:t>
        <a:bodyPr/>
        <a:lstStyle/>
        <a:p>
          <a:endParaRPr lang="LID4096">
            <a:solidFill>
              <a:schemeClr val="tx1"/>
            </a:solidFill>
          </a:endParaRPr>
        </a:p>
      </dgm:t>
    </dgm:pt>
    <dgm:pt modelId="{1F2F7F66-85D4-4039-81DE-DBC179CCF916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Update project format</a:t>
          </a:r>
          <a:endParaRPr lang="LID4096" dirty="0">
            <a:solidFill>
              <a:schemeClr val="tx1"/>
            </a:solidFill>
          </a:endParaRPr>
        </a:p>
      </dgm:t>
    </dgm:pt>
    <dgm:pt modelId="{6619DCD8-9925-45C0-85EB-4B341468D49C}" type="parTrans" cxnId="{A4276212-5A09-4976-8637-B905C340AFAE}">
      <dgm:prSet/>
      <dgm:spPr/>
      <dgm:t>
        <a:bodyPr/>
        <a:lstStyle/>
        <a:p>
          <a:endParaRPr lang="LID4096">
            <a:solidFill>
              <a:schemeClr val="tx1"/>
            </a:solidFill>
          </a:endParaRPr>
        </a:p>
      </dgm:t>
    </dgm:pt>
    <dgm:pt modelId="{E2DE3C1C-0434-45FA-9F6C-96D99BC6A082}" type="sibTrans" cxnId="{A4276212-5A09-4976-8637-B905C340AFAE}">
      <dgm:prSet/>
      <dgm:spPr/>
      <dgm:t>
        <a:bodyPr/>
        <a:lstStyle/>
        <a:p>
          <a:endParaRPr lang="LID4096">
            <a:solidFill>
              <a:schemeClr val="tx1"/>
            </a:solidFill>
          </a:endParaRPr>
        </a:p>
      </dgm:t>
    </dgm:pt>
    <dgm:pt modelId="{3F5A752B-A6AE-4C28-9D6F-C23C56233376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…</a:t>
          </a:r>
          <a:endParaRPr lang="LID4096" dirty="0">
            <a:solidFill>
              <a:schemeClr val="tx1"/>
            </a:solidFill>
          </a:endParaRPr>
        </a:p>
      </dgm:t>
    </dgm:pt>
    <dgm:pt modelId="{1D7841C6-A995-4A39-BF20-438A6B1A62D6}" type="parTrans" cxnId="{68BE3466-21E8-46A2-9D85-0514F2561DFA}">
      <dgm:prSet/>
      <dgm:spPr/>
      <dgm:t>
        <a:bodyPr/>
        <a:lstStyle/>
        <a:p>
          <a:endParaRPr lang="LID4096">
            <a:solidFill>
              <a:schemeClr val="tx1"/>
            </a:solidFill>
          </a:endParaRPr>
        </a:p>
      </dgm:t>
    </dgm:pt>
    <dgm:pt modelId="{52F19EEE-B9C6-4AAA-9BC7-175127D4CAE0}" type="sibTrans" cxnId="{68BE3466-21E8-46A2-9D85-0514F2561DFA}">
      <dgm:prSet/>
      <dgm:spPr/>
      <dgm:t>
        <a:bodyPr/>
        <a:lstStyle/>
        <a:p>
          <a:endParaRPr lang="LID4096">
            <a:solidFill>
              <a:schemeClr val="tx1"/>
            </a:solidFill>
          </a:endParaRPr>
        </a:p>
      </dgm:t>
    </dgm:pt>
    <dgm:pt modelId="{1146E137-801F-477A-86B7-566FDC704422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…</a:t>
          </a:r>
          <a:endParaRPr lang="LID4096" dirty="0">
            <a:solidFill>
              <a:schemeClr val="tx1"/>
            </a:solidFill>
          </a:endParaRPr>
        </a:p>
      </dgm:t>
    </dgm:pt>
    <dgm:pt modelId="{791B5E8C-4AD0-463C-A99B-E8E1A995B805}" type="parTrans" cxnId="{68BE4AEF-E186-4039-B4EB-D0BA2815240D}">
      <dgm:prSet/>
      <dgm:spPr/>
      <dgm:t>
        <a:bodyPr/>
        <a:lstStyle/>
        <a:p>
          <a:endParaRPr lang="LID4096">
            <a:solidFill>
              <a:schemeClr val="tx1"/>
            </a:solidFill>
          </a:endParaRPr>
        </a:p>
      </dgm:t>
    </dgm:pt>
    <dgm:pt modelId="{6EE520AA-59AE-4FD4-ACC2-4BE358D7270A}" type="sibTrans" cxnId="{68BE4AEF-E186-4039-B4EB-D0BA2815240D}">
      <dgm:prSet/>
      <dgm:spPr/>
      <dgm:t>
        <a:bodyPr/>
        <a:lstStyle/>
        <a:p>
          <a:endParaRPr lang="LID4096">
            <a:solidFill>
              <a:schemeClr val="tx1"/>
            </a:solidFill>
          </a:endParaRPr>
        </a:p>
      </dgm:t>
    </dgm:pt>
    <dgm:pt modelId="{A82EFA4D-CABD-4890-9A15-EB54EEAADB6F}">
      <dgm:prSet phldrT="[Text]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[Project Context Menu]</a:t>
          </a:r>
          <a:endParaRPr lang="LID4096" dirty="0">
            <a:solidFill>
              <a:schemeClr val="tx1"/>
            </a:solidFill>
          </a:endParaRPr>
        </a:p>
      </dgm:t>
    </dgm:pt>
    <dgm:pt modelId="{90482873-B9C7-4C6E-9857-5D11F6D6FEE3}" type="parTrans" cxnId="{E5859CE2-9B20-4ECA-937E-555674665FDD}">
      <dgm:prSet/>
      <dgm:spPr/>
      <dgm:t>
        <a:bodyPr/>
        <a:lstStyle/>
        <a:p>
          <a:endParaRPr lang="LID4096">
            <a:solidFill>
              <a:schemeClr val="tx1"/>
            </a:solidFill>
          </a:endParaRPr>
        </a:p>
      </dgm:t>
    </dgm:pt>
    <dgm:pt modelId="{8C17CFAF-C84C-4478-9933-7DBC7ACD94F6}" type="sibTrans" cxnId="{E5859CE2-9B20-4ECA-937E-555674665FDD}">
      <dgm:prSet/>
      <dgm:spPr/>
      <dgm:t>
        <a:bodyPr/>
        <a:lstStyle/>
        <a:p>
          <a:endParaRPr lang="LID4096">
            <a:solidFill>
              <a:schemeClr val="tx1"/>
            </a:solidFill>
          </a:endParaRPr>
        </a:p>
      </dgm:t>
    </dgm:pt>
    <dgm:pt modelId="{3293147C-71CE-4A7F-8FD6-3DAC45D744A5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…</a:t>
          </a:r>
          <a:endParaRPr lang="LID4096" dirty="0">
            <a:solidFill>
              <a:schemeClr val="tx1"/>
            </a:solidFill>
          </a:endParaRPr>
        </a:p>
      </dgm:t>
    </dgm:pt>
    <dgm:pt modelId="{A835C70D-4205-46C8-BC47-FE1EFFEADC60}" type="parTrans" cxnId="{8D782D73-CF4C-4DEC-B870-DCA6DDB911C6}">
      <dgm:prSet/>
      <dgm:spPr/>
      <dgm:t>
        <a:bodyPr/>
        <a:lstStyle/>
        <a:p>
          <a:endParaRPr lang="LID4096">
            <a:solidFill>
              <a:schemeClr val="tx1"/>
            </a:solidFill>
          </a:endParaRPr>
        </a:p>
      </dgm:t>
    </dgm:pt>
    <dgm:pt modelId="{6F6E97B2-0583-4E8D-B6FA-B8550A06E7C3}" type="sibTrans" cxnId="{8D782D73-CF4C-4DEC-B870-DCA6DDB911C6}">
      <dgm:prSet/>
      <dgm:spPr/>
      <dgm:t>
        <a:bodyPr/>
        <a:lstStyle/>
        <a:p>
          <a:endParaRPr lang="LID4096">
            <a:solidFill>
              <a:schemeClr val="tx1"/>
            </a:solidFill>
          </a:endParaRPr>
        </a:p>
      </dgm:t>
    </dgm:pt>
    <dgm:pt modelId="{1C30B0C5-07DE-498E-BCDB-8F131852FEB1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..</a:t>
          </a:r>
          <a:endParaRPr lang="LID4096" dirty="0">
            <a:solidFill>
              <a:schemeClr val="tx1"/>
            </a:solidFill>
          </a:endParaRPr>
        </a:p>
      </dgm:t>
    </dgm:pt>
    <dgm:pt modelId="{6560243D-C401-46A8-8FBF-AE1189380009}" type="parTrans" cxnId="{7A869DB6-502C-4675-8EB5-11884CD4DE1B}">
      <dgm:prSet/>
      <dgm:spPr/>
      <dgm:t>
        <a:bodyPr/>
        <a:lstStyle/>
        <a:p>
          <a:endParaRPr lang="LID4096">
            <a:solidFill>
              <a:schemeClr val="tx1"/>
            </a:solidFill>
          </a:endParaRPr>
        </a:p>
      </dgm:t>
    </dgm:pt>
    <dgm:pt modelId="{7F7F156F-7C67-4EF2-A331-6102740A7992}" type="sibTrans" cxnId="{7A869DB6-502C-4675-8EB5-11884CD4DE1B}">
      <dgm:prSet/>
      <dgm:spPr/>
      <dgm:t>
        <a:bodyPr/>
        <a:lstStyle/>
        <a:p>
          <a:endParaRPr lang="LID4096">
            <a:solidFill>
              <a:schemeClr val="tx1"/>
            </a:solidFill>
          </a:endParaRPr>
        </a:p>
      </dgm:t>
    </dgm:pt>
    <dgm:pt modelId="{1BF07C33-84F8-4581-8B8E-4DEE253DEC12}" type="pres">
      <dgm:prSet presAssocID="{3FA20EFB-23D9-415D-BFDB-65BD720A6B7D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D3BC9BF5-48F7-4AE0-A46E-109606189DB7}" type="pres">
      <dgm:prSet presAssocID="{A82EFA4D-CABD-4890-9A15-EB54EEAADB6F}" presName="root1" presStyleCnt="0"/>
      <dgm:spPr/>
    </dgm:pt>
    <dgm:pt modelId="{0DDE0820-0EB4-44C9-824B-8B9DB8C36B71}" type="pres">
      <dgm:prSet presAssocID="{A82EFA4D-CABD-4890-9A15-EB54EEAADB6F}" presName="LevelOneTextNode" presStyleLbl="node0" presStyleIdx="0" presStyleCnt="1" custScaleY="116803">
        <dgm:presLayoutVars>
          <dgm:chPref val="3"/>
        </dgm:presLayoutVars>
      </dgm:prSet>
      <dgm:spPr/>
    </dgm:pt>
    <dgm:pt modelId="{AA5C44B7-0ED5-488F-BA34-DC0D6FAE2622}" type="pres">
      <dgm:prSet presAssocID="{A82EFA4D-CABD-4890-9A15-EB54EEAADB6F}" presName="level2hierChild" presStyleCnt="0"/>
      <dgm:spPr/>
    </dgm:pt>
    <dgm:pt modelId="{4973FB2D-EAD3-4D6B-B241-B6FBFCF53B76}" type="pres">
      <dgm:prSet presAssocID="{791B5E8C-4AD0-463C-A99B-E8E1A995B805}" presName="conn2-1" presStyleLbl="parChTrans1D2" presStyleIdx="0" presStyleCnt="5"/>
      <dgm:spPr/>
    </dgm:pt>
    <dgm:pt modelId="{8C86B2B2-C51E-47FE-94D8-9A904B5A970B}" type="pres">
      <dgm:prSet presAssocID="{791B5E8C-4AD0-463C-A99B-E8E1A995B805}" presName="connTx" presStyleLbl="parChTrans1D2" presStyleIdx="0" presStyleCnt="5"/>
      <dgm:spPr/>
    </dgm:pt>
    <dgm:pt modelId="{7B9D3ECC-58AD-41DD-B9ED-E7C4773DB905}" type="pres">
      <dgm:prSet presAssocID="{1146E137-801F-477A-86B7-566FDC704422}" presName="root2" presStyleCnt="0"/>
      <dgm:spPr/>
    </dgm:pt>
    <dgm:pt modelId="{6F590889-79C6-456A-A219-858B3BBB654C}" type="pres">
      <dgm:prSet presAssocID="{1146E137-801F-477A-86B7-566FDC704422}" presName="LevelTwoTextNode" presStyleLbl="node2" presStyleIdx="0" presStyleCnt="5">
        <dgm:presLayoutVars>
          <dgm:chPref val="3"/>
        </dgm:presLayoutVars>
      </dgm:prSet>
      <dgm:spPr/>
    </dgm:pt>
    <dgm:pt modelId="{D5413E7F-E5E1-40F7-AAEE-892DC17B0D92}" type="pres">
      <dgm:prSet presAssocID="{1146E137-801F-477A-86B7-566FDC704422}" presName="level3hierChild" presStyleCnt="0"/>
      <dgm:spPr/>
    </dgm:pt>
    <dgm:pt modelId="{525CACE1-EC7C-4815-AB22-0457013958D2}" type="pres">
      <dgm:prSet presAssocID="{A835C70D-4205-46C8-BC47-FE1EFFEADC60}" presName="conn2-1" presStyleLbl="parChTrans1D2" presStyleIdx="1" presStyleCnt="5"/>
      <dgm:spPr/>
    </dgm:pt>
    <dgm:pt modelId="{4B46C414-1DEF-4561-8D94-175758EF740C}" type="pres">
      <dgm:prSet presAssocID="{A835C70D-4205-46C8-BC47-FE1EFFEADC60}" presName="connTx" presStyleLbl="parChTrans1D2" presStyleIdx="1" presStyleCnt="5"/>
      <dgm:spPr/>
    </dgm:pt>
    <dgm:pt modelId="{478956CC-EF86-47A9-91ED-4C790F49727C}" type="pres">
      <dgm:prSet presAssocID="{3293147C-71CE-4A7F-8FD6-3DAC45D744A5}" presName="root2" presStyleCnt="0"/>
      <dgm:spPr/>
    </dgm:pt>
    <dgm:pt modelId="{3912A870-45DE-437F-8EC0-73551808274E}" type="pres">
      <dgm:prSet presAssocID="{3293147C-71CE-4A7F-8FD6-3DAC45D744A5}" presName="LevelTwoTextNode" presStyleLbl="node2" presStyleIdx="1" presStyleCnt="5">
        <dgm:presLayoutVars>
          <dgm:chPref val="3"/>
        </dgm:presLayoutVars>
      </dgm:prSet>
      <dgm:spPr/>
    </dgm:pt>
    <dgm:pt modelId="{E31D6F2E-CFAB-4CC6-A170-887D4EBCFFC8}" type="pres">
      <dgm:prSet presAssocID="{3293147C-71CE-4A7F-8FD6-3DAC45D744A5}" presName="level3hierChild" presStyleCnt="0"/>
      <dgm:spPr/>
    </dgm:pt>
    <dgm:pt modelId="{01C9B8F1-8182-4EE6-91F5-3F93DB191CBC}" type="pres">
      <dgm:prSet presAssocID="{DE0F8302-70B3-4876-A003-2C75E3C2232F}" presName="conn2-1" presStyleLbl="parChTrans1D2" presStyleIdx="2" presStyleCnt="5"/>
      <dgm:spPr/>
    </dgm:pt>
    <dgm:pt modelId="{EC9B63E4-5C30-4689-821E-C2AA3599BABF}" type="pres">
      <dgm:prSet presAssocID="{DE0F8302-70B3-4876-A003-2C75E3C2232F}" presName="connTx" presStyleLbl="parChTrans1D2" presStyleIdx="2" presStyleCnt="5"/>
      <dgm:spPr/>
    </dgm:pt>
    <dgm:pt modelId="{B0CDA2F1-9951-4766-A453-A2773ADC03C4}" type="pres">
      <dgm:prSet presAssocID="{85B1C399-306A-45EA-94C0-28C2597DE942}" presName="root2" presStyleCnt="0"/>
      <dgm:spPr/>
    </dgm:pt>
    <dgm:pt modelId="{C1E20660-A5EF-4952-B694-F9487B92A5B7}" type="pres">
      <dgm:prSet presAssocID="{85B1C399-306A-45EA-94C0-28C2597DE942}" presName="LevelTwoTextNode" presStyleLbl="node2" presStyleIdx="2" presStyleCnt="5">
        <dgm:presLayoutVars>
          <dgm:chPref val="3"/>
        </dgm:presLayoutVars>
      </dgm:prSet>
      <dgm:spPr/>
    </dgm:pt>
    <dgm:pt modelId="{64E8B460-E1A1-4AFA-9E67-FCBD643E4EE1}" type="pres">
      <dgm:prSet presAssocID="{85B1C399-306A-45EA-94C0-28C2597DE942}" presName="level3hierChild" presStyleCnt="0"/>
      <dgm:spPr/>
    </dgm:pt>
    <dgm:pt modelId="{5D76438C-7257-4B5D-9C67-BA4CAA8E3119}" type="pres">
      <dgm:prSet presAssocID="{6619DCD8-9925-45C0-85EB-4B341468D49C}" presName="conn2-1" presStyleLbl="parChTrans1D3" presStyleIdx="0" presStyleCnt="1"/>
      <dgm:spPr/>
    </dgm:pt>
    <dgm:pt modelId="{A573D908-5CDD-4DFF-9D56-A056C4C70956}" type="pres">
      <dgm:prSet presAssocID="{6619DCD8-9925-45C0-85EB-4B341468D49C}" presName="connTx" presStyleLbl="parChTrans1D3" presStyleIdx="0" presStyleCnt="1"/>
      <dgm:spPr/>
    </dgm:pt>
    <dgm:pt modelId="{2EB2BBE6-E7FF-4581-8F02-A97C208B0146}" type="pres">
      <dgm:prSet presAssocID="{1F2F7F66-85D4-4039-81DE-DBC179CCF916}" presName="root2" presStyleCnt="0"/>
      <dgm:spPr/>
    </dgm:pt>
    <dgm:pt modelId="{E4B3BBA4-09ED-49F9-96A4-B1D010F1B4CA}" type="pres">
      <dgm:prSet presAssocID="{1F2F7F66-85D4-4039-81DE-DBC179CCF916}" presName="LevelTwoTextNode" presStyleLbl="node3" presStyleIdx="0" presStyleCnt="1">
        <dgm:presLayoutVars>
          <dgm:chPref val="3"/>
        </dgm:presLayoutVars>
      </dgm:prSet>
      <dgm:spPr/>
    </dgm:pt>
    <dgm:pt modelId="{EC7381F8-394C-4D96-A0BB-6CE05F265914}" type="pres">
      <dgm:prSet presAssocID="{1F2F7F66-85D4-4039-81DE-DBC179CCF916}" presName="level3hierChild" presStyleCnt="0"/>
      <dgm:spPr/>
    </dgm:pt>
    <dgm:pt modelId="{C02274DF-4E1D-455C-BA50-FA1670F74E05}" type="pres">
      <dgm:prSet presAssocID="{1D7841C6-A995-4A39-BF20-438A6B1A62D6}" presName="conn2-1" presStyleLbl="parChTrans1D2" presStyleIdx="3" presStyleCnt="5"/>
      <dgm:spPr/>
    </dgm:pt>
    <dgm:pt modelId="{329A81B7-A355-49A6-B96F-E1D42617F931}" type="pres">
      <dgm:prSet presAssocID="{1D7841C6-A995-4A39-BF20-438A6B1A62D6}" presName="connTx" presStyleLbl="parChTrans1D2" presStyleIdx="3" presStyleCnt="5"/>
      <dgm:spPr/>
    </dgm:pt>
    <dgm:pt modelId="{F213D3FF-DB84-41FE-A508-D700A05CBB2A}" type="pres">
      <dgm:prSet presAssocID="{3F5A752B-A6AE-4C28-9D6F-C23C56233376}" presName="root2" presStyleCnt="0"/>
      <dgm:spPr/>
    </dgm:pt>
    <dgm:pt modelId="{5477DF18-EBCB-4BC5-B77C-AEC94525DC14}" type="pres">
      <dgm:prSet presAssocID="{3F5A752B-A6AE-4C28-9D6F-C23C56233376}" presName="LevelTwoTextNode" presStyleLbl="node2" presStyleIdx="3" presStyleCnt="5">
        <dgm:presLayoutVars>
          <dgm:chPref val="3"/>
        </dgm:presLayoutVars>
      </dgm:prSet>
      <dgm:spPr/>
    </dgm:pt>
    <dgm:pt modelId="{BBF9E429-0181-413E-81E9-87098CC65A68}" type="pres">
      <dgm:prSet presAssocID="{3F5A752B-A6AE-4C28-9D6F-C23C56233376}" presName="level3hierChild" presStyleCnt="0"/>
      <dgm:spPr/>
    </dgm:pt>
    <dgm:pt modelId="{0EA112B4-37A9-45CF-BA31-8FD4335027C1}" type="pres">
      <dgm:prSet presAssocID="{6560243D-C401-46A8-8FBF-AE1189380009}" presName="conn2-1" presStyleLbl="parChTrans1D2" presStyleIdx="4" presStyleCnt="5"/>
      <dgm:spPr/>
    </dgm:pt>
    <dgm:pt modelId="{ED91A89B-D835-4F9C-9520-1F288E815ACD}" type="pres">
      <dgm:prSet presAssocID="{6560243D-C401-46A8-8FBF-AE1189380009}" presName="connTx" presStyleLbl="parChTrans1D2" presStyleIdx="4" presStyleCnt="5"/>
      <dgm:spPr/>
    </dgm:pt>
    <dgm:pt modelId="{6D465EF5-D56C-467A-9F66-CEF81C8A2FAD}" type="pres">
      <dgm:prSet presAssocID="{1C30B0C5-07DE-498E-BCDB-8F131852FEB1}" presName="root2" presStyleCnt="0"/>
      <dgm:spPr/>
    </dgm:pt>
    <dgm:pt modelId="{312A706F-DD3A-4FC7-91C9-E651A25052F3}" type="pres">
      <dgm:prSet presAssocID="{1C30B0C5-07DE-498E-BCDB-8F131852FEB1}" presName="LevelTwoTextNode" presStyleLbl="node2" presStyleIdx="4" presStyleCnt="5">
        <dgm:presLayoutVars>
          <dgm:chPref val="3"/>
        </dgm:presLayoutVars>
      </dgm:prSet>
      <dgm:spPr/>
    </dgm:pt>
    <dgm:pt modelId="{0AC5A532-3AA4-47F5-9DC0-1A71F797A38F}" type="pres">
      <dgm:prSet presAssocID="{1C30B0C5-07DE-498E-BCDB-8F131852FEB1}" presName="level3hierChild" presStyleCnt="0"/>
      <dgm:spPr/>
    </dgm:pt>
  </dgm:ptLst>
  <dgm:cxnLst>
    <dgm:cxn modelId="{6F0A1401-4F07-4258-A7C4-9E2848EE397E}" type="presOf" srcId="{6619DCD8-9925-45C0-85EB-4B341468D49C}" destId="{A573D908-5CDD-4DFF-9D56-A056C4C70956}" srcOrd="1" destOrd="0" presId="urn:microsoft.com/office/officeart/2008/layout/HorizontalMultiLevelHierarchy"/>
    <dgm:cxn modelId="{342AFB07-0681-40B1-99AA-3113623EDE3F}" type="presOf" srcId="{A835C70D-4205-46C8-BC47-FE1EFFEADC60}" destId="{4B46C414-1DEF-4561-8D94-175758EF740C}" srcOrd="1" destOrd="0" presId="urn:microsoft.com/office/officeart/2008/layout/HorizontalMultiLevelHierarchy"/>
    <dgm:cxn modelId="{A9733B11-7D74-4D5B-B494-C5D3FB8BCBA1}" type="presOf" srcId="{A835C70D-4205-46C8-BC47-FE1EFFEADC60}" destId="{525CACE1-EC7C-4815-AB22-0457013958D2}" srcOrd="0" destOrd="0" presId="urn:microsoft.com/office/officeart/2008/layout/HorizontalMultiLevelHierarchy"/>
    <dgm:cxn modelId="{A46B7711-D74B-4ACB-82E9-BD1DABF4C206}" type="presOf" srcId="{1146E137-801F-477A-86B7-566FDC704422}" destId="{6F590889-79C6-456A-A219-858B3BBB654C}" srcOrd="0" destOrd="0" presId="urn:microsoft.com/office/officeart/2008/layout/HorizontalMultiLevelHierarchy"/>
    <dgm:cxn modelId="{A4276212-5A09-4976-8637-B905C340AFAE}" srcId="{85B1C399-306A-45EA-94C0-28C2597DE942}" destId="{1F2F7F66-85D4-4039-81DE-DBC179CCF916}" srcOrd="0" destOrd="0" parTransId="{6619DCD8-9925-45C0-85EB-4B341468D49C}" sibTransId="{E2DE3C1C-0434-45FA-9F6C-96D99BC6A082}"/>
    <dgm:cxn modelId="{30433A20-3FC9-4519-ADC3-B573A4F0A5F3}" type="presOf" srcId="{DE0F8302-70B3-4876-A003-2C75E3C2232F}" destId="{01C9B8F1-8182-4EE6-91F5-3F93DB191CBC}" srcOrd="0" destOrd="0" presId="urn:microsoft.com/office/officeart/2008/layout/HorizontalMultiLevelHierarchy"/>
    <dgm:cxn modelId="{A8B1A22D-4861-41E3-ACE6-AFC639FD1E56}" type="presOf" srcId="{3F5A752B-A6AE-4C28-9D6F-C23C56233376}" destId="{5477DF18-EBCB-4BC5-B77C-AEC94525DC14}" srcOrd="0" destOrd="0" presId="urn:microsoft.com/office/officeart/2008/layout/HorizontalMultiLevelHierarchy"/>
    <dgm:cxn modelId="{4400CC30-13A3-4B99-9DD2-E576861BE78D}" srcId="{A82EFA4D-CABD-4890-9A15-EB54EEAADB6F}" destId="{85B1C399-306A-45EA-94C0-28C2597DE942}" srcOrd="2" destOrd="0" parTransId="{DE0F8302-70B3-4876-A003-2C75E3C2232F}" sibTransId="{E17B2258-321F-4ABC-AF66-2503B392D088}"/>
    <dgm:cxn modelId="{B2FC2D42-7DD8-49E5-9E72-815972E56AAE}" type="presOf" srcId="{6560243D-C401-46A8-8FBF-AE1189380009}" destId="{ED91A89B-D835-4F9C-9520-1F288E815ACD}" srcOrd="1" destOrd="0" presId="urn:microsoft.com/office/officeart/2008/layout/HorizontalMultiLevelHierarchy"/>
    <dgm:cxn modelId="{68BE3466-21E8-46A2-9D85-0514F2561DFA}" srcId="{A82EFA4D-CABD-4890-9A15-EB54EEAADB6F}" destId="{3F5A752B-A6AE-4C28-9D6F-C23C56233376}" srcOrd="3" destOrd="0" parTransId="{1D7841C6-A995-4A39-BF20-438A6B1A62D6}" sibTransId="{52F19EEE-B9C6-4AAA-9BC7-175127D4CAE0}"/>
    <dgm:cxn modelId="{F51E7148-4494-486D-9BEE-7706929E1D8C}" type="presOf" srcId="{3293147C-71CE-4A7F-8FD6-3DAC45D744A5}" destId="{3912A870-45DE-437F-8EC0-73551808274E}" srcOrd="0" destOrd="0" presId="urn:microsoft.com/office/officeart/2008/layout/HorizontalMultiLevelHierarchy"/>
    <dgm:cxn modelId="{099C8D69-A015-4F44-9BE2-4AEE463717B1}" type="presOf" srcId="{791B5E8C-4AD0-463C-A99B-E8E1A995B805}" destId="{4973FB2D-EAD3-4D6B-B241-B6FBFCF53B76}" srcOrd="0" destOrd="0" presId="urn:microsoft.com/office/officeart/2008/layout/HorizontalMultiLevelHierarchy"/>
    <dgm:cxn modelId="{F742496A-AA8C-4F8E-881F-96A9BFEE0726}" type="presOf" srcId="{1C30B0C5-07DE-498E-BCDB-8F131852FEB1}" destId="{312A706F-DD3A-4FC7-91C9-E651A25052F3}" srcOrd="0" destOrd="0" presId="urn:microsoft.com/office/officeart/2008/layout/HorizontalMultiLevelHierarchy"/>
    <dgm:cxn modelId="{C4852A73-358C-47C2-BEB8-38FB2C96CEA2}" type="presOf" srcId="{791B5E8C-4AD0-463C-A99B-E8E1A995B805}" destId="{8C86B2B2-C51E-47FE-94D8-9A904B5A970B}" srcOrd="1" destOrd="0" presId="urn:microsoft.com/office/officeart/2008/layout/HorizontalMultiLevelHierarchy"/>
    <dgm:cxn modelId="{8D782D73-CF4C-4DEC-B870-DCA6DDB911C6}" srcId="{A82EFA4D-CABD-4890-9A15-EB54EEAADB6F}" destId="{3293147C-71CE-4A7F-8FD6-3DAC45D744A5}" srcOrd="1" destOrd="0" parTransId="{A835C70D-4205-46C8-BC47-FE1EFFEADC60}" sibTransId="{6F6E97B2-0583-4E8D-B6FA-B8550A06E7C3}"/>
    <dgm:cxn modelId="{46A23178-1941-49D9-8410-A3DB6DD9DEA7}" type="presOf" srcId="{6619DCD8-9925-45C0-85EB-4B341468D49C}" destId="{5D76438C-7257-4B5D-9C67-BA4CAA8E3119}" srcOrd="0" destOrd="0" presId="urn:microsoft.com/office/officeart/2008/layout/HorizontalMultiLevelHierarchy"/>
    <dgm:cxn modelId="{86414F7D-D48C-4043-A2EF-C44A70C8766B}" type="presOf" srcId="{DE0F8302-70B3-4876-A003-2C75E3C2232F}" destId="{EC9B63E4-5C30-4689-821E-C2AA3599BABF}" srcOrd="1" destOrd="0" presId="urn:microsoft.com/office/officeart/2008/layout/HorizontalMultiLevelHierarchy"/>
    <dgm:cxn modelId="{7A869DB6-502C-4675-8EB5-11884CD4DE1B}" srcId="{A82EFA4D-CABD-4890-9A15-EB54EEAADB6F}" destId="{1C30B0C5-07DE-498E-BCDB-8F131852FEB1}" srcOrd="4" destOrd="0" parTransId="{6560243D-C401-46A8-8FBF-AE1189380009}" sibTransId="{7F7F156F-7C67-4EF2-A331-6102740A7992}"/>
    <dgm:cxn modelId="{BB9F3EBD-6970-4F98-B4BD-AE63C1606CBB}" type="presOf" srcId="{A82EFA4D-CABD-4890-9A15-EB54EEAADB6F}" destId="{0DDE0820-0EB4-44C9-824B-8B9DB8C36B71}" srcOrd="0" destOrd="0" presId="urn:microsoft.com/office/officeart/2008/layout/HorizontalMultiLevelHierarchy"/>
    <dgm:cxn modelId="{E53E0CC2-0A8C-4C0D-BB40-9D2E93099630}" type="presOf" srcId="{1D7841C6-A995-4A39-BF20-438A6B1A62D6}" destId="{C02274DF-4E1D-455C-BA50-FA1670F74E05}" srcOrd="0" destOrd="0" presId="urn:microsoft.com/office/officeart/2008/layout/HorizontalMultiLevelHierarchy"/>
    <dgm:cxn modelId="{AB4E22C4-A329-4835-BCAE-025CD8C0284E}" type="presOf" srcId="{3FA20EFB-23D9-415D-BFDB-65BD720A6B7D}" destId="{1BF07C33-84F8-4581-8B8E-4DEE253DEC12}" srcOrd="0" destOrd="0" presId="urn:microsoft.com/office/officeart/2008/layout/HorizontalMultiLevelHierarchy"/>
    <dgm:cxn modelId="{5826F9CE-83B2-4C5B-B63F-AD5D2EF4943B}" type="presOf" srcId="{1D7841C6-A995-4A39-BF20-438A6B1A62D6}" destId="{329A81B7-A355-49A6-B96F-E1D42617F931}" srcOrd="1" destOrd="0" presId="urn:microsoft.com/office/officeart/2008/layout/HorizontalMultiLevelHierarchy"/>
    <dgm:cxn modelId="{D4749ED6-F494-4748-A456-8DC2B198232F}" type="presOf" srcId="{1F2F7F66-85D4-4039-81DE-DBC179CCF916}" destId="{E4B3BBA4-09ED-49F9-96A4-B1D010F1B4CA}" srcOrd="0" destOrd="0" presId="urn:microsoft.com/office/officeart/2008/layout/HorizontalMultiLevelHierarchy"/>
    <dgm:cxn modelId="{E5859CE2-9B20-4ECA-937E-555674665FDD}" srcId="{3FA20EFB-23D9-415D-BFDB-65BD720A6B7D}" destId="{A82EFA4D-CABD-4890-9A15-EB54EEAADB6F}" srcOrd="0" destOrd="0" parTransId="{90482873-B9C7-4C6E-9857-5D11F6D6FEE3}" sibTransId="{8C17CFAF-C84C-4478-9933-7DBC7ACD94F6}"/>
    <dgm:cxn modelId="{989102E4-71A3-4C15-BD7D-0D4E14580E6B}" type="presOf" srcId="{6560243D-C401-46A8-8FBF-AE1189380009}" destId="{0EA112B4-37A9-45CF-BA31-8FD4335027C1}" srcOrd="0" destOrd="0" presId="urn:microsoft.com/office/officeart/2008/layout/HorizontalMultiLevelHierarchy"/>
    <dgm:cxn modelId="{68BE4AEF-E186-4039-B4EB-D0BA2815240D}" srcId="{A82EFA4D-CABD-4890-9A15-EB54EEAADB6F}" destId="{1146E137-801F-477A-86B7-566FDC704422}" srcOrd="0" destOrd="0" parTransId="{791B5E8C-4AD0-463C-A99B-E8E1A995B805}" sibTransId="{6EE520AA-59AE-4FD4-ACC2-4BE358D7270A}"/>
    <dgm:cxn modelId="{EE0EE4FF-C782-4D69-86EB-08022294C31A}" type="presOf" srcId="{85B1C399-306A-45EA-94C0-28C2597DE942}" destId="{C1E20660-A5EF-4952-B694-F9487B92A5B7}" srcOrd="0" destOrd="0" presId="urn:microsoft.com/office/officeart/2008/layout/HorizontalMultiLevelHierarchy"/>
    <dgm:cxn modelId="{8F8E6676-8C39-4437-8DF4-2B2D471BAD28}" type="presParOf" srcId="{1BF07C33-84F8-4581-8B8E-4DEE253DEC12}" destId="{D3BC9BF5-48F7-4AE0-A46E-109606189DB7}" srcOrd="0" destOrd="0" presId="urn:microsoft.com/office/officeart/2008/layout/HorizontalMultiLevelHierarchy"/>
    <dgm:cxn modelId="{9B09B198-B7B5-44FD-AD81-A507340CC0B1}" type="presParOf" srcId="{D3BC9BF5-48F7-4AE0-A46E-109606189DB7}" destId="{0DDE0820-0EB4-44C9-824B-8B9DB8C36B71}" srcOrd="0" destOrd="0" presId="urn:microsoft.com/office/officeart/2008/layout/HorizontalMultiLevelHierarchy"/>
    <dgm:cxn modelId="{B3804ECC-4173-45BD-9697-95D423D29ACF}" type="presParOf" srcId="{D3BC9BF5-48F7-4AE0-A46E-109606189DB7}" destId="{AA5C44B7-0ED5-488F-BA34-DC0D6FAE2622}" srcOrd="1" destOrd="0" presId="urn:microsoft.com/office/officeart/2008/layout/HorizontalMultiLevelHierarchy"/>
    <dgm:cxn modelId="{849D0034-6FFA-4E15-ABC2-1518E2D22948}" type="presParOf" srcId="{AA5C44B7-0ED5-488F-BA34-DC0D6FAE2622}" destId="{4973FB2D-EAD3-4D6B-B241-B6FBFCF53B76}" srcOrd="0" destOrd="0" presId="urn:microsoft.com/office/officeart/2008/layout/HorizontalMultiLevelHierarchy"/>
    <dgm:cxn modelId="{77D4D8BC-E790-45F9-933C-3CD1FEBFFB83}" type="presParOf" srcId="{4973FB2D-EAD3-4D6B-B241-B6FBFCF53B76}" destId="{8C86B2B2-C51E-47FE-94D8-9A904B5A970B}" srcOrd="0" destOrd="0" presId="urn:microsoft.com/office/officeart/2008/layout/HorizontalMultiLevelHierarchy"/>
    <dgm:cxn modelId="{339A7221-E02B-41B0-971B-357A368B1A95}" type="presParOf" srcId="{AA5C44B7-0ED5-488F-BA34-DC0D6FAE2622}" destId="{7B9D3ECC-58AD-41DD-B9ED-E7C4773DB905}" srcOrd="1" destOrd="0" presId="urn:microsoft.com/office/officeart/2008/layout/HorizontalMultiLevelHierarchy"/>
    <dgm:cxn modelId="{B578BEB6-153A-49BB-AC4B-2A77A9BE7B0D}" type="presParOf" srcId="{7B9D3ECC-58AD-41DD-B9ED-E7C4773DB905}" destId="{6F590889-79C6-456A-A219-858B3BBB654C}" srcOrd="0" destOrd="0" presId="urn:microsoft.com/office/officeart/2008/layout/HorizontalMultiLevelHierarchy"/>
    <dgm:cxn modelId="{09205266-8AA8-4B81-B863-72F9142C302F}" type="presParOf" srcId="{7B9D3ECC-58AD-41DD-B9ED-E7C4773DB905}" destId="{D5413E7F-E5E1-40F7-AAEE-892DC17B0D92}" srcOrd="1" destOrd="0" presId="urn:microsoft.com/office/officeart/2008/layout/HorizontalMultiLevelHierarchy"/>
    <dgm:cxn modelId="{1267D981-5668-47BF-9181-41A7FFC19EF4}" type="presParOf" srcId="{AA5C44B7-0ED5-488F-BA34-DC0D6FAE2622}" destId="{525CACE1-EC7C-4815-AB22-0457013958D2}" srcOrd="2" destOrd="0" presId="urn:microsoft.com/office/officeart/2008/layout/HorizontalMultiLevelHierarchy"/>
    <dgm:cxn modelId="{DC4BB037-6FEA-4C29-9E09-90DAC41D6422}" type="presParOf" srcId="{525CACE1-EC7C-4815-AB22-0457013958D2}" destId="{4B46C414-1DEF-4561-8D94-175758EF740C}" srcOrd="0" destOrd="0" presId="urn:microsoft.com/office/officeart/2008/layout/HorizontalMultiLevelHierarchy"/>
    <dgm:cxn modelId="{94E8A131-F0CD-480C-A4E3-FA6FC64A0E8F}" type="presParOf" srcId="{AA5C44B7-0ED5-488F-BA34-DC0D6FAE2622}" destId="{478956CC-EF86-47A9-91ED-4C790F49727C}" srcOrd="3" destOrd="0" presId="urn:microsoft.com/office/officeart/2008/layout/HorizontalMultiLevelHierarchy"/>
    <dgm:cxn modelId="{E83807FF-7396-4CB3-BE8A-00EA4213B822}" type="presParOf" srcId="{478956CC-EF86-47A9-91ED-4C790F49727C}" destId="{3912A870-45DE-437F-8EC0-73551808274E}" srcOrd="0" destOrd="0" presId="urn:microsoft.com/office/officeart/2008/layout/HorizontalMultiLevelHierarchy"/>
    <dgm:cxn modelId="{1C81F2C5-7EAE-4755-AC52-7863D31E5D10}" type="presParOf" srcId="{478956CC-EF86-47A9-91ED-4C790F49727C}" destId="{E31D6F2E-CFAB-4CC6-A170-887D4EBCFFC8}" srcOrd="1" destOrd="0" presId="urn:microsoft.com/office/officeart/2008/layout/HorizontalMultiLevelHierarchy"/>
    <dgm:cxn modelId="{268856D8-2DB1-4AD3-86DC-4237756FD7FA}" type="presParOf" srcId="{AA5C44B7-0ED5-488F-BA34-DC0D6FAE2622}" destId="{01C9B8F1-8182-4EE6-91F5-3F93DB191CBC}" srcOrd="4" destOrd="0" presId="urn:microsoft.com/office/officeart/2008/layout/HorizontalMultiLevelHierarchy"/>
    <dgm:cxn modelId="{383BA40E-5BF5-438E-950E-3E856074ADC2}" type="presParOf" srcId="{01C9B8F1-8182-4EE6-91F5-3F93DB191CBC}" destId="{EC9B63E4-5C30-4689-821E-C2AA3599BABF}" srcOrd="0" destOrd="0" presId="urn:microsoft.com/office/officeart/2008/layout/HorizontalMultiLevelHierarchy"/>
    <dgm:cxn modelId="{335BB3B7-5F6C-4C9D-8AE8-2834979F7A00}" type="presParOf" srcId="{AA5C44B7-0ED5-488F-BA34-DC0D6FAE2622}" destId="{B0CDA2F1-9951-4766-A453-A2773ADC03C4}" srcOrd="5" destOrd="0" presId="urn:microsoft.com/office/officeart/2008/layout/HorizontalMultiLevelHierarchy"/>
    <dgm:cxn modelId="{3B78A94C-736F-4FEA-BAF6-7375343370CC}" type="presParOf" srcId="{B0CDA2F1-9951-4766-A453-A2773ADC03C4}" destId="{C1E20660-A5EF-4952-B694-F9487B92A5B7}" srcOrd="0" destOrd="0" presId="urn:microsoft.com/office/officeart/2008/layout/HorizontalMultiLevelHierarchy"/>
    <dgm:cxn modelId="{075B738E-BA19-4C8A-849C-BE1D6FB33D76}" type="presParOf" srcId="{B0CDA2F1-9951-4766-A453-A2773ADC03C4}" destId="{64E8B460-E1A1-4AFA-9E67-FCBD643E4EE1}" srcOrd="1" destOrd="0" presId="urn:microsoft.com/office/officeart/2008/layout/HorizontalMultiLevelHierarchy"/>
    <dgm:cxn modelId="{61B54625-AAD0-4A90-B29B-C6D040DDCEC9}" type="presParOf" srcId="{64E8B460-E1A1-4AFA-9E67-FCBD643E4EE1}" destId="{5D76438C-7257-4B5D-9C67-BA4CAA8E3119}" srcOrd="0" destOrd="0" presId="urn:microsoft.com/office/officeart/2008/layout/HorizontalMultiLevelHierarchy"/>
    <dgm:cxn modelId="{4FF5911C-1C6F-4778-B1B9-F2DA6DB7A04B}" type="presParOf" srcId="{5D76438C-7257-4B5D-9C67-BA4CAA8E3119}" destId="{A573D908-5CDD-4DFF-9D56-A056C4C70956}" srcOrd="0" destOrd="0" presId="urn:microsoft.com/office/officeart/2008/layout/HorizontalMultiLevelHierarchy"/>
    <dgm:cxn modelId="{CED33E87-5C17-4A30-96D8-F64817E90AE0}" type="presParOf" srcId="{64E8B460-E1A1-4AFA-9E67-FCBD643E4EE1}" destId="{2EB2BBE6-E7FF-4581-8F02-A97C208B0146}" srcOrd="1" destOrd="0" presId="urn:microsoft.com/office/officeart/2008/layout/HorizontalMultiLevelHierarchy"/>
    <dgm:cxn modelId="{16BAD7B7-D442-4CCC-999A-FC6CB4D42B34}" type="presParOf" srcId="{2EB2BBE6-E7FF-4581-8F02-A97C208B0146}" destId="{E4B3BBA4-09ED-49F9-96A4-B1D010F1B4CA}" srcOrd="0" destOrd="0" presId="urn:microsoft.com/office/officeart/2008/layout/HorizontalMultiLevelHierarchy"/>
    <dgm:cxn modelId="{EB1A2E58-5E00-451C-BDD3-56C8084A0503}" type="presParOf" srcId="{2EB2BBE6-E7FF-4581-8F02-A97C208B0146}" destId="{EC7381F8-394C-4D96-A0BB-6CE05F265914}" srcOrd="1" destOrd="0" presId="urn:microsoft.com/office/officeart/2008/layout/HorizontalMultiLevelHierarchy"/>
    <dgm:cxn modelId="{2C1DF321-D057-42E1-B0E1-1193306C35B8}" type="presParOf" srcId="{AA5C44B7-0ED5-488F-BA34-DC0D6FAE2622}" destId="{C02274DF-4E1D-455C-BA50-FA1670F74E05}" srcOrd="6" destOrd="0" presId="urn:microsoft.com/office/officeart/2008/layout/HorizontalMultiLevelHierarchy"/>
    <dgm:cxn modelId="{34126E3E-8AAF-4361-93FE-CD6FA8C4B494}" type="presParOf" srcId="{C02274DF-4E1D-455C-BA50-FA1670F74E05}" destId="{329A81B7-A355-49A6-B96F-E1D42617F931}" srcOrd="0" destOrd="0" presId="urn:microsoft.com/office/officeart/2008/layout/HorizontalMultiLevelHierarchy"/>
    <dgm:cxn modelId="{98E6D3F6-76BE-4498-A79D-017D4C550A16}" type="presParOf" srcId="{AA5C44B7-0ED5-488F-BA34-DC0D6FAE2622}" destId="{F213D3FF-DB84-41FE-A508-D700A05CBB2A}" srcOrd="7" destOrd="0" presId="urn:microsoft.com/office/officeart/2008/layout/HorizontalMultiLevelHierarchy"/>
    <dgm:cxn modelId="{48E27CFB-659E-428C-BC5F-204103F524C9}" type="presParOf" srcId="{F213D3FF-DB84-41FE-A508-D700A05CBB2A}" destId="{5477DF18-EBCB-4BC5-B77C-AEC94525DC14}" srcOrd="0" destOrd="0" presId="urn:microsoft.com/office/officeart/2008/layout/HorizontalMultiLevelHierarchy"/>
    <dgm:cxn modelId="{F71D8AAF-8930-4F0A-B35C-33B292492E5E}" type="presParOf" srcId="{F213D3FF-DB84-41FE-A508-D700A05CBB2A}" destId="{BBF9E429-0181-413E-81E9-87098CC65A68}" srcOrd="1" destOrd="0" presId="urn:microsoft.com/office/officeart/2008/layout/HorizontalMultiLevelHierarchy"/>
    <dgm:cxn modelId="{3C9207A9-9831-44FB-9317-54F9F442B383}" type="presParOf" srcId="{AA5C44B7-0ED5-488F-BA34-DC0D6FAE2622}" destId="{0EA112B4-37A9-45CF-BA31-8FD4335027C1}" srcOrd="8" destOrd="0" presId="urn:microsoft.com/office/officeart/2008/layout/HorizontalMultiLevelHierarchy"/>
    <dgm:cxn modelId="{528422D0-C2BE-44A2-A88F-A3BAC12D4FA8}" type="presParOf" srcId="{0EA112B4-37A9-45CF-BA31-8FD4335027C1}" destId="{ED91A89B-D835-4F9C-9520-1F288E815ACD}" srcOrd="0" destOrd="0" presId="urn:microsoft.com/office/officeart/2008/layout/HorizontalMultiLevelHierarchy"/>
    <dgm:cxn modelId="{C6F3CDFC-1CB1-4A9A-8243-8ECB6B2B9BE7}" type="presParOf" srcId="{AA5C44B7-0ED5-488F-BA34-DC0D6FAE2622}" destId="{6D465EF5-D56C-467A-9F66-CEF81C8A2FAD}" srcOrd="9" destOrd="0" presId="urn:microsoft.com/office/officeart/2008/layout/HorizontalMultiLevelHierarchy"/>
    <dgm:cxn modelId="{170C3423-1DCA-4DB3-BB43-2C49E0C74EF0}" type="presParOf" srcId="{6D465EF5-D56C-467A-9F66-CEF81C8A2FAD}" destId="{312A706F-DD3A-4FC7-91C9-E651A25052F3}" srcOrd="0" destOrd="0" presId="urn:microsoft.com/office/officeart/2008/layout/HorizontalMultiLevelHierarchy"/>
    <dgm:cxn modelId="{204CA5AF-6334-48B3-8E7F-41B2C61112BF}" type="presParOf" srcId="{6D465EF5-D56C-467A-9F66-CEF81C8A2FAD}" destId="{0AC5A532-3AA4-47F5-9DC0-1A71F797A38F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23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FA20EFB-23D9-415D-BFDB-65BD720A6B7D}" type="doc">
      <dgm:prSet loTypeId="urn:microsoft.com/office/officeart/2005/8/layout/hierarchy3" loCatId="hierarchy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LID4096"/>
        </a:p>
      </dgm:t>
    </dgm:pt>
    <dgm:pt modelId="{A82EFA4D-CABD-4890-9A15-EB54EEAADB6F}">
      <dgm:prSet phldrT="[Text]"/>
      <dgm:spPr/>
      <dgm:t>
        <a:bodyPr/>
        <a:lstStyle/>
        <a:p>
          <a:r>
            <a:rPr lang="en-US" dirty="0" err="1"/>
            <a:t>ClCompile</a:t>
          </a:r>
          <a:endParaRPr lang="LID4096" dirty="0"/>
        </a:p>
      </dgm:t>
    </dgm:pt>
    <dgm:pt modelId="{90482873-B9C7-4C6E-9857-5D11F6D6FEE3}" type="parTrans" cxnId="{E5859CE2-9B20-4ECA-937E-555674665FDD}">
      <dgm:prSet/>
      <dgm:spPr/>
      <dgm:t>
        <a:bodyPr/>
        <a:lstStyle/>
        <a:p>
          <a:endParaRPr lang="LID4096"/>
        </a:p>
      </dgm:t>
    </dgm:pt>
    <dgm:pt modelId="{8C17CFAF-C84C-4478-9933-7DBC7ACD94F6}" type="sibTrans" cxnId="{E5859CE2-9B20-4ECA-937E-555674665FDD}">
      <dgm:prSet/>
      <dgm:spPr/>
      <dgm:t>
        <a:bodyPr/>
        <a:lstStyle/>
        <a:p>
          <a:endParaRPr lang="LID4096"/>
        </a:p>
      </dgm:t>
    </dgm:pt>
    <dgm:pt modelId="{5B4981CF-888F-46D1-A99B-D8EC48EA4062}">
      <dgm:prSet phldrT="[Text]"/>
      <dgm:spPr/>
      <dgm:t>
        <a:bodyPr/>
        <a:lstStyle/>
        <a:p>
          <a:r>
            <a:rPr lang="en-US" dirty="0" err="1"/>
            <a:t>CustomBuild</a:t>
          </a:r>
          <a:endParaRPr lang="LID4096" dirty="0"/>
        </a:p>
      </dgm:t>
    </dgm:pt>
    <dgm:pt modelId="{3FE74462-4D86-4BF1-A716-0072E5BD9C46}" type="parTrans" cxnId="{D5A443A2-9166-47E0-ACE3-EB7FB5231CDF}">
      <dgm:prSet/>
      <dgm:spPr/>
      <dgm:t>
        <a:bodyPr/>
        <a:lstStyle/>
        <a:p>
          <a:endParaRPr lang="LID4096"/>
        </a:p>
      </dgm:t>
    </dgm:pt>
    <dgm:pt modelId="{169C66A4-EC93-403B-9DD9-3AADDF45985C}" type="sibTrans" cxnId="{D5A443A2-9166-47E0-ACE3-EB7FB5231CDF}">
      <dgm:prSet/>
      <dgm:spPr/>
      <dgm:t>
        <a:bodyPr/>
        <a:lstStyle/>
        <a:p>
          <a:endParaRPr lang="LID4096"/>
        </a:p>
      </dgm:t>
    </dgm:pt>
    <dgm:pt modelId="{83A1067B-5EB5-426C-9E6B-8A9DAD409A59}">
      <dgm:prSet phldrT="[Text]"/>
      <dgm:spPr/>
      <dgm:t>
        <a:bodyPr/>
        <a:lstStyle/>
        <a:p>
          <a:r>
            <a:rPr lang="en-US" dirty="0"/>
            <a:t>Link</a:t>
          </a:r>
          <a:endParaRPr lang="LID4096" dirty="0"/>
        </a:p>
      </dgm:t>
    </dgm:pt>
    <dgm:pt modelId="{C34317C1-D5AF-4DD0-B059-C6FC66FB5ED2}" type="parTrans" cxnId="{104CE079-9B2E-4B10-8B5E-5322FD549787}">
      <dgm:prSet/>
      <dgm:spPr/>
      <dgm:t>
        <a:bodyPr/>
        <a:lstStyle/>
        <a:p>
          <a:endParaRPr lang="LID4096"/>
        </a:p>
      </dgm:t>
    </dgm:pt>
    <dgm:pt modelId="{85A73DB3-00A1-4169-9187-6F3D265CD69E}" type="sibTrans" cxnId="{104CE079-9B2E-4B10-8B5E-5322FD549787}">
      <dgm:prSet/>
      <dgm:spPr/>
      <dgm:t>
        <a:bodyPr/>
        <a:lstStyle/>
        <a:p>
          <a:endParaRPr lang="LID4096"/>
        </a:p>
      </dgm:t>
    </dgm:pt>
    <dgm:pt modelId="{3849FC66-F97F-4E79-8595-471068002720}">
      <dgm:prSet phldrT="[Text]"/>
      <dgm:spPr/>
      <dgm:t>
        <a:bodyPr/>
        <a:lstStyle/>
        <a:p>
          <a:r>
            <a:rPr lang="en-US" dirty="0"/>
            <a:t>MyClass.cpp</a:t>
          </a:r>
          <a:endParaRPr lang="LID4096" dirty="0"/>
        </a:p>
      </dgm:t>
    </dgm:pt>
    <dgm:pt modelId="{58394D5B-AC35-452C-9BD8-4487784805D3}" type="parTrans" cxnId="{479859BD-AA43-4483-94C6-5FAA80BD7A51}">
      <dgm:prSet/>
      <dgm:spPr/>
      <dgm:t>
        <a:bodyPr/>
        <a:lstStyle/>
        <a:p>
          <a:endParaRPr lang="LID4096"/>
        </a:p>
      </dgm:t>
    </dgm:pt>
    <dgm:pt modelId="{1CA64509-A1BF-4F3E-9027-F74AA6B554FB}" type="sibTrans" cxnId="{479859BD-AA43-4483-94C6-5FAA80BD7A51}">
      <dgm:prSet/>
      <dgm:spPr/>
      <dgm:t>
        <a:bodyPr/>
        <a:lstStyle/>
        <a:p>
          <a:endParaRPr lang="LID4096"/>
        </a:p>
      </dgm:t>
    </dgm:pt>
    <dgm:pt modelId="{443B0786-E5DB-4B93-A898-CC13B7B64380}">
      <dgm:prSet phldrT="[Text]"/>
      <dgm:spPr/>
      <dgm:t>
        <a:bodyPr/>
        <a:lstStyle/>
        <a:p>
          <a:r>
            <a:rPr lang="en-US" dirty="0"/>
            <a:t>Main.cpp</a:t>
          </a:r>
          <a:endParaRPr lang="LID4096" dirty="0"/>
        </a:p>
      </dgm:t>
    </dgm:pt>
    <dgm:pt modelId="{A5D336F0-2723-4180-9FF1-A1E16AD5FF6F}" type="parTrans" cxnId="{D69E974E-80C3-49E0-AACF-FA35248EA6F4}">
      <dgm:prSet/>
      <dgm:spPr/>
      <dgm:t>
        <a:bodyPr/>
        <a:lstStyle/>
        <a:p>
          <a:endParaRPr lang="LID4096"/>
        </a:p>
      </dgm:t>
    </dgm:pt>
    <dgm:pt modelId="{89C192DD-55C2-4A85-9621-81421FF83983}" type="sibTrans" cxnId="{D69E974E-80C3-49E0-AACF-FA35248EA6F4}">
      <dgm:prSet/>
      <dgm:spPr/>
      <dgm:t>
        <a:bodyPr/>
        <a:lstStyle/>
        <a:p>
          <a:endParaRPr lang="LID4096"/>
        </a:p>
      </dgm:t>
    </dgm:pt>
    <dgm:pt modelId="{ABBA26D8-E7CB-47BD-8679-165D7C234100}">
      <dgm:prSet phldrT="[Text]"/>
      <dgm:spPr/>
      <dgm:t>
        <a:bodyPr/>
        <a:lstStyle/>
        <a:p>
          <a:r>
            <a:rPr lang="en-US" dirty="0" err="1"/>
            <a:t>MyClass.h</a:t>
          </a:r>
          <a:endParaRPr lang="LID4096" dirty="0"/>
        </a:p>
      </dgm:t>
    </dgm:pt>
    <dgm:pt modelId="{63CA6D4D-7D8D-4368-8E81-82495845E8AE}" type="parTrans" cxnId="{81E35169-058E-4D2F-8B52-03951BB6352C}">
      <dgm:prSet/>
      <dgm:spPr/>
      <dgm:t>
        <a:bodyPr/>
        <a:lstStyle/>
        <a:p>
          <a:endParaRPr lang="LID4096"/>
        </a:p>
      </dgm:t>
    </dgm:pt>
    <dgm:pt modelId="{7DA7F05A-739F-4984-8388-F3004CE4DF5B}" type="sibTrans" cxnId="{81E35169-058E-4D2F-8B52-03951BB6352C}">
      <dgm:prSet/>
      <dgm:spPr/>
      <dgm:t>
        <a:bodyPr/>
        <a:lstStyle/>
        <a:p>
          <a:endParaRPr lang="LID4096"/>
        </a:p>
      </dgm:t>
    </dgm:pt>
    <dgm:pt modelId="{67D7EF76-B1F4-4850-987C-A8D9382BA82D}" type="pres">
      <dgm:prSet presAssocID="{3FA20EFB-23D9-415D-BFDB-65BD720A6B7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733E57E-A460-4DBD-9B7E-DC36AD5C2A0C}" type="pres">
      <dgm:prSet presAssocID="{A82EFA4D-CABD-4890-9A15-EB54EEAADB6F}" presName="root" presStyleCnt="0"/>
      <dgm:spPr/>
    </dgm:pt>
    <dgm:pt modelId="{EFCC4605-8F1F-4D97-AC5A-82521262CED3}" type="pres">
      <dgm:prSet presAssocID="{A82EFA4D-CABD-4890-9A15-EB54EEAADB6F}" presName="rootComposite" presStyleCnt="0"/>
      <dgm:spPr/>
    </dgm:pt>
    <dgm:pt modelId="{41E495E6-37BD-4DDF-8BDF-246BA971F302}" type="pres">
      <dgm:prSet presAssocID="{A82EFA4D-CABD-4890-9A15-EB54EEAADB6F}" presName="rootText" presStyleLbl="node1" presStyleIdx="0" presStyleCnt="3"/>
      <dgm:spPr/>
    </dgm:pt>
    <dgm:pt modelId="{CEBD83B9-5865-4A45-9EB5-4F2D48A61AF5}" type="pres">
      <dgm:prSet presAssocID="{A82EFA4D-CABD-4890-9A15-EB54EEAADB6F}" presName="rootConnector" presStyleLbl="node1" presStyleIdx="0" presStyleCnt="3"/>
      <dgm:spPr/>
    </dgm:pt>
    <dgm:pt modelId="{E6775C66-3E93-44FF-8326-9BE64CCB457C}" type="pres">
      <dgm:prSet presAssocID="{A82EFA4D-CABD-4890-9A15-EB54EEAADB6F}" presName="childShape" presStyleCnt="0"/>
      <dgm:spPr/>
    </dgm:pt>
    <dgm:pt modelId="{8BBCA83A-EAC8-4DC6-A081-3477692551C9}" type="pres">
      <dgm:prSet presAssocID="{58394D5B-AC35-452C-9BD8-4487784805D3}" presName="Name13" presStyleLbl="parChTrans1D2" presStyleIdx="0" presStyleCnt="3"/>
      <dgm:spPr/>
    </dgm:pt>
    <dgm:pt modelId="{FBD8D844-2944-428D-8AA0-D98E3B439F31}" type="pres">
      <dgm:prSet presAssocID="{3849FC66-F97F-4E79-8595-471068002720}" presName="childText" presStyleLbl="bgAcc1" presStyleIdx="0" presStyleCnt="3">
        <dgm:presLayoutVars>
          <dgm:bulletEnabled val="1"/>
        </dgm:presLayoutVars>
      </dgm:prSet>
      <dgm:spPr/>
    </dgm:pt>
    <dgm:pt modelId="{458783DC-C8E1-4663-A2D5-0F7C844FD442}" type="pres">
      <dgm:prSet presAssocID="{A5D336F0-2723-4180-9FF1-A1E16AD5FF6F}" presName="Name13" presStyleLbl="parChTrans1D2" presStyleIdx="1" presStyleCnt="3"/>
      <dgm:spPr/>
    </dgm:pt>
    <dgm:pt modelId="{AD4D09A6-709B-4645-B68C-6F370F577E63}" type="pres">
      <dgm:prSet presAssocID="{443B0786-E5DB-4B93-A898-CC13B7B64380}" presName="childText" presStyleLbl="bgAcc1" presStyleIdx="1" presStyleCnt="3">
        <dgm:presLayoutVars>
          <dgm:bulletEnabled val="1"/>
        </dgm:presLayoutVars>
      </dgm:prSet>
      <dgm:spPr/>
    </dgm:pt>
    <dgm:pt modelId="{BD98AFED-5102-4ABC-9EF6-BA22D8A792A6}" type="pres">
      <dgm:prSet presAssocID="{5B4981CF-888F-46D1-A99B-D8EC48EA4062}" presName="root" presStyleCnt="0"/>
      <dgm:spPr/>
    </dgm:pt>
    <dgm:pt modelId="{735ED5CA-0DF2-4B85-B6E2-8978BC871CFD}" type="pres">
      <dgm:prSet presAssocID="{5B4981CF-888F-46D1-A99B-D8EC48EA4062}" presName="rootComposite" presStyleCnt="0"/>
      <dgm:spPr/>
    </dgm:pt>
    <dgm:pt modelId="{8BEF459F-ECAA-442F-BD22-745776A1B5B6}" type="pres">
      <dgm:prSet presAssocID="{5B4981CF-888F-46D1-A99B-D8EC48EA4062}" presName="rootText" presStyleLbl="node1" presStyleIdx="1" presStyleCnt="3"/>
      <dgm:spPr/>
    </dgm:pt>
    <dgm:pt modelId="{793F7112-7E08-480C-B711-231C1571E678}" type="pres">
      <dgm:prSet presAssocID="{5B4981CF-888F-46D1-A99B-D8EC48EA4062}" presName="rootConnector" presStyleLbl="node1" presStyleIdx="1" presStyleCnt="3"/>
      <dgm:spPr/>
    </dgm:pt>
    <dgm:pt modelId="{88B7C06A-2574-420C-AF83-AB700E09CCA4}" type="pres">
      <dgm:prSet presAssocID="{5B4981CF-888F-46D1-A99B-D8EC48EA4062}" presName="childShape" presStyleCnt="0"/>
      <dgm:spPr/>
    </dgm:pt>
    <dgm:pt modelId="{E6435531-0628-4CA0-9A8A-678CC4C8A3F8}" type="pres">
      <dgm:prSet presAssocID="{63CA6D4D-7D8D-4368-8E81-82495845E8AE}" presName="Name13" presStyleLbl="parChTrans1D2" presStyleIdx="2" presStyleCnt="3"/>
      <dgm:spPr/>
    </dgm:pt>
    <dgm:pt modelId="{4A8463F4-049C-4F14-93C7-3559CF13C388}" type="pres">
      <dgm:prSet presAssocID="{ABBA26D8-E7CB-47BD-8679-165D7C234100}" presName="childText" presStyleLbl="bgAcc1" presStyleIdx="2" presStyleCnt="3">
        <dgm:presLayoutVars>
          <dgm:bulletEnabled val="1"/>
        </dgm:presLayoutVars>
      </dgm:prSet>
      <dgm:spPr/>
    </dgm:pt>
    <dgm:pt modelId="{C8982C6F-A615-414E-83AE-A3BE1892964C}" type="pres">
      <dgm:prSet presAssocID="{83A1067B-5EB5-426C-9E6B-8A9DAD409A59}" presName="root" presStyleCnt="0"/>
      <dgm:spPr/>
    </dgm:pt>
    <dgm:pt modelId="{8B9322C9-600E-4F22-AFA4-D1FEE7FA5DC4}" type="pres">
      <dgm:prSet presAssocID="{83A1067B-5EB5-426C-9E6B-8A9DAD409A59}" presName="rootComposite" presStyleCnt="0"/>
      <dgm:spPr/>
    </dgm:pt>
    <dgm:pt modelId="{95ECCD2E-B821-4E84-A4F2-27D940C4C3B5}" type="pres">
      <dgm:prSet presAssocID="{83A1067B-5EB5-426C-9E6B-8A9DAD409A59}" presName="rootText" presStyleLbl="node1" presStyleIdx="2" presStyleCnt="3"/>
      <dgm:spPr/>
    </dgm:pt>
    <dgm:pt modelId="{799AA251-F65E-4115-9CD7-4E3B05BFBBB3}" type="pres">
      <dgm:prSet presAssocID="{83A1067B-5EB5-426C-9E6B-8A9DAD409A59}" presName="rootConnector" presStyleLbl="node1" presStyleIdx="2" presStyleCnt="3"/>
      <dgm:spPr/>
    </dgm:pt>
    <dgm:pt modelId="{8D997175-99B2-45A2-B3F3-CED80D1E8933}" type="pres">
      <dgm:prSet presAssocID="{83A1067B-5EB5-426C-9E6B-8A9DAD409A59}" presName="childShape" presStyleCnt="0"/>
      <dgm:spPr/>
    </dgm:pt>
  </dgm:ptLst>
  <dgm:cxnLst>
    <dgm:cxn modelId="{95BBFB03-3E29-4896-88FD-48F551C1D4E9}" type="presOf" srcId="{5B4981CF-888F-46D1-A99B-D8EC48EA4062}" destId="{793F7112-7E08-480C-B711-231C1571E678}" srcOrd="1" destOrd="0" presId="urn:microsoft.com/office/officeart/2005/8/layout/hierarchy3"/>
    <dgm:cxn modelId="{FB07E12E-3BD0-48C1-BA69-953D19224427}" type="presOf" srcId="{3FA20EFB-23D9-415D-BFDB-65BD720A6B7D}" destId="{67D7EF76-B1F4-4850-987C-A8D9382BA82D}" srcOrd="0" destOrd="0" presId="urn:microsoft.com/office/officeart/2005/8/layout/hierarchy3"/>
    <dgm:cxn modelId="{4367FF3D-9300-475D-A8D1-E84EF072EFDE}" type="presOf" srcId="{3849FC66-F97F-4E79-8595-471068002720}" destId="{FBD8D844-2944-428D-8AA0-D98E3B439F31}" srcOrd="0" destOrd="0" presId="urn:microsoft.com/office/officeart/2005/8/layout/hierarchy3"/>
    <dgm:cxn modelId="{EB1AB661-D705-48ED-9092-BC293C3248F7}" type="presOf" srcId="{ABBA26D8-E7CB-47BD-8679-165D7C234100}" destId="{4A8463F4-049C-4F14-93C7-3559CF13C388}" srcOrd="0" destOrd="0" presId="urn:microsoft.com/office/officeart/2005/8/layout/hierarchy3"/>
    <dgm:cxn modelId="{4FCE4C67-CC32-4AA0-97DA-5CE84A7E7711}" type="presOf" srcId="{A5D336F0-2723-4180-9FF1-A1E16AD5FF6F}" destId="{458783DC-C8E1-4663-A2D5-0F7C844FD442}" srcOrd="0" destOrd="0" presId="urn:microsoft.com/office/officeart/2005/8/layout/hierarchy3"/>
    <dgm:cxn modelId="{878C9D67-6F56-4B78-98C1-CA887C906456}" type="presOf" srcId="{83A1067B-5EB5-426C-9E6B-8A9DAD409A59}" destId="{95ECCD2E-B821-4E84-A4F2-27D940C4C3B5}" srcOrd="0" destOrd="0" presId="urn:microsoft.com/office/officeart/2005/8/layout/hierarchy3"/>
    <dgm:cxn modelId="{81E35169-058E-4D2F-8B52-03951BB6352C}" srcId="{5B4981CF-888F-46D1-A99B-D8EC48EA4062}" destId="{ABBA26D8-E7CB-47BD-8679-165D7C234100}" srcOrd="0" destOrd="0" parTransId="{63CA6D4D-7D8D-4368-8E81-82495845E8AE}" sibTransId="{7DA7F05A-739F-4984-8388-F3004CE4DF5B}"/>
    <dgm:cxn modelId="{8A4F754E-7AEE-4492-B9A6-DBC612A4A408}" type="presOf" srcId="{63CA6D4D-7D8D-4368-8E81-82495845E8AE}" destId="{E6435531-0628-4CA0-9A8A-678CC4C8A3F8}" srcOrd="0" destOrd="0" presId="urn:microsoft.com/office/officeart/2005/8/layout/hierarchy3"/>
    <dgm:cxn modelId="{D69E974E-80C3-49E0-AACF-FA35248EA6F4}" srcId="{A82EFA4D-CABD-4890-9A15-EB54EEAADB6F}" destId="{443B0786-E5DB-4B93-A898-CC13B7B64380}" srcOrd="1" destOrd="0" parTransId="{A5D336F0-2723-4180-9FF1-A1E16AD5FF6F}" sibTransId="{89C192DD-55C2-4A85-9621-81421FF83983}"/>
    <dgm:cxn modelId="{104CE079-9B2E-4B10-8B5E-5322FD549787}" srcId="{3FA20EFB-23D9-415D-BFDB-65BD720A6B7D}" destId="{83A1067B-5EB5-426C-9E6B-8A9DAD409A59}" srcOrd="2" destOrd="0" parTransId="{C34317C1-D5AF-4DD0-B059-C6FC66FB5ED2}" sibTransId="{85A73DB3-00A1-4169-9187-6F3D265CD69E}"/>
    <dgm:cxn modelId="{D5A443A2-9166-47E0-ACE3-EB7FB5231CDF}" srcId="{3FA20EFB-23D9-415D-BFDB-65BD720A6B7D}" destId="{5B4981CF-888F-46D1-A99B-D8EC48EA4062}" srcOrd="1" destOrd="0" parTransId="{3FE74462-4D86-4BF1-A716-0072E5BD9C46}" sibTransId="{169C66A4-EC93-403B-9DD9-3AADDF45985C}"/>
    <dgm:cxn modelId="{8E75B1A2-02B5-4B5D-BF5F-711D02CB20AD}" type="presOf" srcId="{58394D5B-AC35-452C-9BD8-4487784805D3}" destId="{8BBCA83A-EAC8-4DC6-A081-3477692551C9}" srcOrd="0" destOrd="0" presId="urn:microsoft.com/office/officeart/2005/8/layout/hierarchy3"/>
    <dgm:cxn modelId="{1339ACA4-7521-4DB6-96CD-745D41EC1C6C}" type="presOf" srcId="{A82EFA4D-CABD-4890-9A15-EB54EEAADB6F}" destId="{41E495E6-37BD-4DDF-8BDF-246BA971F302}" srcOrd="0" destOrd="0" presId="urn:microsoft.com/office/officeart/2005/8/layout/hierarchy3"/>
    <dgm:cxn modelId="{B1FFE6B1-5EC8-4437-9525-C361B803E31E}" type="presOf" srcId="{443B0786-E5DB-4B93-A898-CC13B7B64380}" destId="{AD4D09A6-709B-4645-B68C-6F370F577E63}" srcOrd="0" destOrd="0" presId="urn:microsoft.com/office/officeart/2005/8/layout/hierarchy3"/>
    <dgm:cxn modelId="{479859BD-AA43-4483-94C6-5FAA80BD7A51}" srcId="{A82EFA4D-CABD-4890-9A15-EB54EEAADB6F}" destId="{3849FC66-F97F-4E79-8595-471068002720}" srcOrd="0" destOrd="0" parTransId="{58394D5B-AC35-452C-9BD8-4487784805D3}" sibTransId="{1CA64509-A1BF-4F3E-9027-F74AA6B554FB}"/>
    <dgm:cxn modelId="{8D66A5CF-9832-4713-9752-0EABAB55D99F}" type="presOf" srcId="{83A1067B-5EB5-426C-9E6B-8A9DAD409A59}" destId="{799AA251-F65E-4115-9CD7-4E3B05BFBBB3}" srcOrd="1" destOrd="0" presId="urn:microsoft.com/office/officeart/2005/8/layout/hierarchy3"/>
    <dgm:cxn modelId="{E5859CE2-9B20-4ECA-937E-555674665FDD}" srcId="{3FA20EFB-23D9-415D-BFDB-65BD720A6B7D}" destId="{A82EFA4D-CABD-4890-9A15-EB54EEAADB6F}" srcOrd="0" destOrd="0" parTransId="{90482873-B9C7-4C6E-9857-5D11F6D6FEE3}" sibTransId="{8C17CFAF-C84C-4478-9933-7DBC7ACD94F6}"/>
    <dgm:cxn modelId="{349CEFE8-F300-4650-9D39-3860F795A285}" type="presOf" srcId="{A82EFA4D-CABD-4890-9A15-EB54EEAADB6F}" destId="{CEBD83B9-5865-4A45-9EB5-4F2D48A61AF5}" srcOrd="1" destOrd="0" presId="urn:microsoft.com/office/officeart/2005/8/layout/hierarchy3"/>
    <dgm:cxn modelId="{54EB40EB-B264-4006-9505-FF594EC1B5FA}" type="presOf" srcId="{5B4981CF-888F-46D1-A99B-D8EC48EA4062}" destId="{8BEF459F-ECAA-442F-BD22-745776A1B5B6}" srcOrd="0" destOrd="0" presId="urn:microsoft.com/office/officeart/2005/8/layout/hierarchy3"/>
    <dgm:cxn modelId="{FF09F3CB-84C9-4570-9A1A-F193866CB38A}" type="presParOf" srcId="{67D7EF76-B1F4-4850-987C-A8D9382BA82D}" destId="{2733E57E-A460-4DBD-9B7E-DC36AD5C2A0C}" srcOrd="0" destOrd="0" presId="urn:microsoft.com/office/officeart/2005/8/layout/hierarchy3"/>
    <dgm:cxn modelId="{E52B9557-95BB-4660-A61D-05E65F4F3ADC}" type="presParOf" srcId="{2733E57E-A460-4DBD-9B7E-DC36AD5C2A0C}" destId="{EFCC4605-8F1F-4D97-AC5A-82521262CED3}" srcOrd="0" destOrd="0" presId="urn:microsoft.com/office/officeart/2005/8/layout/hierarchy3"/>
    <dgm:cxn modelId="{6F383C0F-4CB6-4A17-A5EB-8A790454DBCB}" type="presParOf" srcId="{EFCC4605-8F1F-4D97-AC5A-82521262CED3}" destId="{41E495E6-37BD-4DDF-8BDF-246BA971F302}" srcOrd="0" destOrd="0" presId="urn:microsoft.com/office/officeart/2005/8/layout/hierarchy3"/>
    <dgm:cxn modelId="{08A1EF84-7964-4E20-9737-9EB07ADF5898}" type="presParOf" srcId="{EFCC4605-8F1F-4D97-AC5A-82521262CED3}" destId="{CEBD83B9-5865-4A45-9EB5-4F2D48A61AF5}" srcOrd="1" destOrd="0" presId="urn:microsoft.com/office/officeart/2005/8/layout/hierarchy3"/>
    <dgm:cxn modelId="{B38B8A82-61E8-4979-A9C7-6C4574CAE448}" type="presParOf" srcId="{2733E57E-A460-4DBD-9B7E-DC36AD5C2A0C}" destId="{E6775C66-3E93-44FF-8326-9BE64CCB457C}" srcOrd="1" destOrd="0" presId="urn:microsoft.com/office/officeart/2005/8/layout/hierarchy3"/>
    <dgm:cxn modelId="{86B32305-6C56-4036-BC9B-1DB8A62C6B70}" type="presParOf" srcId="{E6775C66-3E93-44FF-8326-9BE64CCB457C}" destId="{8BBCA83A-EAC8-4DC6-A081-3477692551C9}" srcOrd="0" destOrd="0" presId="urn:microsoft.com/office/officeart/2005/8/layout/hierarchy3"/>
    <dgm:cxn modelId="{571E8956-B18F-4CBA-B1C0-05888039B17D}" type="presParOf" srcId="{E6775C66-3E93-44FF-8326-9BE64CCB457C}" destId="{FBD8D844-2944-428D-8AA0-D98E3B439F31}" srcOrd="1" destOrd="0" presId="urn:microsoft.com/office/officeart/2005/8/layout/hierarchy3"/>
    <dgm:cxn modelId="{C35631BB-2C72-4E16-B29E-7C6E92F24558}" type="presParOf" srcId="{E6775C66-3E93-44FF-8326-9BE64CCB457C}" destId="{458783DC-C8E1-4663-A2D5-0F7C844FD442}" srcOrd="2" destOrd="0" presId="urn:microsoft.com/office/officeart/2005/8/layout/hierarchy3"/>
    <dgm:cxn modelId="{A080F491-C9A6-46D4-8A7E-B195317DA68E}" type="presParOf" srcId="{E6775C66-3E93-44FF-8326-9BE64CCB457C}" destId="{AD4D09A6-709B-4645-B68C-6F370F577E63}" srcOrd="3" destOrd="0" presId="urn:microsoft.com/office/officeart/2005/8/layout/hierarchy3"/>
    <dgm:cxn modelId="{F734A3FD-6985-4873-9518-FD3397EBEF71}" type="presParOf" srcId="{67D7EF76-B1F4-4850-987C-A8D9382BA82D}" destId="{BD98AFED-5102-4ABC-9EF6-BA22D8A792A6}" srcOrd="1" destOrd="0" presId="urn:microsoft.com/office/officeart/2005/8/layout/hierarchy3"/>
    <dgm:cxn modelId="{ECA63E78-21AF-4F59-B047-588DAEC33F18}" type="presParOf" srcId="{BD98AFED-5102-4ABC-9EF6-BA22D8A792A6}" destId="{735ED5CA-0DF2-4B85-B6E2-8978BC871CFD}" srcOrd="0" destOrd="0" presId="urn:microsoft.com/office/officeart/2005/8/layout/hierarchy3"/>
    <dgm:cxn modelId="{AFBBC390-0BA3-44D9-8B77-F2352641B01C}" type="presParOf" srcId="{735ED5CA-0DF2-4B85-B6E2-8978BC871CFD}" destId="{8BEF459F-ECAA-442F-BD22-745776A1B5B6}" srcOrd="0" destOrd="0" presId="urn:microsoft.com/office/officeart/2005/8/layout/hierarchy3"/>
    <dgm:cxn modelId="{AED13FC5-953C-4295-A1C1-C8B8B402E1E7}" type="presParOf" srcId="{735ED5CA-0DF2-4B85-B6E2-8978BC871CFD}" destId="{793F7112-7E08-480C-B711-231C1571E678}" srcOrd="1" destOrd="0" presId="urn:microsoft.com/office/officeart/2005/8/layout/hierarchy3"/>
    <dgm:cxn modelId="{EAAFBEE5-E36C-4CB8-8B43-81E54DEE26E2}" type="presParOf" srcId="{BD98AFED-5102-4ABC-9EF6-BA22D8A792A6}" destId="{88B7C06A-2574-420C-AF83-AB700E09CCA4}" srcOrd="1" destOrd="0" presId="urn:microsoft.com/office/officeart/2005/8/layout/hierarchy3"/>
    <dgm:cxn modelId="{A6FD0638-DBA1-4661-94D7-98A7A93C9355}" type="presParOf" srcId="{88B7C06A-2574-420C-AF83-AB700E09CCA4}" destId="{E6435531-0628-4CA0-9A8A-678CC4C8A3F8}" srcOrd="0" destOrd="0" presId="urn:microsoft.com/office/officeart/2005/8/layout/hierarchy3"/>
    <dgm:cxn modelId="{017CF190-8136-41F6-9457-6604C597DFA5}" type="presParOf" srcId="{88B7C06A-2574-420C-AF83-AB700E09CCA4}" destId="{4A8463F4-049C-4F14-93C7-3559CF13C388}" srcOrd="1" destOrd="0" presId="urn:microsoft.com/office/officeart/2005/8/layout/hierarchy3"/>
    <dgm:cxn modelId="{3E27EFD6-D248-4B6E-9533-7F7B9FF86A38}" type="presParOf" srcId="{67D7EF76-B1F4-4850-987C-A8D9382BA82D}" destId="{C8982C6F-A615-414E-83AE-A3BE1892964C}" srcOrd="2" destOrd="0" presId="urn:microsoft.com/office/officeart/2005/8/layout/hierarchy3"/>
    <dgm:cxn modelId="{D916CEE7-6C5C-4CA8-B03D-2537B8799349}" type="presParOf" srcId="{C8982C6F-A615-414E-83AE-A3BE1892964C}" destId="{8B9322C9-600E-4F22-AFA4-D1FEE7FA5DC4}" srcOrd="0" destOrd="0" presId="urn:microsoft.com/office/officeart/2005/8/layout/hierarchy3"/>
    <dgm:cxn modelId="{8BF75C54-F845-4D8E-A642-9DFEBCD7B97A}" type="presParOf" srcId="{8B9322C9-600E-4F22-AFA4-D1FEE7FA5DC4}" destId="{95ECCD2E-B821-4E84-A4F2-27D940C4C3B5}" srcOrd="0" destOrd="0" presId="urn:microsoft.com/office/officeart/2005/8/layout/hierarchy3"/>
    <dgm:cxn modelId="{C265BE98-2B95-47EF-BF5C-D45ABF84B3F6}" type="presParOf" srcId="{8B9322C9-600E-4F22-AFA4-D1FEE7FA5DC4}" destId="{799AA251-F65E-4115-9CD7-4E3B05BFBBB3}" srcOrd="1" destOrd="0" presId="urn:microsoft.com/office/officeart/2005/8/layout/hierarchy3"/>
    <dgm:cxn modelId="{E17D1F8A-60DA-43C4-A008-207E1ACAC2D1}" type="presParOf" srcId="{C8982C6F-A615-414E-83AE-A3BE1892964C}" destId="{8D997175-99B2-45A2-B3F3-CED80D1E8933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FA20EFB-23D9-415D-BFDB-65BD720A6B7D}" type="doc">
      <dgm:prSet loTypeId="urn:microsoft.com/office/officeart/2005/8/layout/hierarchy3" loCatId="hierarchy" qsTypeId="urn:microsoft.com/office/officeart/2005/8/quickstyle/simple4" qsCatId="simple" csTypeId="urn:microsoft.com/office/officeart/2005/8/colors/accent6_2" csCatId="accent6" phldr="1"/>
      <dgm:spPr/>
      <dgm:t>
        <a:bodyPr/>
        <a:lstStyle/>
        <a:p>
          <a:endParaRPr lang="LID4096"/>
        </a:p>
      </dgm:t>
    </dgm:pt>
    <dgm:pt modelId="{A82EFA4D-CABD-4890-9A15-EB54EEAADB6F}">
      <dgm:prSet phldrT="[Text]"/>
      <dgm:spPr/>
      <dgm:t>
        <a:bodyPr/>
        <a:lstStyle/>
        <a:p>
          <a:r>
            <a:rPr lang="en-US"/>
            <a:t>QtSettings</a:t>
          </a:r>
          <a:endParaRPr lang="LID4096" dirty="0"/>
        </a:p>
      </dgm:t>
    </dgm:pt>
    <dgm:pt modelId="{90482873-B9C7-4C6E-9857-5D11F6D6FEE3}" type="parTrans" cxnId="{E5859CE2-9B20-4ECA-937E-555674665FDD}">
      <dgm:prSet/>
      <dgm:spPr/>
      <dgm:t>
        <a:bodyPr/>
        <a:lstStyle/>
        <a:p>
          <a:endParaRPr lang="LID4096"/>
        </a:p>
      </dgm:t>
    </dgm:pt>
    <dgm:pt modelId="{8C17CFAF-C84C-4478-9933-7DBC7ACD94F6}" type="sibTrans" cxnId="{E5859CE2-9B20-4ECA-937E-555674665FDD}">
      <dgm:prSet/>
      <dgm:spPr/>
      <dgm:t>
        <a:bodyPr/>
        <a:lstStyle/>
        <a:p>
          <a:endParaRPr lang="LID4096"/>
        </a:p>
      </dgm:t>
    </dgm:pt>
    <dgm:pt modelId="{CF111B15-78CC-4225-9442-14FC17C13E4D}">
      <dgm:prSet phldrT="[Text]"/>
      <dgm:spPr/>
      <dgm:t>
        <a:bodyPr/>
        <a:lstStyle/>
        <a:p>
          <a:r>
            <a:rPr lang="en-US" dirty="0" err="1"/>
            <a:t>QtMoc</a:t>
          </a:r>
          <a:endParaRPr lang="LID4096" dirty="0"/>
        </a:p>
      </dgm:t>
    </dgm:pt>
    <dgm:pt modelId="{238EF7C2-091D-4AF4-8BBF-4F87C5A02FF1}" type="parTrans" cxnId="{6D0B21D0-2BCA-4FCF-A7D0-72DCF9C6CF16}">
      <dgm:prSet/>
      <dgm:spPr/>
      <dgm:t>
        <a:bodyPr/>
        <a:lstStyle/>
        <a:p>
          <a:endParaRPr lang="LID4096"/>
        </a:p>
      </dgm:t>
    </dgm:pt>
    <dgm:pt modelId="{39D8BD5D-9715-40C0-BEAD-B35D35DBDEC4}" type="sibTrans" cxnId="{6D0B21D0-2BCA-4FCF-A7D0-72DCF9C6CF16}">
      <dgm:prSet/>
      <dgm:spPr/>
      <dgm:t>
        <a:bodyPr/>
        <a:lstStyle/>
        <a:p>
          <a:endParaRPr lang="LID4096"/>
        </a:p>
      </dgm:t>
    </dgm:pt>
    <dgm:pt modelId="{1C71D5F7-CC00-4A8C-82E4-AC6DFD2E5B5B}">
      <dgm:prSet phldrT="[Text]"/>
      <dgm:spPr/>
      <dgm:t>
        <a:bodyPr/>
        <a:lstStyle/>
        <a:p>
          <a:r>
            <a:rPr lang="en-US" dirty="0" err="1"/>
            <a:t>MyClass.h</a:t>
          </a:r>
          <a:endParaRPr lang="LID4096" dirty="0"/>
        </a:p>
      </dgm:t>
    </dgm:pt>
    <dgm:pt modelId="{7919D0A3-851F-4940-B13A-5927A135351E}" type="parTrans" cxnId="{18A6D6E7-D744-409C-8832-EB553B013801}">
      <dgm:prSet/>
      <dgm:spPr/>
      <dgm:t>
        <a:bodyPr/>
        <a:lstStyle/>
        <a:p>
          <a:endParaRPr lang="LID4096"/>
        </a:p>
      </dgm:t>
    </dgm:pt>
    <dgm:pt modelId="{DE266F5B-2E12-4AE7-91BA-D4A429001C60}" type="sibTrans" cxnId="{18A6D6E7-D744-409C-8832-EB553B013801}">
      <dgm:prSet/>
      <dgm:spPr/>
      <dgm:t>
        <a:bodyPr/>
        <a:lstStyle/>
        <a:p>
          <a:endParaRPr lang="LID4096"/>
        </a:p>
      </dgm:t>
    </dgm:pt>
    <dgm:pt modelId="{44016CD7-97A5-4335-BAA5-1EA42667609D}">
      <dgm:prSet phldrT="[Text]"/>
      <dgm:spPr/>
      <dgm:t>
        <a:bodyPr/>
        <a:lstStyle/>
        <a:p>
          <a:r>
            <a:rPr lang="en-US"/>
            <a:t>MyClass.cpp</a:t>
          </a:r>
          <a:endParaRPr lang="LID4096" dirty="0"/>
        </a:p>
      </dgm:t>
    </dgm:pt>
    <dgm:pt modelId="{ACEB9512-BBE2-4789-9553-6B30DBB620AB}" type="parTrans" cxnId="{EDD3CE3F-D84C-4C88-BAF3-87135930022E}">
      <dgm:prSet/>
      <dgm:spPr/>
      <dgm:t>
        <a:bodyPr/>
        <a:lstStyle/>
        <a:p>
          <a:endParaRPr lang="LID4096"/>
        </a:p>
      </dgm:t>
    </dgm:pt>
    <dgm:pt modelId="{83BAEC3E-4B79-44BC-8412-D20282929730}" type="sibTrans" cxnId="{EDD3CE3F-D84C-4C88-BAF3-87135930022E}">
      <dgm:prSet/>
      <dgm:spPr/>
      <dgm:t>
        <a:bodyPr/>
        <a:lstStyle/>
        <a:p>
          <a:endParaRPr lang="LID4096"/>
        </a:p>
      </dgm:t>
    </dgm:pt>
    <dgm:pt modelId="{E3FF7A46-3697-47C6-81C2-2FBA52F913F7}">
      <dgm:prSet phldrT="[Text]"/>
      <dgm:spPr/>
      <dgm:t>
        <a:bodyPr/>
        <a:lstStyle/>
        <a:p>
          <a:r>
            <a:rPr lang="en-US"/>
            <a:t>ClCompile</a:t>
          </a:r>
          <a:endParaRPr lang="LID4096" dirty="0"/>
        </a:p>
      </dgm:t>
    </dgm:pt>
    <dgm:pt modelId="{38AD1B73-1BAD-4026-9E92-77A9182C435F}" type="parTrans" cxnId="{81000A12-9AFC-4B0C-AE36-22A4F315054E}">
      <dgm:prSet/>
      <dgm:spPr/>
      <dgm:t>
        <a:bodyPr/>
        <a:lstStyle/>
        <a:p>
          <a:endParaRPr lang="LID4096"/>
        </a:p>
      </dgm:t>
    </dgm:pt>
    <dgm:pt modelId="{1D158974-DC06-4511-AC54-CBD8AED6591F}" type="sibTrans" cxnId="{81000A12-9AFC-4B0C-AE36-22A4F315054E}">
      <dgm:prSet/>
      <dgm:spPr/>
      <dgm:t>
        <a:bodyPr/>
        <a:lstStyle/>
        <a:p>
          <a:endParaRPr lang="LID4096"/>
        </a:p>
      </dgm:t>
    </dgm:pt>
    <dgm:pt modelId="{060D7398-C11F-4F6C-991C-4F8A0D95475F}">
      <dgm:prSet phldrT="[Text]"/>
      <dgm:spPr/>
      <dgm:t>
        <a:bodyPr/>
        <a:lstStyle/>
        <a:p>
          <a:r>
            <a:rPr lang="en-US"/>
            <a:t>Main.cpp</a:t>
          </a:r>
          <a:endParaRPr lang="LID4096" dirty="0"/>
        </a:p>
      </dgm:t>
    </dgm:pt>
    <dgm:pt modelId="{3EF01D4D-A0DA-41A4-8172-707FDD0FD643}" type="parTrans" cxnId="{E4F179F8-E4DE-4138-AFAA-790BB193361D}">
      <dgm:prSet/>
      <dgm:spPr/>
      <dgm:t>
        <a:bodyPr/>
        <a:lstStyle/>
        <a:p>
          <a:endParaRPr lang="LID4096"/>
        </a:p>
      </dgm:t>
    </dgm:pt>
    <dgm:pt modelId="{BCB8E712-617D-4AB7-89ED-6CE4A45AB759}" type="sibTrans" cxnId="{E4F179F8-E4DE-4138-AFAA-790BB193361D}">
      <dgm:prSet/>
      <dgm:spPr/>
      <dgm:t>
        <a:bodyPr/>
        <a:lstStyle/>
        <a:p>
          <a:endParaRPr lang="LID4096"/>
        </a:p>
      </dgm:t>
    </dgm:pt>
    <dgm:pt modelId="{C8C7BF67-3450-476C-8DAA-C0F428AF3469}">
      <dgm:prSet phldrT="[Text]"/>
      <dgm:spPr/>
      <dgm:t>
        <a:bodyPr/>
        <a:lstStyle/>
        <a:p>
          <a:r>
            <a:rPr lang="en-US" dirty="0"/>
            <a:t>Link</a:t>
          </a:r>
          <a:endParaRPr lang="LID4096" dirty="0"/>
        </a:p>
      </dgm:t>
    </dgm:pt>
    <dgm:pt modelId="{9D4605B5-4FBE-4517-BE74-EB2351B99CB5}" type="parTrans" cxnId="{ED3E02B3-566B-4365-9C1A-94DD8CEDD001}">
      <dgm:prSet/>
      <dgm:spPr/>
      <dgm:t>
        <a:bodyPr/>
        <a:lstStyle/>
        <a:p>
          <a:endParaRPr lang="LID4096"/>
        </a:p>
      </dgm:t>
    </dgm:pt>
    <dgm:pt modelId="{D8CC4DA0-626A-4239-AE0A-FEE8969ACF40}" type="sibTrans" cxnId="{ED3E02B3-566B-4365-9C1A-94DD8CEDD001}">
      <dgm:prSet/>
      <dgm:spPr/>
      <dgm:t>
        <a:bodyPr/>
        <a:lstStyle/>
        <a:p>
          <a:endParaRPr lang="LID4096"/>
        </a:p>
      </dgm:t>
    </dgm:pt>
    <dgm:pt modelId="{67D7EF76-B1F4-4850-987C-A8D9382BA82D}" type="pres">
      <dgm:prSet presAssocID="{3FA20EFB-23D9-415D-BFDB-65BD720A6B7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733E57E-A460-4DBD-9B7E-DC36AD5C2A0C}" type="pres">
      <dgm:prSet presAssocID="{A82EFA4D-CABD-4890-9A15-EB54EEAADB6F}" presName="root" presStyleCnt="0"/>
      <dgm:spPr/>
    </dgm:pt>
    <dgm:pt modelId="{EFCC4605-8F1F-4D97-AC5A-82521262CED3}" type="pres">
      <dgm:prSet presAssocID="{A82EFA4D-CABD-4890-9A15-EB54EEAADB6F}" presName="rootComposite" presStyleCnt="0"/>
      <dgm:spPr/>
    </dgm:pt>
    <dgm:pt modelId="{41E495E6-37BD-4DDF-8BDF-246BA971F302}" type="pres">
      <dgm:prSet presAssocID="{A82EFA4D-CABD-4890-9A15-EB54EEAADB6F}" presName="rootText" presStyleLbl="node1" presStyleIdx="0" presStyleCnt="4"/>
      <dgm:spPr/>
    </dgm:pt>
    <dgm:pt modelId="{CEBD83B9-5865-4A45-9EB5-4F2D48A61AF5}" type="pres">
      <dgm:prSet presAssocID="{A82EFA4D-CABD-4890-9A15-EB54EEAADB6F}" presName="rootConnector" presStyleLbl="node1" presStyleIdx="0" presStyleCnt="4"/>
      <dgm:spPr/>
    </dgm:pt>
    <dgm:pt modelId="{E6775C66-3E93-44FF-8326-9BE64CCB457C}" type="pres">
      <dgm:prSet presAssocID="{A82EFA4D-CABD-4890-9A15-EB54EEAADB6F}" presName="childShape" presStyleCnt="0"/>
      <dgm:spPr/>
    </dgm:pt>
    <dgm:pt modelId="{8086152B-CA53-4B6E-9860-C2724A05A17E}" type="pres">
      <dgm:prSet presAssocID="{CF111B15-78CC-4225-9442-14FC17C13E4D}" presName="root" presStyleCnt="0"/>
      <dgm:spPr/>
    </dgm:pt>
    <dgm:pt modelId="{D10E3EEE-D57E-4F80-A6D7-67046E914458}" type="pres">
      <dgm:prSet presAssocID="{CF111B15-78CC-4225-9442-14FC17C13E4D}" presName="rootComposite" presStyleCnt="0"/>
      <dgm:spPr/>
    </dgm:pt>
    <dgm:pt modelId="{9494FE84-99AD-47B9-A4AB-539322C83E06}" type="pres">
      <dgm:prSet presAssocID="{CF111B15-78CC-4225-9442-14FC17C13E4D}" presName="rootText" presStyleLbl="node1" presStyleIdx="1" presStyleCnt="4" custLinFactNeighborX="-2239" custLinFactNeighborY="-3064"/>
      <dgm:spPr/>
    </dgm:pt>
    <dgm:pt modelId="{98CA8AAA-62BA-450B-B83E-0EC43E2BAAF3}" type="pres">
      <dgm:prSet presAssocID="{CF111B15-78CC-4225-9442-14FC17C13E4D}" presName="rootConnector" presStyleLbl="node1" presStyleIdx="1" presStyleCnt="4"/>
      <dgm:spPr/>
    </dgm:pt>
    <dgm:pt modelId="{E00BFF25-045A-48E7-9410-2AFA0F604107}" type="pres">
      <dgm:prSet presAssocID="{CF111B15-78CC-4225-9442-14FC17C13E4D}" presName="childShape" presStyleCnt="0"/>
      <dgm:spPr/>
    </dgm:pt>
    <dgm:pt modelId="{19C2A7EA-744E-4122-BB2A-662483AD45FB}" type="pres">
      <dgm:prSet presAssocID="{7919D0A3-851F-4940-B13A-5927A135351E}" presName="Name13" presStyleLbl="parChTrans1D2" presStyleIdx="0" presStyleCnt="3"/>
      <dgm:spPr/>
    </dgm:pt>
    <dgm:pt modelId="{FA4CBB7D-CEE0-496D-8C80-77805FE929C2}" type="pres">
      <dgm:prSet presAssocID="{1C71D5F7-CC00-4A8C-82E4-AC6DFD2E5B5B}" presName="childText" presStyleLbl="bgAcc1" presStyleIdx="0" presStyleCnt="3">
        <dgm:presLayoutVars>
          <dgm:bulletEnabled val="1"/>
        </dgm:presLayoutVars>
      </dgm:prSet>
      <dgm:spPr/>
    </dgm:pt>
    <dgm:pt modelId="{08E06617-C73B-475C-B99E-1C9BB7DEE09B}" type="pres">
      <dgm:prSet presAssocID="{ACEB9512-BBE2-4789-9553-6B30DBB620AB}" presName="Name13" presStyleLbl="parChTrans1D2" presStyleIdx="1" presStyleCnt="3"/>
      <dgm:spPr/>
    </dgm:pt>
    <dgm:pt modelId="{A6FEEF2A-FFD9-47AD-9ED5-75AD8C8C414A}" type="pres">
      <dgm:prSet presAssocID="{44016CD7-97A5-4335-BAA5-1EA42667609D}" presName="childText" presStyleLbl="bgAcc1" presStyleIdx="1" presStyleCnt="3">
        <dgm:presLayoutVars>
          <dgm:bulletEnabled val="1"/>
        </dgm:presLayoutVars>
      </dgm:prSet>
      <dgm:spPr/>
    </dgm:pt>
    <dgm:pt modelId="{1B8EEE6F-F586-4278-AE3C-4A69F18369D5}" type="pres">
      <dgm:prSet presAssocID="{E3FF7A46-3697-47C6-81C2-2FBA52F913F7}" presName="root" presStyleCnt="0"/>
      <dgm:spPr/>
    </dgm:pt>
    <dgm:pt modelId="{45E5DB48-F2BC-4E66-9EC3-51E7D0AB55AC}" type="pres">
      <dgm:prSet presAssocID="{E3FF7A46-3697-47C6-81C2-2FBA52F913F7}" presName="rootComposite" presStyleCnt="0"/>
      <dgm:spPr/>
    </dgm:pt>
    <dgm:pt modelId="{D3E9EB14-2234-4728-BFD1-B7E91F865650}" type="pres">
      <dgm:prSet presAssocID="{E3FF7A46-3697-47C6-81C2-2FBA52F913F7}" presName="rootText" presStyleLbl="node1" presStyleIdx="2" presStyleCnt="4"/>
      <dgm:spPr/>
    </dgm:pt>
    <dgm:pt modelId="{63041F37-94AE-47A0-ADBF-6CCB36265814}" type="pres">
      <dgm:prSet presAssocID="{E3FF7A46-3697-47C6-81C2-2FBA52F913F7}" presName="rootConnector" presStyleLbl="node1" presStyleIdx="2" presStyleCnt="4"/>
      <dgm:spPr/>
    </dgm:pt>
    <dgm:pt modelId="{4BA77D17-8BDD-43E4-A61B-867A7B4B89F5}" type="pres">
      <dgm:prSet presAssocID="{E3FF7A46-3697-47C6-81C2-2FBA52F913F7}" presName="childShape" presStyleCnt="0"/>
      <dgm:spPr/>
    </dgm:pt>
    <dgm:pt modelId="{68A22975-CDDA-4175-B662-E2CE96CE989C}" type="pres">
      <dgm:prSet presAssocID="{3EF01D4D-A0DA-41A4-8172-707FDD0FD643}" presName="Name13" presStyleLbl="parChTrans1D2" presStyleIdx="2" presStyleCnt="3"/>
      <dgm:spPr/>
    </dgm:pt>
    <dgm:pt modelId="{9B1DA97F-7B52-420F-83E3-FEDF0DF89BEE}" type="pres">
      <dgm:prSet presAssocID="{060D7398-C11F-4F6C-991C-4F8A0D95475F}" presName="childText" presStyleLbl="bgAcc1" presStyleIdx="2" presStyleCnt="3">
        <dgm:presLayoutVars>
          <dgm:bulletEnabled val="1"/>
        </dgm:presLayoutVars>
      </dgm:prSet>
      <dgm:spPr/>
    </dgm:pt>
    <dgm:pt modelId="{B154D8CD-513C-48CE-8F3B-8D9F3D7FE311}" type="pres">
      <dgm:prSet presAssocID="{C8C7BF67-3450-476C-8DAA-C0F428AF3469}" presName="root" presStyleCnt="0"/>
      <dgm:spPr/>
    </dgm:pt>
    <dgm:pt modelId="{4F870221-7EE7-454E-9464-146F90A0E736}" type="pres">
      <dgm:prSet presAssocID="{C8C7BF67-3450-476C-8DAA-C0F428AF3469}" presName="rootComposite" presStyleCnt="0"/>
      <dgm:spPr/>
    </dgm:pt>
    <dgm:pt modelId="{361C7EA4-2FAB-4378-8E55-826DCE34F246}" type="pres">
      <dgm:prSet presAssocID="{C8C7BF67-3450-476C-8DAA-C0F428AF3469}" presName="rootText" presStyleLbl="node1" presStyleIdx="3" presStyleCnt="4"/>
      <dgm:spPr/>
    </dgm:pt>
    <dgm:pt modelId="{F5A3A6C9-F5EB-475A-B76C-A0B87948D849}" type="pres">
      <dgm:prSet presAssocID="{C8C7BF67-3450-476C-8DAA-C0F428AF3469}" presName="rootConnector" presStyleLbl="node1" presStyleIdx="3" presStyleCnt="4"/>
      <dgm:spPr/>
    </dgm:pt>
    <dgm:pt modelId="{48ED71C5-C6CC-4A09-AEE1-F88AB59136EC}" type="pres">
      <dgm:prSet presAssocID="{C8C7BF67-3450-476C-8DAA-C0F428AF3469}" presName="childShape" presStyleCnt="0"/>
      <dgm:spPr/>
    </dgm:pt>
  </dgm:ptLst>
  <dgm:cxnLst>
    <dgm:cxn modelId="{54BD7401-7C9B-420F-B0E8-5C633D6D517D}" type="presOf" srcId="{CF111B15-78CC-4225-9442-14FC17C13E4D}" destId="{98CA8AAA-62BA-450B-B83E-0EC43E2BAAF3}" srcOrd="1" destOrd="0" presId="urn:microsoft.com/office/officeart/2005/8/layout/hierarchy3"/>
    <dgm:cxn modelId="{81000A12-9AFC-4B0C-AE36-22A4F315054E}" srcId="{3FA20EFB-23D9-415D-BFDB-65BD720A6B7D}" destId="{E3FF7A46-3697-47C6-81C2-2FBA52F913F7}" srcOrd="2" destOrd="0" parTransId="{38AD1B73-1BAD-4026-9E92-77A9182C435F}" sibTransId="{1D158974-DC06-4511-AC54-CBD8AED6591F}"/>
    <dgm:cxn modelId="{7F710B1A-0702-444D-B273-AA7265680212}" type="presOf" srcId="{44016CD7-97A5-4335-BAA5-1EA42667609D}" destId="{A6FEEF2A-FFD9-47AD-9ED5-75AD8C8C414A}" srcOrd="0" destOrd="0" presId="urn:microsoft.com/office/officeart/2005/8/layout/hierarchy3"/>
    <dgm:cxn modelId="{020E2020-C77C-49A4-9120-CF8F7B318755}" type="presOf" srcId="{E3FF7A46-3697-47C6-81C2-2FBA52F913F7}" destId="{63041F37-94AE-47A0-ADBF-6CCB36265814}" srcOrd="1" destOrd="0" presId="urn:microsoft.com/office/officeart/2005/8/layout/hierarchy3"/>
    <dgm:cxn modelId="{FB07E12E-3BD0-48C1-BA69-953D19224427}" type="presOf" srcId="{3FA20EFB-23D9-415D-BFDB-65BD720A6B7D}" destId="{67D7EF76-B1F4-4850-987C-A8D9382BA82D}" srcOrd="0" destOrd="0" presId="urn:microsoft.com/office/officeart/2005/8/layout/hierarchy3"/>
    <dgm:cxn modelId="{FB87AF38-E316-406E-A252-707EFBAF0277}" type="presOf" srcId="{C8C7BF67-3450-476C-8DAA-C0F428AF3469}" destId="{F5A3A6C9-F5EB-475A-B76C-A0B87948D849}" srcOrd="1" destOrd="0" presId="urn:microsoft.com/office/officeart/2005/8/layout/hierarchy3"/>
    <dgm:cxn modelId="{EDD3CE3F-D84C-4C88-BAF3-87135930022E}" srcId="{CF111B15-78CC-4225-9442-14FC17C13E4D}" destId="{44016CD7-97A5-4335-BAA5-1EA42667609D}" srcOrd="1" destOrd="0" parTransId="{ACEB9512-BBE2-4789-9553-6B30DBB620AB}" sibTransId="{83BAEC3E-4B79-44BC-8412-D20282929730}"/>
    <dgm:cxn modelId="{24D8B15C-4BB7-49AB-8052-CF721FBBEDF3}" type="presOf" srcId="{ACEB9512-BBE2-4789-9553-6B30DBB620AB}" destId="{08E06617-C73B-475C-B99E-1C9BB7DEE09B}" srcOrd="0" destOrd="0" presId="urn:microsoft.com/office/officeart/2005/8/layout/hierarchy3"/>
    <dgm:cxn modelId="{8F0D636B-E2CA-41B7-901A-C9D502A4E089}" type="presOf" srcId="{CF111B15-78CC-4225-9442-14FC17C13E4D}" destId="{9494FE84-99AD-47B9-A4AB-539322C83E06}" srcOrd="0" destOrd="0" presId="urn:microsoft.com/office/officeart/2005/8/layout/hierarchy3"/>
    <dgm:cxn modelId="{3BF42674-01E4-49D4-99F6-FD3286F1DCBB}" type="presOf" srcId="{7919D0A3-851F-4940-B13A-5927A135351E}" destId="{19C2A7EA-744E-4122-BB2A-662483AD45FB}" srcOrd="0" destOrd="0" presId="urn:microsoft.com/office/officeart/2005/8/layout/hierarchy3"/>
    <dgm:cxn modelId="{C7EB9D83-A955-4094-B304-005321CD2C37}" type="presOf" srcId="{3EF01D4D-A0DA-41A4-8172-707FDD0FD643}" destId="{68A22975-CDDA-4175-B662-E2CE96CE989C}" srcOrd="0" destOrd="0" presId="urn:microsoft.com/office/officeart/2005/8/layout/hierarchy3"/>
    <dgm:cxn modelId="{1339ACA4-7521-4DB6-96CD-745D41EC1C6C}" type="presOf" srcId="{A82EFA4D-CABD-4890-9A15-EB54EEAADB6F}" destId="{41E495E6-37BD-4DDF-8BDF-246BA971F302}" srcOrd="0" destOrd="0" presId="urn:microsoft.com/office/officeart/2005/8/layout/hierarchy3"/>
    <dgm:cxn modelId="{39B459AE-0F57-421E-B958-8FAA7F236EA7}" type="presOf" srcId="{1C71D5F7-CC00-4A8C-82E4-AC6DFD2E5B5B}" destId="{FA4CBB7D-CEE0-496D-8C80-77805FE929C2}" srcOrd="0" destOrd="0" presId="urn:microsoft.com/office/officeart/2005/8/layout/hierarchy3"/>
    <dgm:cxn modelId="{ED3E02B3-566B-4365-9C1A-94DD8CEDD001}" srcId="{3FA20EFB-23D9-415D-BFDB-65BD720A6B7D}" destId="{C8C7BF67-3450-476C-8DAA-C0F428AF3469}" srcOrd="3" destOrd="0" parTransId="{9D4605B5-4FBE-4517-BE74-EB2351B99CB5}" sibTransId="{D8CC4DA0-626A-4239-AE0A-FEE8969ACF40}"/>
    <dgm:cxn modelId="{944EDAC4-7BEE-4D8C-B8ED-17DF4540D0AB}" type="presOf" srcId="{060D7398-C11F-4F6C-991C-4F8A0D95475F}" destId="{9B1DA97F-7B52-420F-83E3-FEDF0DF89BEE}" srcOrd="0" destOrd="0" presId="urn:microsoft.com/office/officeart/2005/8/layout/hierarchy3"/>
    <dgm:cxn modelId="{6D0B21D0-2BCA-4FCF-A7D0-72DCF9C6CF16}" srcId="{3FA20EFB-23D9-415D-BFDB-65BD720A6B7D}" destId="{CF111B15-78CC-4225-9442-14FC17C13E4D}" srcOrd="1" destOrd="0" parTransId="{238EF7C2-091D-4AF4-8BBF-4F87C5A02FF1}" sibTransId="{39D8BD5D-9715-40C0-BEAD-B35D35DBDEC4}"/>
    <dgm:cxn modelId="{E5859CE2-9B20-4ECA-937E-555674665FDD}" srcId="{3FA20EFB-23D9-415D-BFDB-65BD720A6B7D}" destId="{A82EFA4D-CABD-4890-9A15-EB54EEAADB6F}" srcOrd="0" destOrd="0" parTransId="{90482873-B9C7-4C6E-9857-5D11F6D6FEE3}" sibTransId="{8C17CFAF-C84C-4478-9933-7DBC7ACD94F6}"/>
    <dgm:cxn modelId="{18A6D6E7-D744-409C-8832-EB553B013801}" srcId="{CF111B15-78CC-4225-9442-14FC17C13E4D}" destId="{1C71D5F7-CC00-4A8C-82E4-AC6DFD2E5B5B}" srcOrd="0" destOrd="0" parTransId="{7919D0A3-851F-4940-B13A-5927A135351E}" sibTransId="{DE266F5B-2E12-4AE7-91BA-D4A429001C60}"/>
    <dgm:cxn modelId="{349CEFE8-F300-4650-9D39-3860F795A285}" type="presOf" srcId="{A82EFA4D-CABD-4890-9A15-EB54EEAADB6F}" destId="{CEBD83B9-5865-4A45-9EB5-4F2D48A61AF5}" srcOrd="1" destOrd="0" presId="urn:microsoft.com/office/officeart/2005/8/layout/hierarchy3"/>
    <dgm:cxn modelId="{95804AF8-0B3E-4AA4-A224-04812596D3BD}" type="presOf" srcId="{C8C7BF67-3450-476C-8DAA-C0F428AF3469}" destId="{361C7EA4-2FAB-4378-8E55-826DCE34F246}" srcOrd="0" destOrd="0" presId="urn:microsoft.com/office/officeart/2005/8/layout/hierarchy3"/>
    <dgm:cxn modelId="{E4F179F8-E4DE-4138-AFAA-790BB193361D}" srcId="{E3FF7A46-3697-47C6-81C2-2FBA52F913F7}" destId="{060D7398-C11F-4F6C-991C-4F8A0D95475F}" srcOrd="0" destOrd="0" parTransId="{3EF01D4D-A0DA-41A4-8172-707FDD0FD643}" sibTransId="{BCB8E712-617D-4AB7-89ED-6CE4A45AB759}"/>
    <dgm:cxn modelId="{4FFDDCFB-062B-4260-9E0A-9907EA0856E9}" type="presOf" srcId="{E3FF7A46-3697-47C6-81C2-2FBA52F913F7}" destId="{D3E9EB14-2234-4728-BFD1-B7E91F865650}" srcOrd="0" destOrd="0" presId="urn:microsoft.com/office/officeart/2005/8/layout/hierarchy3"/>
    <dgm:cxn modelId="{FF09F3CB-84C9-4570-9A1A-F193866CB38A}" type="presParOf" srcId="{67D7EF76-B1F4-4850-987C-A8D9382BA82D}" destId="{2733E57E-A460-4DBD-9B7E-DC36AD5C2A0C}" srcOrd="0" destOrd="0" presId="urn:microsoft.com/office/officeart/2005/8/layout/hierarchy3"/>
    <dgm:cxn modelId="{E52B9557-95BB-4660-A61D-05E65F4F3ADC}" type="presParOf" srcId="{2733E57E-A460-4DBD-9B7E-DC36AD5C2A0C}" destId="{EFCC4605-8F1F-4D97-AC5A-82521262CED3}" srcOrd="0" destOrd="0" presId="urn:microsoft.com/office/officeart/2005/8/layout/hierarchy3"/>
    <dgm:cxn modelId="{6F383C0F-4CB6-4A17-A5EB-8A790454DBCB}" type="presParOf" srcId="{EFCC4605-8F1F-4D97-AC5A-82521262CED3}" destId="{41E495E6-37BD-4DDF-8BDF-246BA971F302}" srcOrd="0" destOrd="0" presId="urn:microsoft.com/office/officeart/2005/8/layout/hierarchy3"/>
    <dgm:cxn modelId="{08A1EF84-7964-4E20-9737-9EB07ADF5898}" type="presParOf" srcId="{EFCC4605-8F1F-4D97-AC5A-82521262CED3}" destId="{CEBD83B9-5865-4A45-9EB5-4F2D48A61AF5}" srcOrd="1" destOrd="0" presId="urn:microsoft.com/office/officeart/2005/8/layout/hierarchy3"/>
    <dgm:cxn modelId="{B38B8A82-61E8-4979-A9C7-6C4574CAE448}" type="presParOf" srcId="{2733E57E-A460-4DBD-9B7E-DC36AD5C2A0C}" destId="{E6775C66-3E93-44FF-8326-9BE64CCB457C}" srcOrd="1" destOrd="0" presId="urn:microsoft.com/office/officeart/2005/8/layout/hierarchy3"/>
    <dgm:cxn modelId="{7D1DFE7F-4061-4C73-A93E-C92CE9B9172B}" type="presParOf" srcId="{67D7EF76-B1F4-4850-987C-A8D9382BA82D}" destId="{8086152B-CA53-4B6E-9860-C2724A05A17E}" srcOrd="1" destOrd="0" presId="urn:microsoft.com/office/officeart/2005/8/layout/hierarchy3"/>
    <dgm:cxn modelId="{8DC2BCDD-AEE6-4D4C-B792-D94D49EE4F3A}" type="presParOf" srcId="{8086152B-CA53-4B6E-9860-C2724A05A17E}" destId="{D10E3EEE-D57E-4F80-A6D7-67046E914458}" srcOrd="0" destOrd="0" presId="urn:microsoft.com/office/officeart/2005/8/layout/hierarchy3"/>
    <dgm:cxn modelId="{97C04D18-AB1F-49C9-951F-CD76D19EB004}" type="presParOf" srcId="{D10E3EEE-D57E-4F80-A6D7-67046E914458}" destId="{9494FE84-99AD-47B9-A4AB-539322C83E06}" srcOrd="0" destOrd="0" presId="urn:microsoft.com/office/officeart/2005/8/layout/hierarchy3"/>
    <dgm:cxn modelId="{B4410053-D8EC-4CB2-A6D2-DB387F14C266}" type="presParOf" srcId="{D10E3EEE-D57E-4F80-A6D7-67046E914458}" destId="{98CA8AAA-62BA-450B-B83E-0EC43E2BAAF3}" srcOrd="1" destOrd="0" presId="urn:microsoft.com/office/officeart/2005/8/layout/hierarchy3"/>
    <dgm:cxn modelId="{BC19810B-CDF1-4303-A85B-4904EFAD7E3C}" type="presParOf" srcId="{8086152B-CA53-4B6E-9860-C2724A05A17E}" destId="{E00BFF25-045A-48E7-9410-2AFA0F604107}" srcOrd="1" destOrd="0" presId="urn:microsoft.com/office/officeart/2005/8/layout/hierarchy3"/>
    <dgm:cxn modelId="{6B59EFD7-C831-4B07-88C7-FB30CBCD097B}" type="presParOf" srcId="{E00BFF25-045A-48E7-9410-2AFA0F604107}" destId="{19C2A7EA-744E-4122-BB2A-662483AD45FB}" srcOrd="0" destOrd="0" presId="urn:microsoft.com/office/officeart/2005/8/layout/hierarchy3"/>
    <dgm:cxn modelId="{33444286-44ED-486C-98C4-CF877C453D7B}" type="presParOf" srcId="{E00BFF25-045A-48E7-9410-2AFA0F604107}" destId="{FA4CBB7D-CEE0-496D-8C80-77805FE929C2}" srcOrd="1" destOrd="0" presId="urn:microsoft.com/office/officeart/2005/8/layout/hierarchy3"/>
    <dgm:cxn modelId="{A2C8C488-FDC6-4BF0-9103-DE4D5FA24770}" type="presParOf" srcId="{E00BFF25-045A-48E7-9410-2AFA0F604107}" destId="{08E06617-C73B-475C-B99E-1C9BB7DEE09B}" srcOrd="2" destOrd="0" presId="urn:microsoft.com/office/officeart/2005/8/layout/hierarchy3"/>
    <dgm:cxn modelId="{40C7AABC-51D8-453E-BDE7-5BCCC7A93300}" type="presParOf" srcId="{E00BFF25-045A-48E7-9410-2AFA0F604107}" destId="{A6FEEF2A-FFD9-47AD-9ED5-75AD8C8C414A}" srcOrd="3" destOrd="0" presId="urn:microsoft.com/office/officeart/2005/8/layout/hierarchy3"/>
    <dgm:cxn modelId="{AE1E260E-6219-4AC5-A221-56DEB7A50CB5}" type="presParOf" srcId="{67D7EF76-B1F4-4850-987C-A8D9382BA82D}" destId="{1B8EEE6F-F586-4278-AE3C-4A69F18369D5}" srcOrd="2" destOrd="0" presId="urn:microsoft.com/office/officeart/2005/8/layout/hierarchy3"/>
    <dgm:cxn modelId="{DF296258-7345-4A76-80BD-932C436816D7}" type="presParOf" srcId="{1B8EEE6F-F586-4278-AE3C-4A69F18369D5}" destId="{45E5DB48-F2BC-4E66-9EC3-51E7D0AB55AC}" srcOrd="0" destOrd="0" presId="urn:microsoft.com/office/officeart/2005/8/layout/hierarchy3"/>
    <dgm:cxn modelId="{E537CB56-7F1D-4EA9-8992-49E16FDBD58D}" type="presParOf" srcId="{45E5DB48-F2BC-4E66-9EC3-51E7D0AB55AC}" destId="{D3E9EB14-2234-4728-BFD1-B7E91F865650}" srcOrd="0" destOrd="0" presId="urn:microsoft.com/office/officeart/2005/8/layout/hierarchy3"/>
    <dgm:cxn modelId="{9358A728-77F5-47CB-8838-4F145C2FDA94}" type="presParOf" srcId="{45E5DB48-F2BC-4E66-9EC3-51E7D0AB55AC}" destId="{63041F37-94AE-47A0-ADBF-6CCB36265814}" srcOrd="1" destOrd="0" presId="urn:microsoft.com/office/officeart/2005/8/layout/hierarchy3"/>
    <dgm:cxn modelId="{7A236DD1-1BEF-415D-A17A-0BB0D25E98C5}" type="presParOf" srcId="{1B8EEE6F-F586-4278-AE3C-4A69F18369D5}" destId="{4BA77D17-8BDD-43E4-A61B-867A7B4B89F5}" srcOrd="1" destOrd="0" presId="urn:microsoft.com/office/officeart/2005/8/layout/hierarchy3"/>
    <dgm:cxn modelId="{A5060630-55F0-4D0D-AAFC-F0F0A087D0E3}" type="presParOf" srcId="{4BA77D17-8BDD-43E4-A61B-867A7B4B89F5}" destId="{68A22975-CDDA-4175-B662-E2CE96CE989C}" srcOrd="0" destOrd="0" presId="urn:microsoft.com/office/officeart/2005/8/layout/hierarchy3"/>
    <dgm:cxn modelId="{B4C15CCD-23A6-44AE-87C0-1A6618CE9D71}" type="presParOf" srcId="{4BA77D17-8BDD-43E4-A61B-867A7B4B89F5}" destId="{9B1DA97F-7B52-420F-83E3-FEDF0DF89BEE}" srcOrd="1" destOrd="0" presId="urn:microsoft.com/office/officeart/2005/8/layout/hierarchy3"/>
    <dgm:cxn modelId="{EC75AEBD-D8A4-4AC6-A88D-77E725F62555}" type="presParOf" srcId="{67D7EF76-B1F4-4850-987C-A8D9382BA82D}" destId="{B154D8CD-513C-48CE-8F3B-8D9F3D7FE311}" srcOrd="3" destOrd="0" presId="urn:microsoft.com/office/officeart/2005/8/layout/hierarchy3"/>
    <dgm:cxn modelId="{DDAACBEA-8742-4082-BA58-1DA4CE42220B}" type="presParOf" srcId="{B154D8CD-513C-48CE-8F3B-8D9F3D7FE311}" destId="{4F870221-7EE7-454E-9464-146F90A0E736}" srcOrd="0" destOrd="0" presId="urn:microsoft.com/office/officeart/2005/8/layout/hierarchy3"/>
    <dgm:cxn modelId="{E9249639-E69E-4250-8DB7-44745F124611}" type="presParOf" srcId="{4F870221-7EE7-454E-9464-146F90A0E736}" destId="{361C7EA4-2FAB-4378-8E55-826DCE34F246}" srcOrd="0" destOrd="0" presId="urn:microsoft.com/office/officeart/2005/8/layout/hierarchy3"/>
    <dgm:cxn modelId="{F4734F40-5044-4074-B3A2-67A69E2C77CA}" type="presParOf" srcId="{4F870221-7EE7-454E-9464-146F90A0E736}" destId="{F5A3A6C9-F5EB-475A-B76C-A0B87948D849}" srcOrd="1" destOrd="0" presId="urn:microsoft.com/office/officeart/2005/8/layout/hierarchy3"/>
    <dgm:cxn modelId="{D50374AB-6932-4E60-B462-8094BA3A9687}" type="presParOf" srcId="{B154D8CD-513C-48CE-8F3B-8D9F3D7FE311}" destId="{48ED71C5-C6CC-4A09-AEE1-F88AB59136EC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3E6D9C-35BF-488C-861B-019E14CAB244}">
      <dsp:nvSpPr>
        <dsp:cNvPr id="0" name=""/>
        <dsp:cNvSpPr/>
      </dsp:nvSpPr>
      <dsp:spPr>
        <a:xfrm>
          <a:off x="219337" y="1081"/>
          <a:ext cx="1063679" cy="32573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Solution</a:t>
          </a:r>
          <a:endParaRPr lang="LID4096" sz="1800" kern="1200" dirty="0"/>
        </a:p>
      </dsp:txBody>
      <dsp:txXfrm>
        <a:off x="228877" y="10621"/>
        <a:ext cx="1044599" cy="306655"/>
      </dsp:txXfrm>
    </dsp:sp>
    <dsp:sp modelId="{6099E56C-5085-4E99-BE6E-9DD14DD7F805}">
      <dsp:nvSpPr>
        <dsp:cNvPr id="0" name=""/>
        <dsp:cNvSpPr/>
      </dsp:nvSpPr>
      <dsp:spPr>
        <a:xfrm>
          <a:off x="325705" y="326817"/>
          <a:ext cx="106367" cy="2958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5827"/>
              </a:lnTo>
              <a:lnTo>
                <a:pt x="106367" y="295827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B549A3-70BC-4C23-BE56-BB6F9129160F}">
      <dsp:nvSpPr>
        <dsp:cNvPr id="0" name=""/>
        <dsp:cNvSpPr/>
      </dsp:nvSpPr>
      <dsp:spPr>
        <a:xfrm>
          <a:off x="432073" y="459776"/>
          <a:ext cx="850943" cy="325735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u="sng" kern="1200" dirty="0">
              <a:solidFill>
                <a:srgbClr val="FF0000"/>
              </a:solidFill>
            </a:rPr>
            <a:t>Project1</a:t>
          </a:r>
          <a:endParaRPr lang="LID4096" sz="1700" u="sng" kern="1200" dirty="0">
            <a:solidFill>
              <a:srgbClr val="FF0000"/>
            </a:solidFill>
          </a:endParaRPr>
        </a:p>
      </dsp:txBody>
      <dsp:txXfrm>
        <a:off x="441613" y="469316"/>
        <a:ext cx="831863" cy="306655"/>
      </dsp:txXfrm>
    </dsp:sp>
    <dsp:sp modelId="{6B01A196-6FA2-4F73-8C4C-FD8590E3917D}">
      <dsp:nvSpPr>
        <dsp:cNvPr id="0" name=""/>
        <dsp:cNvSpPr/>
      </dsp:nvSpPr>
      <dsp:spPr>
        <a:xfrm>
          <a:off x="325705" y="326817"/>
          <a:ext cx="106367" cy="7545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4523"/>
              </a:lnTo>
              <a:lnTo>
                <a:pt x="106367" y="754523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D41B89-B8A9-4D52-AE97-6F445683704E}">
      <dsp:nvSpPr>
        <dsp:cNvPr id="0" name=""/>
        <dsp:cNvSpPr/>
      </dsp:nvSpPr>
      <dsp:spPr>
        <a:xfrm>
          <a:off x="432073" y="918472"/>
          <a:ext cx="850943" cy="325735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Project2</a:t>
          </a:r>
          <a:endParaRPr lang="LID4096" sz="1700" kern="1200" dirty="0"/>
        </a:p>
      </dsp:txBody>
      <dsp:txXfrm>
        <a:off x="441613" y="928012"/>
        <a:ext cx="831863" cy="306655"/>
      </dsp:txXfrm>
    </dsp:sp>
    <dsp:sp modelId="{69033D48-159D-428D-B0F3-46D102A6BC83}">
      <dsp:nvSpPr>
        <dsp:cNvPr id="0" name=""/>
        <dsp:cNvSpPr/>
      </dsp:nvSpPr>
      <dsp:spPr>
        <a:xfrm>
          <a:off x="325705" y="326817"/>
          <a:ext cx="106367" cy="12132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3219"/>
              </a:lnTo>
              <a:lnTo>
                <a:pt x="106367" y="1213219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7ACF48-C500-4B15-8560-AB8E07DA876E}">
      <dsp:nvSpPr>
        <dsp:cNvPr id="0" name=""/>
        <dsp:cNvSpPr/>
      </dsp:nvSpPr>
      <dsp:spPr>
        <a:xfrm>
          <a:off x="432073" y="1377168"/>
          <a:ext cx="850943" cy="325735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…</a:t>
          </a:r>
          <a:endParaRPr lang="LID4096" sz="1700" kern="1200" dirty="0"/>
        </a:p>
      </dsp:txBody>
      <dsp:txXfrm>
        <a:off x="441613" y="1386708"/>
        <a:ext cx="831863" cy="306655"/>
      </dsp:txXfrm>
    </dsp:sp>
    <dsp:sp modelId="{141249F5-8B4D-4608-A4B6-09355AF6547A}">
      <dsp:nvSpPr>
        <dsp:cNvPr id="0" name=""/>
        <dsp:cNvSpPr/>
      </dsp:nvSpPr>
      <dsp:spPr>
        <a:xfrm>
          <a:off x="325705" y="326817"/>
          <a:ext cx="106367" cy="16719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71914"/>
              </a:lnTo>
              <a:lnTo>
                <a:pt x="106367" y="1671914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629F54-52E9-4DA0-A1E9-F77D6A527C5C}">
      <dsp:nvSpPr>
        <dsp:cNvPr id="0" name=""/>
        <dsp:cNvSpPr/>
      </dsp:nvSpPr>
      <dsp:spPr>
        <a:xfrm>
          <a:off x="432073" y="1835863"/>
          <a:ext cx="850943" cy="325735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 err="1"/>
            <a:t>ProjectN</a:t>
          </a:r>
          <a:endParaRPr lang="LID4096" sz="1700" kern="1200" dirty="0"/>
        </a:p>
      </dsp:txBody>
      <dsp:txXfrm>
        <a:off x="441613" y="1845403"/>
        <a:ext cx="831863" cy="3066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A112B4-37A9-45CF-BA31-8FD4335027C1}">
      <dsp:nvSpPr>
        <dsp:cNvPr id="0" name=""/>
        <dsp:cNvSpPr/>
      </dsp:nvSpPr>
      <dsp:spPr>
        <a:xfrm>
          <a:off x="295955" y="1081341"/>
          <a:ext cx="193217" cy="7363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6608" y="0"/>
              </a:lnTo>
              <a:lnTo>
                <a:pt x="96608" y="736346"/>
              </a:lnTo>
              <a:lnTo>
                <a:pt x="193217" y="736346"/>
              </a:lnTo>
            </a:path>
          </a:pathLst>
        </a:custGeom>
        <a:noFill/>
        <a:ln w="127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LID4096" sz="500" kern="1200">
            <a:solidFill>
              <a:schemeClr val="tx1"/>
            </a:solidFill>
          </a:endParaRPr>
        </a:p>
      </dsp:txBody>
      <dsp:txXfrm>
        <a:off x="373531" y="1430482"/>
        <a:ext cx="38063" cy="38063"/>
      </dsp:txXfrm>
    </dsp:sp>
    <dsp:sp modelId="{C02274DF-4E1D-455C-BA50-FA1670F74E05}">
      <dsp:nvSpPr>
        <dsp:cNvPr id="0" name=""/>
        <dsp:cNvSpPr/>
      </dsp:nvSpPr>
      <dsp:spPr>
        <a:xfrm>
          <a:off x="295955" y="1081341"/>
          <a:ext cx="193217" cy="3681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6608" y="0"/>
              </a:lnTo>
              <a:lnTo>
                <a:pt x="96608" y="368173"/>
              </a:lnTo>
              <a:lnTo>
                <a:pt x="193217" y="368173"/>
              </a:lnTo>
            </a:path>
          </a:pathLst>
        </a:custGeom>
        <a:noFill/>
        <a:ln w="127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LID4096" sz="500" kern="1200">
            <a:solidFill>
              <a:schemeClr val="tx1"/>
            </a:solidFill>
          </a:endParaRPr>
        </a:p>
      </dsp:txBody>
      <dsp:txXfrm>
        <a:off x="382168" y="1255032"/>
        <a:ext cx="20789" cy="20789"/>
      </dsp:txXfrm>
    </dsp:sp>
    <dsp:sp modelId="{5D76438C-7257-4B5D-9C67-BA4CAA8E3119}">
      <dsp:nvSpPr>
        <dsp:cNvPr id="0" name=""/>
        <dsp:cNvSpPr/>
      </dsp:nvSpPr>
      <dsp:spPr>
        <a:xfrm>
          <a:off x="1455259" y="1035621"/>
          <a:ext cx="19321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93217" y="45720"/>
              </a:lnTo>
            </a:path>
          </a:pathLst>
        </a:custGeom>
        <a:noFill/>
        <a:ln w="12700" cap="flat" cmpd="sng" algn="ctr">
          <a:solidFill>
            <a:schemeClr val="accent3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LID4096" sz="500" kern="1200">
            <a:solidFill>
              <a:schemeClr val="tx1"/>
            </a:solidFill>
          </a:endParaRPr>
        </a:p>
      </dsp:txBody>
      <dsp:txXfrm>
        <a:off x="1547037" y="1076510"/>
        <a:ext cx="9660" cy="9660"/>
      </dsp:txXfrm>
    </dsp:sp>
    <dsp:sp modelId="{01C9B8F1-8182-4EE6-91F5-3F93DB191CBC}">
      <dsp:nvSpPr>
        <dsp:cNvPr id="0" name=""/>
        <dsp:cNvSpPr/>
      </dsp:nvSpPr>
      <dsp:spPr>
        <a:xfrm>
          <a:off x="295955" y="1035621"/>
          <a:ext cx="19321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93217" y="45720"/>
              </a:lnTo>
            </a:path>
          </a:pathLst>
        </a:custGeom>
        <a:noFill/>
        <a:ln w="127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LID4096" sz="500" kern="1200">
            <a:solidFill>
              <a:schemeClr val="tx1"/>
            </a:solidFill>
          </a:endParaRPr>
        </a:p>
      </dsp:txBody>
      <dsp:txXfrm>
        <a:off x="387733" y="1076510"/>
        <a:ext cx="9660" cy="9660"/>
      </dsp:txXfrm>
    </dsp:sp>
    <dsp:sp modelId="{525CACE1-EC7C-4815-AB22-0457013958D2}">
      <dsp:nvSpPr>
        <dsp:cNvPr id="0" name=""/>
        <dsp:cNvSpPr/>
      </dsp:nvSpPr>
      <dsp:spPr>
        <a:xfrm>
          <a:off x="295955" y="713167"/>
          <a:ext cx="193217" cy="368173"/>
        </a:xfrm>
        <a:custGeom>
          <a:avLst/>
          <a:gdLst/>
          <a:ahLst/>
          <a:cxnLst/>
          <a:rect l="0" t="0" r="0" b="0"/>
          <a:pathLst>
            <a:path>
              <a:moveTo>
                <a:pt x="0" y="368173"/>
              </a:moveTo>
              <a:lnTo>
                <a:pt x="96608" y="368173"/>
              </a:lnTo>
              <a:lnTo>
                <a:pt x="96608" y="0"/>
              </a:lnTo>
              <a:lnTo>
                <a:pt x="193217" y="0"/>
              </a:lnTo>
            </a:path>
          </a:pathLst>
        </a:custGeom>
        <a:noFill/>
        <a:ln w="127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LID4096" sz="500" kern="1200">
            <a:solidFill>
              <a:schemeClr val="tx1"/>
            </a:solidFill>
          </a:endParaRPr>
        </a:p>
      </dsp:txBody>
      <dsp:txXfrm>
        <a:off x="382168" y="886859"/>
        <a:ext cx="20789" cy="20789"/>
      </dsp:txXfrm>
    </dsp:sp>
    <dsp:sp modelId="{4973FB2D-EAD3-4D6B-B241-B6FBFCF53B76}">
      <dsp:nvSpPr>
        <dsp:cNvPr id="0" name=""/>
        <dsp:cNvSpPr/>
      </dsp:nvSpPr>
      <dsp:spPr>
        <a:xfrm>
          <a:off x="295955" y="344994"/>
          <a:ext cx="193217" cy="736346"/>
        </a:xfrm>
        <a:custGeom>
          <a:avLst/>
          <a:gdLst/>
          <a:ahLst/>
          <a:cxnLst/>
          <a:rect l="0" t="0" r="0" b="0"/>
          <a:pathLst>
            <a:path>
              <a:moveTo>
                <a:pt x="0" y="736346"/>
              </a:moveTo>
              <a:lnTo>
                <a:pt x="96608" y="736346"/>
              </a:lnTo>
              <a:lnTo>
                <a:pt x="96608" y="0"/>
              </a:lnTo>
              <a:lnTo>
                <a:pt x="193217" y="0"/>
              </a:lnTo>
            </a:path>
          </a:pathLst>
        </a:custGeom>
        <a:noFill/>
        <a:ln w="127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LID4096" sz="500" kern="1200">
            <a:solidFill>
              <a:schemeClr val="tx1"/>
            </a:solidFill>
          </a:endParaRPr>
        </a:p>
      </dsp:txBody>
      <dsp:txXfrm>
        <a:off x="373531" y="694135"/>
        <a:ext cx="38063" cy="38063"/>
      </dsp:txXfrm>
    </dsp:sp>
    <dsp:sp modelId="{0DDE0820-0EB4-44C9-824B-8B9DB8C36B71}">
      <dsp:nvSpPr>
        <dsp:cNvPr id="0" name=""/>
        <dsp:cNvSpPr/>
      </dsp:nvSpPr>
      <dsp:spPr>
        <a:xfrm rot="16200000">
          <a:off x="-756656" y="934071"/>
          <a:ext cx="1810684" cy="294538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>
              <a:solidFill>
                <a:schemeClr val="tx1"/>
              </a:solidFill>
            </a:rPr>
            <a:t>[Solution Context Menu]</a:t>
          </a:r>
          <a:endParaRPr lang="LID4096" sz="1300" kern="1200" dirty="0">
            <a:solidFill>
              <a:schemeClr val="tx1"/>
            </a:solidFill>
          </a:endParaRPr>
        </a:p>
      </dsp:txBody>
      <dsp:txXfrm>
        <a:off x="-756656" y="934071"/>
        <a:ext cx="1810684" cy="294538"/>
      </dsp:txXfrm>
    </dsp:sp>
    <dsp:sp modelId="{6F590889-79C6-456A-A219-858B3BBB654C}">
      <dsp:nvSpPr>
        <dsp:cNvPr id="0" name=""/>
        <dsp:cNvSpPr/>
      </dsp:nvSpPr>
      <dsp:spPr>
        <a:xfrm>
          <a:off x="489172" y="197724"/>
          <a:ext cx="966086" cy="294538"/>
        </a:xfrm>
        <a:prstGeom prst="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solidFill>
                <a:schemeClr val="tx1"/>
              </a:solidFill>
            </a:rPr>
            <a:t>…</a:t>
          </a:r>
          <a:endParaRPr lang="LID4096" sz="1000" kern="1200" dirty="0">
            <a:solidFill>
              <a:schemeClr val="tx1"/>
            </a:solidFill>
          </a:endParaRPr>
        </a:p>
      </dsp:txBody>
      <dsp:txXfrm>
        <a:off x="489172" y="197724"/>
        <a:ext cx="966086" cy="294538"/>
      </dsp:txXfrm>
    </dsp:sp>
    <dsp:sp modelId="{3912A870-45DE-437F-8EC0-73551808274E}">
      <dsp:nvSpPr>
        <dsp:cNvPr id="0" name=""/>
        <dsp:cNvSpPr/>
      </dsp:nvSpPr>
      <dsp:spPr>
        <a:xfrm>
          <a:off x="489172" y="565898"/>
          <a:ext cx="966086" cy="294538"/>
        </a:xfrm>
        <a:prstGeom prst="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solidFill>
                <a:schemeClr val="tx1"/>
              </a:solidFill>
            </a:rPr>
            <a:t>…</a:t>
          </a:r>
          <a:endParaRPr lang="LID4096" sz="1000" kern="1200" dirty="0">
            <a:solidFill>
              <a:schemeClr val="tx1"/>
            </a:solidFill>
          </a:endParaRPr>
        </a:p>
      </dsp:txBody>
      <dsp:txXfrm>
        <a:off x="489172" y="565898"/>
        <a:ext cx="966086" cy="294538"/>
      </dsp:txXfrm>
    </dsp:sp>
    <dsp:sp modelId="{C1E20660-A5EF-4952-B694-F9487B92A5B7}">
      <dsp:nvSpPr>
        <dsp:cNvPr id="0" name=""/>
        <dsp:cNvSpPr/>
      </dsp:nvSpPr>
      <dsp:spPr>
        <a:xfrm>
          <a:off x="489172" y="934071"/>
          <a:ext cx="966086" cy="294538"/>
        </a:xfrm>
        <a:prstGeom prst="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solidFill>
                <a:schemeClr val="tx1"/>
              </a:solidFill>
            </a:rPr>
            <a:t>Qt</a:t>
          </a:r>
          <a:endParaRPr lang="LID4096" sz="1000" kern="1200" dirty="0">
            <a:solidFill>
              <a:schemeClr val="tx1"/>
            </a:solidFill>
          </a:endParaRPr>
        </a:p>
      </dsp:txBody>
      <dsp:txXfrm>
        <a:off x="489172" y="934071"/>
        <a:ext cx="966086" cy="294538"/>
      </dsp:txXfrm>
    </dsp:sp>
    <dsp:sp modelId="{E4B3BBA4-09ED-49F9-96A4-B1D010F1B4CA}">
      <dsp:nvSpPr>
        <dsp:cNvPr id="0" name=""/>
        <dsp:cNvSpPr/>
      </dsp:nvSpPr>
      <dsp:spPr>
        <a:xfrm>
          <a:off x="1648476" y="934071"/>
          <a:ext cx="966086" cy="294538"/>
        </a:xfrm>
        <a:prstGeom prst="rect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solidFill>
                <a:schemeClr val="tx1"/>
              </a:solidFill>
            </a:rPr>
            <a:t>Update project format</a:t>
          </a:r>
          <a:endParaRPr lang="LID4096" sz="1000" kern="1200" dirty="0">
            <a:solidFill>
              <a:schemeClr val="tx1"/>
            </a:solidFill>
          </a:endParaRPr>
        </a:p>
      </dsp:txBody>
      <dsp:txXfrm>
        <a:off x="1648476" y="934071"/>
        <a:ext cx="966086" cy="294538"/>
      </dsp:txXfrm>
    </dsp:sp>
    <dsp:sp modelId="{5477DF18-EBCB-4BC5-B77C-AEC94525DC14}">
      <dsp:nvSpPr>
        <dsp:cNvPr id="0" name=""/>
        <dsp:cNvSpPr/>
      </dsp:nvSpPr>
      <dsp:spPr>
        <a:xfrm>
          <a:off x="489172" y="1302245"/>
          <a:ext cx="966086" cy="294538"/>
        </a:xfrm>
        <a:prstGeom prst="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solidFill>
                <a:schemeClr val="tx1"/>
              </a:solidFill>
            </a:rPr>
            <a:t>…</a:t>
          </a:r>
          <a:endParaRPr lang="LID4096" sz="1000" kern="1200" dirty="0">
            <a:solidFill>
              <a:schemeClr val="tx1"/>
            </a:solidFill>
          </a:endParaRPr>
        </a:p>
      </dsp:txBody>
      <dsp:txXfrm>
        <a:off x="489172" y="1302245"/>
        <a:ext cx="966086" cy="294538"/>
      </dsp:txXfrm>
    </dsp:sp>
    <dsp:sp modelId="{312A706F-DD3A-4FC7-91C9-E651A25052F3}">
      <dsp:nvSpPr>
        <dsp:cNvPr id="0" name=""/>
        <dsp:cNvSpPr/>
      </dsp:nvSpPr>
      <dsp:spPr>
        <a:xfrm>
          <a:off x="489172" y="1670418"/>
          <a:ext cx="966086" cy="294538"/>
        </a:xfrm>
        <a:prstGeom prst="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solidFill>
                <a:schemeClr val="tx1"/>
              </a:solidFill>
            </a:rPr>
            <a:t>..</a:t>
          </a:r>
          <a:endParaRPr lang="LID4096" sz="1000" kern="1200" dirty="0">
            <a:solidFill>
              <a:schemeClr val="tx1"/>
            </a:solidFill>
          </a:endParaRPr>
        </a:p>
      </dsp:txBody>
      <dsp:txXfrm>
        <a:off x="489172" y="1670418"/>
        <a:ext cx="966086" cy="29453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3E6D9C-35BF-488C-861B-019E14CAB244}">
      <dsp:nvSpPr>
        <dsp:cNvPr id="0" name=""/>
        <dsp:cNvSpPr/>
      </dsp:nvSpPr>
      <dsp:spPr>
        <a:xfrm>
          <a:off x="219337" y="1081"/>
          <a:ext cx="1063679" cy="32573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Solution</a:t>
          </a:r>
          <a:endParaRPr lang="LID4096" sz="1800" kern="1200" dirty="0"/>
        </a:p>
      </dsp:txBody>
      <dsp:txXfrm>
        <a:off x="228877" y="10621"/>
        <a:ext cx="1044599" cy="306655"/>
      </dsp:txXfrm>
    </dsp:sp>
    <dsp:sp modelId="{6099E56C-5085-4E99-BE6E-9DD14DD7F805}">
      <dsp:nvSpPr>
        <dsp:cNvPr id="0" name=""/>
        <dsp:cNvSpPr/>
      </dsp:nvSpPr>
      <dsp:spPr>
        <a:xfrm>
          <a:off x="325705" y="326817"/>
          <a:ext cx="106367" cy="2958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5827"/>
              </a:lnTo>
              <a:lnTo>
                <a:pt x="106367" y="295827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B549A3-70BC-4C23-BE56-BB6F9129160F}">
      <dsp:nvSpPr>
        <dsp:cNvPr id="0" name=""/>
        <dsp:cNvSpPr/>
      </dsp:nvSpPr>
      <dsp:spPr>
        <a:xfrm>
          <a:off x="432073" y="459776"/>
          <a:ext cx="850943" cy="325735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u="sng" kern="1200" dirty="0">
              <a:solidFill>
                <a:srgbClr val="FF0000"/>
              </a:solidFill>
            </a:rPr>
            <a:t>Project1</a:t>
          </a:r>
          <a:endParaRPr lang="LID4096" sz="1700" u="sng" kern="1200" dirty="0">
            <a:solidFill>
              <a:srgbClr val="FF0000"/>
            </a:solidFill>
          </a:endParaRPr>
        </a:p>
      </dsp:txBody>
      <dsp:txXfrm>
        <a:off x="441613" y="469316"/>
        <a:ext cx="831863" cy="306655"/>
      </dsp:txXfrm>
    </dsp:sp>
    <dsp:sp modelId="{6B01A196-6FA2-4F73-8C4C-FD8590E3917D}">
      <dsp:nvSpPr>
        <dsp:cNvPr id="0" name=""/>
        <dsp:cNvSpPr/>
      </dsp:nvSpPr>
      <dsp:spPr>
        <a:xfrm>
          <a:off x="325705" y="326817"/>
          <a:ext cx="106367" cy="7545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4523"/>
              </a:lnTo>
              <a:lnTo>
                <a:pt x="106367" y="754523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D41B89-B8A9-4D52-AE97-6F445683704E}">
      <dsp:nvSpPr>
        <dsp:cNvPr id="0" name=""/>
        <dsp:cNvSpPr/>
      </dsp:nvSpPr>
      <dsp:spPr>
        <a:xfrm>
          <a:off x="432073" y="918472"/>
          <a:ext cx="850943" cy="325735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Project2</a:t>
          </a:r>
          <a:endParaRPr lang="LID4096" sz="1700" kern="1200" dirty="0"/>
        </a:p>
      </dsp:txBody>
      <dsp:txXfrm>
        <a:off x="441613" y="928012"/>
        <a:ext cx="831863" cy="306655"/>
      </dsp:txXfrm>
    </dsp:sp>
    <dsp:sp modelId="{69033D48-159D-428D-B0F3-46D102A6BC83}">
      <dsp:nvSpPr>
        <dsp:cNvPr id="0" name=""/>
        <dsp:cNvSpPr/>
      </dsp:nvSpPr>
      <dsp:spPr>
        <a:xfrm>
          <a:off x="325705" y="326817"/>
          <a:ext cx="106367" cy="12132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3219"/>
              </a:lnTo>
              <a:lnTo>
                <a:pt x="106367" y="1213219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7ACF48-C500-4B15-8560-AB8E07DA876E}">
      <dsp:nvSpPr>
        <dsp:cNvPr id="0" name=""/>
        <dsp:cNvSpPr/>
      </dsp:nvSpPr>
      <dsp:spPr>
        <a:xfrm>
          <a:off x="432073" y="1377168"/>
          <a:ext cx="850943" cy="325735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…</a:t>
          </a:r>
          <a:endParaRPr lang="LID4096" sz="1700" kern="1200" dirty="0"/>
        </a:p>
      </dsp:txBody>
      <dsp:txXfrm>
        <a:off x="441613" y="1386708"/>
        <a:ext cx="831863" cy="306655"/>
      </dsp:txXfrm>
    </dsp:sp>
    <dsp:sp modelId="{141249F5-8B4D-4608-A4B6-09355AF6547A}">
      <dsp:nvSpPr>
        <dsp:cNvPr id="0" name=""/>
        <dsp:cNvSpPr/>
      </dsp:nvSpPr>
      <dsp:spPr>
        <a:xfrm>
          <a:off x="325705" y="326817"/>
          <a:ext cx="106367" cy="16719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71914"/>
              </a:lnTo>
              <a:lnTo>
                <a:pt x="106367" y="1671914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629F54-52E9-4DA0-A1E9-F77D6A527C5C}">
      <dsp:nvSpPr>
        <dsp:cNvPr id="0" name=""/>
        <dsp:cNvSpPr/>
      </dsp:nvSpPr>
      <dsp:spPr>
        <a:xfrm>
          <a:off x="432073" y="1835863"/>
          <a:ext cx="850943" cy="325735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 err="1"/>
            <a:t>ProjectN</a:t>
          </a:r>
          <a:endParaRPr lang="LID4096" sz="1700" kern="1200" dirty="0"/>
        </a:p>
      </dsp:txBody>
      <dsp:txXfrm>
        <a:off x="441613" y="1845403"/>
        <a:ext cx="831863" cy="30665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A112B4-37A9-45CF-BA31-8FD4335027C1}">
      <dsp:nvSpPr>
        <dsp:cNvPr id="0" name=""/>
        <dsp:cNvSpPr/>
      </dsp:nvSpPr>
      <dsp:spPr>
        <a:xfrm>
          <a:off x="295955" y="1081341"/>
          <a:ext cx="193217" cy="7363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6608" y="0"/>
              </a:lnTo>
              <a:lnTo>
                <a:pt x="96608" y="736346"/>
              </a:lnTo>
              <a:lnTo>
                <a:pt x="193217" y="736346"/>
              </a:lnTo>
            </a:path>
          </a:pathLst>
        </a:custGeom>
        <a:noFill/>
        <a:ln w="127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LID4096" sz="500" kern="1200">
            <a:solidFill>
              <a:schemeClr val="tx1"/>
            </a:solidFill>
          </a:endParaRPr>
        </a:p>
      </dsp:txBody>
      <dsp:txXfrm>
        <a:off x="373531" y="1430482"/>
        <a:ext cx="38063" cy="38063"/>
      </dsp:txXfrm>
    </dsp:sp>
    <dsp:sp modelId="{C02274DF-4E1D-455C-BA50-FA1670F74E05}">
      <dsp:nvSpPr>
        <dsp:cNvPr id="0" name=""/>
        <dsp:cNvSpPr/>
      </dsp:nvSpPr>
      <dsp:spPr>
        <a:xfrm>
          <a:off x="295955" y="1081341"/>
          <a:ext cx="193217" cy="3681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6608" y="0"/>
              </a:lnTo>
              <a:lnTo>
                <a:pt x="96608" y="368173"/>
              </a:lnTo>
              <a:lnTo>
                <a:pt x="193217" y="368173"/>
              </a:lnTo>
            </a:path>
          </a:pathLst>
        </a:custGeom>
        <a:noFill/>
        <a:ln w="127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LID4096" sz="500" kern="1200">
            <a:solidFill>
              <a:schemeClr val="tx1"/>
            </a:solidFill>
          </a:endParaRPr>
        </a:p>
      </dsp:txBody>
      <dsp:txXfrm>
        <a:off x="382168" y="1255032"/>
        <a:ext cx="20789" cy="20789"/>
      </dsp:txXfrm>
    </dsp:sp>
    <dsp:sp modelId="{5D76438C-7257-4B5D-9C67-BA4CAA8E3119}">
      <dsp:nvSpPr>
        <dsp:cNvPr id="0" name=""/>
        <dsp:cNvSpPr/>
      </dsp:nvSpPr>
      <dsp:spPr>
        <a:xfrm>
          <a:off x="1455259" y="1035621"/>
          <a:ext cx="19321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93217" y="45720"/>
              </a:lnTo>
            </a:path>
          </a:pathLst>
        </a:custGeom>
        <a:noFill/>
        <a:ln w="12700" cap="flat" cmpd="sng" algn="ctr">
          <a:solidFill>
            <a:schemeClr val="accent3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LID4096" sz="500" kern="1200">
            <a:solidFill>
              <a:schemeClr val="tx1"/>
            </a:solidFill>
          </a:endParaRPr>
        </a:p>
      </dsp:txBody>
      <dsp:txXfrm>
        <a:off x="1547037" y="1076510"/>
        <a:ext cx="9660" cy="9660"/>
      </dsp:txXfrm>
    </dsp:sp>
    <dsp:sp modelId="{01C9B8F1-8182-4EE6-91F5-3F93DB191CBC}">
      <dsp:nvSpPr>
        <dsp:cNvPr id="0" name=""/>
        <dsp:cNvSpPr/>
      </dsp:nvSpPr>
      <dsp:spPr>
        <a:xfrm>
          <a:off x="295955" y="1035621"/>
          <a:ext cx="19321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93217" y="45720"/>
              </a:lnTo>
            </a:path>
          </a:pathLst>
        </a:custGeom>
        <a:noFill/>
        <a:ln w="127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LID4096" sz="500" kern="1200">
            <a:solidFill>
              <a:schemeClr val="tx1"/>
            </a:solidFill>
          </a:endParaRPr>
        </a:p>
      </dsp:txBody>
      <dsp:txXfrm>
        <a:off x="387733" y="1076510"/>
        <a:ext cx="9660" cy="9660"/>
      </dsp:txXfrm>
    </dsp:sp>
    <dsp:sp modelId="{525CACE1-EC7C-4815-AB22-0457013958D2}">
      <dsp:nvSpPr>
        <dsp:cNvPr id="0" name=""/>
        <dsp:cNvSpPr/>
      </dsp:nvSpPr>
      <dsp:spPr>
        <a:xfrm>
          <a:off x="295955" y="713167"/>
          <a:ext cx="193217" cy="368173"/>
        </a:xfrm>
        <a:custGeom>
          <a:avLst/>
          <a:gdLst/>
          <a:ahLst/>
          <a:cxnLst/>
          <a:rect l="0" t="0" r="0" b="0"/>
          <a:pathLst>
            <a:path>
              <a:moveTo>
                <a:pt x="0" y="368173"/>
              </a:moveTo>
              <a:lnTo>
                <a:pt x="96608" y="368173"/>
              </a:lnTo>
              <a:lnTo>
                <a:pt x="96608" y="0"/>
              </a:lnTo>
              <a:lnTo>
                <a:pt x="193217" y="0"/>
              </a:lnTo>
            </a:path>
          </a:pathLst>
        </a:custGeom>
        <a:noFill/>
        <a:ln w="127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LID4096" sz="500" kern="1200">
            <a:solidFill>
              <a:schemeClr val="tx1"/>
            </a:solidFill>
          </a:endParaRPr>
        </a:p>
      </dsp:txBody>
      <dsp:txXfrm>
        <a:off x="382168" y="886859"/>
        <a:ext cx="20789" cy="20789"/>
      </dsp:txXfrm>
    </dsp:sp>
    <dsp:sp modelId="{4973FB2D-EAD3-4D6B-B241-B6FBFCF53B76}">
      <dsp:nvSpPr>
        <dsp:cNvPr id="0" name=""/>
        <dsp:cNvSpPr/>
      </dsp:nvSpPr>
      <dsp:spPr>
        <a:xfrm>
          <a:off x="295955" y="344994"/>
          <a:ext cx="193217" cy="736346"/>
        </a:xfrm>
        <a:custGeom>
          <a:avLst/>
          <a:gdLst/>
          <a:ahLst/>
          <a:cxnLst/>
          <a:rect l="0" t="0" r="0" b="0"/>
          <a:pathLst>
            <a:path>
              <a:moveTo>
                <a:pt x="0" y="736346"/>
              </a:moveTo>
              <a:lnTo>
                <a:pt x="96608" y="736346"/>
              </a:lnTo>
              <a:lnTo>
                <a:pt x="96608" y="0"/>
              </a:lnTo>
              <a:lnTo>
                <a:pt x="193217" y="0"/>
              </a:lnTo>
            </a:path>
          </a:pathLst>
        </a:custGeom>
        <a:noFill/>
        <a:ln w="127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LID4096" sz="500" kern="1200">
            <a:solidFill>
              <a:schemeClr val="tx1"/>
            </a:solidFill>
          </a:endParaRPr>
        </a:p>
      </dsp:txBody>
      <dsp:txXfrm>
        <a:off x="373531" y="694135"/>
        <a:ext cx="38063" cy="38063"/>
      </dsp:txXfrm>
    </dsp:sp>
    <dsp:sp modelId="{0DDE0820-0EB4-44C9-824B-8B9DB8C36B71}">
      <dsp:nvSpPr>
        <dsp:cNvPr id="0" name=""/>
        <dsp:cNvSpPr/>
      </dsp:nvSpPr>
      <dsp:spPr>
        <a:xfrm rot="16200000">
          <a:off x="-756656" y="934071"/>
          <a:ext cx="1810684" cy="294538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>
              <a:solidFill>
                <a:schemeClr val="tx1"/>
              </a:solidFill>
            </a:rPr>
            <a:t>[Project Context Menu]</a:t>
          </a:r>
          <a:endParaRPr lang="LID4096" sz="1300" kern="1200" dirty="0">
            <a:solidFill>
              <a:schemeClr val="tx1"/>
            </a:solidFill>
          </a:endParaRPr>
        </a:p>
      </dsp:txBody>
      <dsp:txXfrm>
        <a:off x="-756656" y="934071"/>
        <a:ext cx="1810684" cy="294538"/>
      </dsp:txXfrm>
    </dsp:sp>
    <dsp:sp modelId="{6F590889-79C6-456A-A219-858B3BBB654C}">
      <dsp:nvSpPr>
        <dsp:cNvPr id="0" name=""/>
        <dsp:cNvSpPr/>
      </dsp:nvSpPr>
      <dsp:spPr>
        <a:xfrm>
          <a:off x="489172" y="197724"/>
          <a:ext cx="966086" cy="294538"/>
        </a:xfrm>
        <a:prstGeom prst="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solidFill>
                <a:schemeClr val="tx1"/>
              </a:solidFill>
            </a:rPr>
            <a:t>…</a:t>
          </a:r>
          <a:endParaRPr lang="LID4096" sz="1000" kern="1200" dirty="0">
            <a:solidFill>
              <a:schemeClr val="tx1"/>
            </a:solidFill>
          </a:endParaRPr>
        </a:p>
      </dsp:txBody>
      <dsp:txXfrm>
        <a:off x="489172" y="197724"/>
        <a:ext cx="966086" cy="294538"/>
      </dsp:txXfrm>
    </dsp:sp>
    <dsp:sp modelId="{3912A870-45DE-437F-8EC0-73551808274E}">
      <dsp:nvSpPr>
        <dsp:cNvPr id="0" name=""/>
        <dsp:cNvSpPr/>
      </dsp:nvSpPr>
      <dsp:spPr>
        <a:xfrm>
          <a:off x="489172" y="565898"/>
          <a:ext cx="966086" cy="294538"/>
        </a:xfrm>
        <a:prstGeom prst="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solidFill>
                <a:schemeClr val="tx1"/>
              </a:solidFill>
            </a:rPr>
            <a:t>…</a:t>
          </a:r>
          <a:endParaRPr lang="LID4096" sz="1000" kern="1200" dirty="0">
            <a:solidFill>
              <a:schemeClr val="tx1"/>
            </a:solidFill>
          </a:endParaRPr>
        </a:p>
      </dsp:txBody>
      <dsp:txXfrm>
        <a:off x="489172" y="565898"/>
        <a:ext cx="966086" cy="294538"/>
      </dsp:txXfrm>
    </dsp:sp>
    <dsp:sp modelId="{C1E20660-A5EF-4952-B694-F9487B92A5B7}">
      <dsp:nvSpPr>
        <dsp:cNvPr id="0" name=""/>
        <dsp:cNvSpPr/>
      </dsp:nvSpPr>
      <dsp:spPr>
        <a:xfrm>
          <a:off x="489172" y="934071"/>
          <a:ext cx="966086" cy="294538"/>
        </a:xfrm>
        <a:prstGeom prst="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solidFill>
                <a:schemeClr val="tx1"/>
              </a:solidFill>
            </a:rPr>
            <a:t>Qt</a:t>
          </a:r>
          <a:endParaRPr lang="LID4096" sz="1000" kern="1200" dirty="0">
            <a:solidFill>
              <a:schemeClr val="tx1"/>
            </a:solidFill>
          </a:endParaRPr>
        </a:p>
      </dsp:txBody>
      <dsp:txXfrm>
        <a:off x="489172" y="934071"/>
        <a:ext cx="966086" cy="294538"/>
      </dsp:txXfrm>
    </dsp:sp>
    <dsp:sp modelId="{E4B3BBA4-09ED-49F9-96A4-B1D010F1B4CA}">
      <dsp:nvSpPr>
        <dsp:cNvPr id="0" name=""/>
        <dsp:cNvSpPr/>
      </dsp:nvSpPr>
      <dsp:spPr>
        <a:xfrm>
          <a:off x="1648476" y="934071"/>
          <a:ext cx="966086" cy="294538"/>
        </a:xfrm>
        <a:prstGeom prst="rect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solidFill>
                <a:schemeClr val="tx1"/>
              </a:solidFill>
            </a:rPr>
            <a:t>Update project format</a:t>
          </a:r>
          <a:endParaRPr lang="LID4096" sz="1000" kern="1200" dirty="0">
            <a:solidFill>
              <a:schemeClr val="tx1"/>
            </a:solidFill>
          </a:endParaRPr>
        </a:p>
      </dsp:txBody>
      <dsp:txXfrm>
        <a:off x="1648476" y="934071"/>
        <a:ext cx="966086" cy="294538"/>
      </dsp:txXfrm>
    </dsp:sp>
    <dsp:sp modelId="{5477DF18-EBCB-4BC5-B77C-AEC94525DC14}">
      <dsp:nvSpPr>
        <dsp:cNvPr id="0" name=""/>
        <dsp:cNvSpPr/>
      </dsp:nvSpPr>
      <dsp:spPr>
        <a:xfrm>
          <a:off x="489172" y="1302245"/>
          <a:ext cx="966086" cy="294538"/>
        </a:xfrm>
        <a:prstGeom prst="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solidFill>
                <a:schemeClr val="tx1"/>
              </a:solidFill>
            </a:rPr>
            <a:t>…</a:t>
          </a:r>
          <a:endParaRPr lang="LID4096" sz="1000" kern="1200" dirty="0">
            <a:solidFill>
              <a:schemeClr val="tx1"/>
            </a:solidFill>
          </a:endParaRPr>
        </a:p>
      </dsp:txBody>
      <dsp:txXfrm>
        <a:off x="489172" y="1302245"/>
        <a:ext cx="966086" cy="294538"/>
      </dsp:txXfrm>
    </dsp:sp>
    <dsp:sp modelId="{312A706F-DD3A-4FC7-91C9-E651A25052F3}">
      <dsp:nvSpPr>
        <dsp:cNvPr id="0" name=""/>
        <dsp:cNvSpPr/>
      </dsp:nvSpPr>
      <dsp:spPr>
        <a:xfrm>
          <a:off x="489172" y="1670418"/>
          <a:ext cx="966086" cy="294538"/>
        </a:xfrm>
        <a:prstGeom prst="rect">
          <a:avLst/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solidFill>
                <a:schemeClr val="tx1"/>
              </a:solidFill>
            </a:rPr>
            <a:t>..</a:t>
          </a:r>
          <a:endParaRPr lang="LID4096" sz="1000" kern="1200" dirty="0">
            <a:solidFill>
              <a:schemeClr val="tx1"/>
            </a:solidFill>
          </a:endParaRPr>
        </a:p>
      </dsp:txBody>
      <dsp:txXfrm>
        <a:off x="489172" y="1670418"/>
        <a:ext cx="966086" cy="29453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E495E6-37BD-4DDF-8BDF-246BA971F302}">
      <dsp:nvSpPr>
        <dsp:cNvPr id="0" name=""/>
        <dsp:cNvSpPr/>
      </dsp:nvSpPr>
      <dsp:spPr>
        <a:xfrm>
          <a:off x="306" y="113267"/>
          <a:ext cx="717933" cy="3589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 err="1"/>
            <a:t>ClCompile</a:t>
          </a:r>
          <a:endParaRPr lang="LID4096" sz="1000" kern="1200" dirty="0"/>
        </a:p>
      </dsp:txBody>
      <dsp:txXfrm>
        <a:off x="10820" y="123781"/>
        <a:ext cx="696905" cy="337938"/>
      </dsp:txXfrm>
    </dsp:sp>
    <dsp:sp modelId="{8BBCA83A-EAC8-4DC6-A081-3477692551C9}">
      <dsp:nvSpPr>
        <dsp:cNvPr id="0" name=""/>
        <dsp:cNvSpPr/>
      </dsp:nvSpPr>
      <dsp:spPr>
        <a:xfrm>
          <a:off x="26380" y="472234"/>
          <a:ext cx="91440" cy="26922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69224"/>
              </a:lnTo>
              <a:lnTo>
                <a:pt x="117513" y="269224"/>
              </a:lnTo>
            </a:path>
          </a:pathLst>
        </a:custGeom>
        <a:noFill/>
        <a:ln w="635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D8D844-2944-428D-8AA0-D98E3B439F31}">
      <dsp:nvSpPr>
        <dsp:cNvPr id="0" name=""/>
        <dsp:cNvSpPr/>
      </dsp:nvSpPr>
      <dsp:spPr>
        <a:xfrm>
          <a:off x="143893" y="561976"/>
          <a:ext cx="574346" cy="3589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MyClass.cpp</a:t>
          </a:r>
          <a:endParaRPr lang="LID4096" sz="800" kern="1200" dirty="0"/>
        </a:p>
      </dsp:txBody>
      <dsp:txXfrm>
        <a:off x="154407" y="572490"/>
        <a:ext cx="553318" cy="337938"/>
      </dsp:txXfrm>
    </dsp:sp>
    <dsp:sp modelId="{458783DC-C8E1-4663-A2D5-0F7C844FD442}">
      <dsp:nvSpPr>
        <dsp:cNvPr id="0" name=""/>
        <dsp:cNvSpPr/>
      </dsp:nvSpPr>
      <dsp:spPr>
        <a:xfrm>
          <a:off x="26380" y="472234"/>
          <a:ext cx="91440" cy="71793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17933"/>
              </a:lnTo>
              <a:lnTo>
                <a:pt x="117513" y="717933"/>
              </a:lnTo>
            </a:path>
          </a:pathLst>
        </a:custGeom>
        <a:noFill/>
        <a:ln w="635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4D09A6-709B-4645-B68C-6F370F577E63}">
      <dsp:nvSpPr>
        <dsp:cNvPr id="0" name=""/>
        <dsp:cNvSpPr/>
      </dsp:nvSpPr>
      <dsp:spPr>
        <a:xfrm>
          <a:off x="143893" y="1010684"/>
          <a:ext cx="574346" cy="3589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Main.cpp</a:t>
          </a:r>
          <a:endParaRPr lang="LID4096" sz="800" kern="1200" dirty="0"/>
        </a:p>
      </dsp:txBody>
      <dsp:txXfrm>
        <a:off x="154407" y="1021198"/>
        <a:ext cx="553318" cy="337938"/>
      </dsp:txXfrm>
    </dsp:sp>
    <dsp:sp modelId="{8BEF459F-ECAA-442F-BD22-745776A1B5B6}">
      <dsp:nvSpPr>
        <dsp:cNvPr id="0" name=""/>
        <dsp:cNvSpPr/>
      </dsp:nvSpPr>
      <dsp:spPr>
        <a:xfrm>
          <a:off x="897723" y="113267"/>
          <a:ext cx="717933" cy="3589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 err="1"/>
            <a:t>CustomBuild</a:t>
          </a:r>
          <a:endParaRPr lang="LID4096" sz="1000" kern="1200" dirty="0"/>
        </a:p>
      </dsp:txBody>
      <dsp:txXfrm>
        <a:off x="908237" y="123781"/>
        <a:ext cx="696905" cy="337938"/>
      </dsp:txXfrm>
    </dsp:sp>
    <dsp:sp modelId="{E6435531-0628-4CA0-9A8A-678CC4C8A3F8}">
      <dsp:nvSpPr>
        <dsp:cNvPr id="0" name=""/>
        <dsp:cNvSpPr/>
      </dsp:nvSpPr>
      <dsp:spPr>
        <a:xfrm>
          <a:off x="923796" y="472234"/>
          <a:ext cx="91440" cy="26922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69224"/>
              </a:lnTo>
              <a:lnTo>
                <a:pt x="117513" y="269224"/>
              </a:lnTo>
            </a:path>
          </a:pathLst>
        </a:custGeom>
        <a:noFill/>
        <a:ln w="635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8463F4-049C-4F14-93C7-3559CF13C388}">
      <dsp:nvSpPr>
        <dsp:cNvPr id="0" name=""/>
        <dsp:cNvSpPr/>
      </dsp:nvSpPr>
      <dsp:spPr>
        <a:xfrm>
          <a:off x="1041310" y="561976"/>
          <a:ext cx="574346" cy="3589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 err="1"/>
            <a:t>MyClass.h</a:t>
          </a:r>
          <a:endParaRPr lang="LID4096" sz="800" kern="1200" dirty="0"/>
        </a:p>
      </dsp:txBody>
      <dsp:txXfrm>
        <a:off x="1051824" y="572490"/>
        <a:ext cx="553318" cy="337938"/>
      </dsp:txXfrm>
    </dsp:sp>
    <dsp:sp modelId="{95ECCD2E-B821-4E84-A4F2-27D940C4C3B5}">
      <dsp:nvSpPr>
        <dsp:cNvPr id="0" name=""/>
        <dsp:cNvSpPr/>
      </dsp:nvSpPr>
      <dsp:spPr>
        <a:xfrm>
          <a:off x="1795139" y="113267"/>
          <a:ext cx="717933" cy="3589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Link</a:t>
          </a:r>
          <a:endParaRPr lang="LID4096" sz="1000" kern="1200" dirty="0"/>
        </a:p>
      </dsp:txBody>
      <dsp:txXfrm>
        <a:off x="1805653" y="123781"/>
        <a:ext cx="696905" cy="33793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E495E6-37BD-4DDF-8BDF-246BA971F302}">
      <dsp:nvSpPr>
        <dsp:cNvPr id="0" name=""/>
        <dsp:cNvSpPr/>
      </dsp:nvSpPr>
      <dsp:spPr>
        <a:xfrm>
          <a:off x="478" y="260735"/>
          <a:ext cx="549399" cy="2746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/>
            <a:t>QtSettings</a:t>
          </a:r>
          <a:endParaRPr lang="LID4096" sz="900" kern="1200" dirty="0"/>
        </a:p>
      </dsp:txBody>
      <dsp:txXfrm>
        <a:off x="8524" y="268781"/>
        <a:ext cx="533307" cy="258607"/>
      </dsp:txXfrm>
    </dsp:sp>
    <dsp:sp modelId="{9494FE84-99AD-47B9-A4AB-539322C83E06}">
      <dsp:nvSpPr>
        <dsp:cNvPr id="0" name=""/>
        <dsp:cNvSpPr/>
      </dsp:nvSpPr>
      <dsp:spPr>
        <a:xfrm>
          <a:off x="674926" y="252318"/>
          <a:ext cx="549399" cy="2746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 err="1"/>
            <a:t>QtMoc</a:t>
          </a:r>
          <a:endParaRPr lang="LID4096" sz="900" kern="1200" dirty="0"/>
        </a:p>
      </dsp:txBody>
      <dsp:txXfrm>
        <a:off x="682972" y="260364"/>
        <a:ext cx="533307" cy="258607"/>
      </dsp:txXfrm>
    </dsp:sp>
    <dsp:sp modelId="{19C2A7EA-744E-4122-BB2A-662483AD45FB}">
      <dsp:nvSpPr>
        <dsp:cNvPr id="0" name=""/>
        <dsp:cNvSpPr/>
      </dsp:nvSpPr>
      <dsp:spPr>
        <a:xfrm>
          <a:off x="684146" y="527017"/>
          <a:ext cx="91440" cy="21444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14441"/>
              </a:lnTo>
              <a:lnTo>
                <a:pt x="112960" y="214441"/>
              </a:lnTo>
            </a:path>
          </a:pathLst>
        </a:custGeom>
        <a:noFill/>
        <a:ln w="635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4CBB7D-CEE0-496D-8C80-77805FE929C2}">
      <dsp:nvSpPr>
        <dsp:cNvPr id="0" name=""/>
        <dsp:cNvSpPr/>
      </dsp:nvSpPr>
      <dsp:spPr>
        <a:xfrm>
          <a:off x="797107" y="604109"/>
          <a:ext cx="439519" cy="2746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7620" rIns="11430" bIns="762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 err="1"/>
            <a:t>MyClass.h</a:t>
          </a:r>
          <a:endParaRPr lang="LID4096" sz="600" kern="1200" dirty="0"/>
        </a:p>
      </dsp:txBody>
      <dsp:txXfrm>
        <a:off x="805153" y="612155"/>
        <a:ext cx="423427" cy="258607"/>
      </dsp:txXfrm>
    </dsp:sp>
    <dsp:sp modelId="{08E06617-C73B-475C-B99E-1C9BB7DEE09B}">
      <dsp:nvSpPr>
        <dsp:cNvPr id="0" name=""/>
        <dsp:cNvSpPr/>
      </dsp:nvSpPr>
      <dsp:spPr>
        <a:xfrm>
          <a:off x="684146" y="527017"/>
          <a:ext cx="91440" cy="55781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57816"/>
              </a:lnTo>
              <a:lnTo>
                <a:pt x="112960" y="557816"/>
              </a:lnTo>
            </a:path>
          </a:pathLst>
        </a:custGeom>
        <a:noFill/>
        <a:ln w="635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FEEF2A-FFD9-47AD-9ED5-75AD8C8C414A}">
      <dsp:nvSpPr>
        <dsp:cNvPr id="0" name=""/>
        <dsp:cNvSpPr/>
      </dsp:nvSpPr>
      <dsp:spPr>
        <a:xfrm>
          <a:off x="797107" y="947484"/>
          <a:ext cx="439519" cy="2746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7620" rIns="11430" bIns="762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/>
            <a:t>MyClass.cpp</a:t>
          </a:r>
          <a:endParaRPr lang="LID4096" sz="600" kern="1200" dirty="0"/>
        </a:p>
      </dsp:txBody>
      <dsp:txXfrm>
        <a:off x="805153" y="955530"/>
        <a:ext cx="423427" cy="258607"/>
      </dsp:txXfrm>
    </dsp:sp>
    <dsp:sp modelId="{D3E9EB14-2234-4728-BFD1-B7E91F865650}">
      <dsp:nvSpPr>
        <dsp:cNvPr id="0" name=""/>
        <dsp:cNvSpPr/>
      </dsp:nvSpPr>
      <dsp:spPr>
        <a:xfrm>
          <a:off x="1373976" y="260735"/>
          <a:ext cx="549399" cy="2746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/>
            <a:t>ClCompile</a:t>
          </a:r>
          <a:endParaRPr lang="LID4096" sz="900" kern="1200" dirty="0"/>
        </a:p>
      </dsp:txBody>
      <dsp:txXfrm>
        <a:off x="1382022" y="268781"/>
        <a:ext cx="533307" cy="258607"/>
      </dsp:txXfrm>
    </dsp:sp>
    <dsp:sp modelId="{68A22975-CDDA-4175-B662-E2CE96CE989C}">
      <dsp:nvSpPr>
        <dsp:cNvPr id="0" name=""/>
        <dsp:cNvSpPr/>
      </dsp:nvSpPr>
      <dsp:spPr>
        <a:xfrm>
          <a:off x="1383196" y="535434"/>
          <a:ext cx="91440" cy="20602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6024"/>
              </a:lnTo>
              <a:lnTo>
                <a:pt x="100659" y="206024"/>
              </a:lnTo>
            </a:path>
          </a:pathLst>
        </a:custGeom>
        <a:noFill/>
        <a:ln w="635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1DA97F-7B52-420F-83E3-FEDF0DF89BEE}">
      <dsp:nvSpPr>
        <dsp:cNvPr id="0" name=""/>
        <dsp:cNvSpPr/>
      </dsp:nvSpPr>
      <dsp:spPr>
        <a:xfrm>
          <a:off x="1483856" y="604109"/>
          <a:ext cx="439519" cy="2746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7620" rIns="11430" bIns="762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/>
            <a:t>Main.cpp</a:t>
          </a:r>
          <a:endParaRPr lang="LID4096" sz="600" kern="1200" dirty="0"/>
        </a:p>
      </dsp:txBody>
      <dsp:txXfrm>
        <a:off x="1491902" y="612155"/>
        <a:ext cx="423427" cy="258607"/>
      </dsp:txXfrm>
    </dsp:sp>
    <dsp:sp modelId="{361C7EA4-2FAB-4378-8E55-826DCE34F246}">
      <dsp:nvSpPr>
        <dsp:cNvPr id="0" name=""/>
        <dsp:cNvSpPr/>
      </dsp:nvSpPr>
      <dsp:spPr>
        <a:xfrm>
          <a:off x="2060725" y="260735"/>
          <a:ext cx="549399" cy="2746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Link</a:t>
          </a:r>
          <a:endParaRPr lang="LID4096" sz="900" kern="1200" dirty="0"/>
        </a:p>
      </dsp:txBody>
      <dsp:txXfrm>
        <a:off x="2068771" y="268781"/>
        <a:ext cx="533307" cy="2586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ECCB3F-DEFB-4521-8EBD-832B97C402C3}" type="datetimeFigureOut">
              <a:rPr lang="LID4096" smtClean="0"/>
              <a:t>09/28/2022</a:t>
            </a:fld>
            <a:endParaRPr lang="LID4096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ID4096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7B0B27-4748-4748-9765-632202E91BE0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670309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7197F-1F1C-6991-ADA3-92F9870C84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C151D8-B61B-B6F6-068E-602D018721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B5C0BF-2207-4583-A732-638EE3F49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351D6-8FB8-4E8D-B53C-59FFF282A8E5}" type="datetimeFigureOut">
              <a:rPr lang="LID4096" smtClean="0"/>
              <a:t>09/28/2022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F57888-E2F9-CBA3-EDC6-C6978C889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F8D75F-3A5A-21C7-338B-33240A3B8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D1B20-A7FD-4BA8-BF08-CA5EA616D435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731970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8267B3-68AF-6D73-A5C8-69563D5ED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D53AF0-0F14-6936-E12A-5F7BD8454B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889B2B-11A6-E127-3851-D023C9F1A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351D6-8FB8-4E8D-B53C-59FFF282A8E5}" type="datetimeFigureOut">
              <a:rPr lang="LID4096" smtClean="0"/>
              <a:t>09/28/2022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23E344-DEF9-8D33-446C-8C9FFFBEC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74CB2E-3F8E-3AA8-7486-AA4D286C0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D1B20-A7FD-4BA8-BF08-CA5EA616D435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31300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DC3DF13-DE58-EF9B-BF05-A524524350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A72122-6A2A-388B-54F6-F0A406ACAE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96D30-07A3-865C-2866-61BDC4C177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351D6-8FB8-4E8D-B53C-59FFF282A8E5}" type="datetimeFigureOut">
              <a:rPr lang="LID4096" smtClean="0"/>
              <a:t>09/28/2022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C224C8-1D0A-91A4-BF25-114AE98FA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2B7B84-82B6-4606-08A9-37F97748B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D1B20-A7FD-4BA8-BF08-CA5EA616D435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786464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98D0A-B874-DC6E-AC12-8A8803192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607915-33EA-6A45-56FF-1184482C0B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1596F-2FD1-6D23-1FA0-2FD74260A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351D6-8FB8-4E8D-B53C-59FFF282A8E5}" type="datetimeFigureOut">
              <a:rPr lang="LID4096" smtClean="0"/>
              <a:t>09/28/2022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3E17FD-06C6-2B80-A114-6E558E2D8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1AC20D-686F-3090-E7D8-936E3198DF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D1B20-A7FD-4BA8-BF08-CA5EA616D435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65168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6E0D5C-D331-49D5-E875-433DE3BF4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CCE3C0-AB5D-BFA9-1287-AED2CB371A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AF26B5-5C6B-2AD8-18EC-A9C4A7025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351D6-8FB8-4E8D-B53C-59FFF282A8E5}" type="datetimeFigureOut">
              <a:rPr lang="LID4096" smtClean="0"/>
              <a:t>09/28/2022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D1F01B-5550-B2B1-056C-AC09454D9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E0C55E-B4AC-F92D-AC00-08AD663B2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D1B20-A7FD-4BA8-BF08-CA5EA616D435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038559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66082-9C18-DB73-8524-5FE1C4D45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AD7484-25F0-FBA3-0A8C-B1A2E90C3E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44CFFD-A602-3319-9CFE-9FC0F3CF5A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FB80CC-F8AB-491C-7564-6394408BE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351D6-8FB8-4E8D-B53C-59FFF282A8E5}" type="datetimeFigureOut">
              <a:rPr lang="LID4096" smtClean="0"/>
              <a:t>09/28/2022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718BB8-8F07-1595-C86A-A35F8A6C8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F88962-26DE-18DE-F09E-CE5C874A8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D1B20-A7FD-4BA8-BF08-CA5EA616D435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5676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71690F-0AC1-1C8C-0057-EA474BDB0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BADE14-D2B1-2664-C62D-3CDCBC9873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7A3F89-79F7-1CE8-ABEE-2388BE91AB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B46EA9-E71A-A2F9-E7C6-C84E38218B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B1F384-29FF-0F17-7CA5-8AD3AA68BC4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42A043-904C-9B21-B7F3-D068EF2D12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351D6-8FB8-4E8D-B53C-59FFF282A8E5}" type="datetimeFigureOut">
              <a:rPr lang="LID4096" smtClean="0"/>
              <a:t>09/28/2022</a:t>
            </a:fld>
            <a:endParaRPr lang="LID4096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E9E1C3-5B5E-46BE-0309-EF9BA328E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720183F-D1E0-D2E6-E17D-33447BEE7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D1B20-A7FD-4BA8-BF08-CA5EA616D435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255102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96B58B-F2DD-4691-6D5D-5AFFE8C51E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458422-906C-6E4A-1906-D1F8C47EA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351D6-8FB8-4E8D-B53C-59FFF282A8E5}" type="datetimeFigureOut">
              <a:rPr lang="LID4096" smtClean="0"/>
              <a:t>09/28/2022</a:t>
            </a:fld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C8D3F8-B0B4-85FD-8F4C-C3EDB30BF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6093D2-335D-D715-C5DD-BD84CC22C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D1B20-A7FD-4BA8-BF08-CA5EA616D435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581905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7B72FD-5C65-D9E0-6A19-1F38BB354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351D6-8FB8-4E8D-B53C-59FFF282A8E5}" type="datetimeFigureOut">
              <a:rPr lang="LID4096" smtClean="0"/>
              <a:t>09/28/2022</a:t>
            </a:fld>
            <a:endParaRPr lang="LID4096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2C796D-2FD1-2DBF-ED65-30187A51F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65E9C1-2D3C-3826-DC3C-74962A869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D1B20-A7FD-4BA8-BF08-CA5EA616D435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220188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9ADEF-C286-0E17-5FE8-AC37CBBC0F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F06171-B1C8-57C7-F7B1-072177AC26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B126CE-236A-96BB-ED17-4EB705F757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1B85F9-97E6-B999-85E5-58BF5EB5C7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351D6-8FB8-4E8D-B53C-59FFF282A8E5}" type="datetimeFigureOut">
              <a:rPr lang="LID4096" smtClean="0"/>
              <a:t>09/28/2022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5D2465-6DA3-55E5-3838-F90EA7836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F31162-8743-55AF-59D8-418ADE6EE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D1B20-A7FD-4BA8-BF08-CA5EA616D435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767436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F6165B-59CB-5AFB-9317-C0D859118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149BC4F-0FCE-7BC1-B477-0BDDE03723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B68538-ADF9-3FF8-E07F-1293DC316C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8741A3-3941-BE6B-813E-21DC9E2667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351D6-8FB8-4E8D-B53C-59FFF282A8E5}" type="datetimeFigureOut">
              <a:rPr lang="LID4096" smtClean="0"/>
              <a:t>09/28/2022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B0CDF4-D502-87C0-3878-04CBDF52C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E94C18-7894-78FE-306A-0A5E9324A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D1B20-A7FD-4BA8-BF08-CA5EA616D435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183320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9546B5-6A67-CF19-E35D-C57E742C1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8B1FBD-DAE7-887F-1FF9-10AE9E39AF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836F9A-8E4B-DAEC-2041-31C882A8F6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7351D6-8FB8-4E8D-B53C-59FFF282A8E5}" type="datetimeFigureOut">
              <a:rPr lang="LID4096" smtClean="0"/>
              <a:t>09/28/2022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825276-8F9F-2A14-7A71-3F287B96BF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4D4ACE-B0A7-62BD-C200-BAD2A7C821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1D1B20-A7FD-4BA8-BF08-CA5EA616D435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765569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ID4096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18" Type="http://schemas.microsoft.com/office/2007/relationships/diagramDrawing" Target="../diagrams/drawing3.xml"/><Relationship Id="rId3" Type="http://schemas.openxmlformats.org/officeDocument/2006/relationships/slide" Target="slide4.xml"/><Relationship Id="rId21" Type="http://schemas.openxmlformats.org/officeDocument/2006/relationships/diagramQuickStyle" Target="../diagrams/quickStyle4.xml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17" Type="http://schemas.openxmlformats.org/officeDocument/2006/relationships/diagramColors" Target="../diagrams/colors3.xml"/><Relationship Id="rId2" Type="http://schemas.openxmlformats.org/officeDocument/2006/relationships/slide" Target="slide2.xml"/><Relationship Id="rId16" Type="http://schemas.openxmlformats.org/officeDocument/2006/relationships/diagramQuickStyle" Target="../diagrams/quickStyle3.xml"/><Relationship Id="rId20" Type="http://schemas.openxmlformats.org/officeDocument/2006/relationships/diagramLayout" Target="../diagrams/layout4.xm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5" Type="http://schemas.openxmlformats.org/officeDocument/2006/relationships/diagramLayout" Target="../diagrams/layout3.xml"/><Relationship Id="rId23" Type="http://schemas.microsoft.com/office/2007/relationships/diagramDrawing" Target="../diagrams/drawing4.xml"/><Relationship Id="rId10" Type="http://schemas.openxmlformats.org/officeDocument/2006/relationships/diagramLayout" Target="../diagrams/layout2.xml"/><Relationship Id="rId19" Type="http://schemas.openxmlformats.org/officeDocument/2006/relationships/diagramData" Target="../diagrams/data4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Relationship Id="rId14" Type="http://schemas.openxmlformats.org/officeDocument/2006/relationships/diagramData" Target="../diagrams/data3.xml"/><Relationship Id="rId22" Type="http://schemas.openxmlformats.org/officeDocument/2006/relationships/diagramColors" Target="../diagrams/colors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microsoft.com/office/2007/relationships/diagramDrawing" Target="../diagrams/drawing6.xml"/><Relationship Id="rId2" Type="http://schemas.openxmlformats.org/officeDocument/2006/relationships/slide" Target="slide5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6.xml"/><Relationship Id="rId5" Type="http://schemas.openxmlformats.org/officeDocument/2006/relationships/diagramQuickStyle" Target="../diagrams/quickStyle5.xml"/><Relationship Id="rId10" Type="http://schemas.openxmlformats.org/officeDocument/2006/relationships/diagramQuickStyle" Target="../diagrams/quickStyle6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F2E6D90A-F547-1C4E-518E-30B407BD7D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504967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ctr"/>
            <a:r>
              <a:rPr lang="en-US" sz="3200" dirty="0"/>
              <a:t>Open solution</a:t>
            </a:r>
            <a:endParaRPr lang="LID4096" sz="3200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825A4C2F-2562-337D-EC82-0214BC9E2A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608275"/>
            <a:ext cx="6096000" cy="6249724"/>
          </a:xfrm>
          <a:ln>
            <a:noFill/>
          </a:ln>
        </p:spPr>
        <p:txBody>
          <a:bodyPr/>
          <a:lstStyle/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Notification of existing Qt projects with outdated format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Outdated Qt projects </a:t>
            </a:r>
            <a:r>
              <a:rPr lang="en-US" u="sng" dirty="0">
                <a:solidFill>
                  <a:srgbClr val="FF0000"/>
                </a:solidFill>
              </a:rPr>
              <a:t>marked</a:t>
            </a:r>
            <a:r>
              <a:rPr lang="en-US" dirty="0"/>
              <a:t> in the Solution Explorer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Right-click solution → </a:t>
            </a:r>
            <a:r>
              <a:rPr lang="en-US" b="1" dirty="0"/>
              <a:t>Qt</a:t>
            </a:r>
            <a:r>
              <a:rPr lang="en-US" dirty="0"/>
              <a:t> → </a:t>
            </a:r>
            <a:r>
              <a:rPr lang="en-US" b="1" dirty="0"/>
              <a:t>Update project format</a:t>
            </a:r>
          </a:p>
          <a:p>
            <a:pPr marL="914400" lvl="1" indent="-45720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⇒ </a:t>
            </a:r>
            <a:r>
              <a:rPr lang="en-US" dirty="0">
                <a:hlinkClick r:id="rId2" action="ppaction://hlinksldjump"/>
              </a:rPr>
              <a:t>Solution update dialog</a:t>
            </a:r>
            <a:endParaRPr lang="LID4096" dirty="0"/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Right-click outdated project → </a:t>
            </a:r>
            <a:r>
              <a:rPr lang="en-US" b="1" dirty="0"/>
              <a:t>Qt</a:t>
            </a:r>
            <a:r>
              <a:rPr lang="en-US" dirty="0"/>
              <a:t> → </a:t>
            </a:r>
            <a:r>
              <a:rPr lang="en-US" b="1" dirty="0"/>
              <a:t>Update project format</a:t>
            </a:r>
          </a:p>
          <a:p>
            <a:pPr marL="914400" lvl="1" indent="-45720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⇒ </a:t>
            </a:r>
            <a:r>
              <a:rPr lang="en-US" dirty="0">
                <a:hlinkClick r:id="rId3" action="ppaction://hlinksldjump"/>
              </a:rPr>
              <a:t>Project update dialog</a:t>
            </a:r>
            <a:r>
              <a:rPr lang="en-US" dirty="0"/>
              <a:t> for the selected project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B212E35F-9932-E5EB-3C61-51AC2AD2A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0"/>
            <a:ext cx="930031" cy="504965"/>
          </a:xfr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algn="ctr"/>
            <a:r>
              <a:rPr lang="en-US" sz="2800" dirty="0">
                <a:solidFill>
                  <a:srgbClr val="FF0000"/>
                </a:solidFill>
              </a:rPr>
              <a:t>U</a:t>
            </a:r>
            <a:fld id="{7B1D1B20-A7FD-4BA8-BF08-CA5EA616D435}" type="slidenum">
              <a:rPr lang="LID4096" sz="2800" smtClean="0">
                <a:solidFill>
                  <a:srgbClr val="FF0000"/>
                </a:solidFill>
              </a:rPr>
              <a:pPr algn="ctr"/>
              <a:t>1</a:t>
            </a:fld>
            <a:r>
              <a:rPr lang="en-US" sz="2800" dirty="0">
                <a:solidFill>
                  <a:srgbClr val="FF0000"/>
                </a:solidFill>
              </a:rPr>
              <a:t>.</a:t>
            </a:r>
            <a:endParaRPr lang="LID4096" sz="2800" dirty="0">
              <a:solidFill>
                <a:srgbClr val="FF0000"/>
              </a:solidFill>
            </a:endParaRPr>
          </a:p>
        </p:txBody>
      </p:sp>
      <p:graphicFrame>
        <p:nvGraphicFramePr>
          <p:cNvPr id="17" name="Diagram 16">
            <a:extLst>
              <a:ext uri="{FF2B5EF4-FFF2-40B4-BE49-F238E27FC236}">
                <a16:creationId xmlns:a16="http://schemas.microsoft.com/office/drawing/2014/main" id="{A7145F25-D788-43EB-586F-73B9F8A406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67474697"/>
              </p:ext>
            </p:extLst>
          </p:nvPr>
        </p:nvGraphicFramePr>
        <p:xfrm>
          <a:off x="6096000" y="1398672"/>
          <a:ext cx="1502355" cy="21626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03F5B9F2-B5A1-FE88-B34B-9BDF5F9B38F4}"/>
              </a:ext>
            </a:extLst>
          </p:cNvPr>
          <p:cNvSpPr txBox="1"/>
          <p:nvPr/>
        </p:nvSpPr>
        <p:spPr>
          <a:xfrm>
            <a:off x="6168224" y="687678"/>
            <a:ext cx="5951552" cy="27699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b="1" dirty="0"/>
              <a:t>Qt Visual Studio Tools </a:t>
            </a:r>
            <a:r>
              <a:rPr lang="en-US" sz="1200" dirty="0"/>
              <a:t>– Some projects have outdated formats.   </a:t>
            </a:r>
            <a:r>
              <a:rPr lang="en-US" sz="1200" u="sng" dirty="0">
                <a:solidFill>
                  <a:srgbClr val="0070C0"/>
                </a:solidFill>
              </a:rPr>
              <a:t>Update</a:t>
            </a:r>
            <a:endParaRPr lang="LID4096" sz="1200" u="sng" dirty="0">
              <a:solidFill>
                <a:srgbClr val="0070C0"/>
              </a:solidFill>
            </a:endParaRPr>
          </a:p>
        </p:txBody>
      </p:sp>
      <p:graphicFrame>
        <p:nvGraphicFramePr>
          <p:cNvPr id="22" name="Diagram 21">
            <a:extLst>
              <a:ext uri="{FF2B5EF4-FFF2-40B4-BE49-F238E27FC236}">
                <a16:creationId xmlns:a16="http://schemas.microsoft.com/office/drawing/2014/main" id="{D32A28AF-FF91-5AFD-6E8D-B765A43C08D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47273155"/>
              </p:ext>
            </p:extLst>
          </p:nvPr>
        </p:nvGraphicFramePr>
        <p:xfrm>
          <a:off x="7861117" y="1347090"/>
          <a:ext cx="2615980" cy="21626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7784EC9-11A8-4F1D-F447-9D3F293204C1}"/>
              </a:ext>
            </a:extLst>
          </p:cNvPr>
          <p:cNvCxnSpPr>
            <a:cxnSpLocks/>
            <a:stCxn id="29" idx="3"/>
          </p:cNvCxnSpPr>
          <p:nvPr/>
        </p:nvCxnSpPr>
        <p:spPr>
          <a:xfrm>
            <a:off x="7502523" y="1619751"/>
            <a:ext cx="273853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854931A-E904-F3F4-2E3A-F51876E142F6}"/>
              </a:ext>
            </a:extLst>
          </p:cNvPr>
          <p:cNvGrpSpPr/>
          <p:nvPr/>
        </p:nvGrpSpPr>
        <p:grpSpPr>
          <a:xfrm>
            <a:off x="7196029" y="1488335"/>
            <a:ext cx="306494" cy="306567"/>
            <a:chOff x="7239761" y="1184782"/>
            <a:chExt cx="306494" cy="306567"/>
          </a:xfrm>
        </p:grpSpPr>
        <p:sp>
          <p:nvSpPr>
            <p:cNvPr id="18" name="Arrow: Right 17">
              <a:extLst>
                <a:ext uri="{FF2B5EF4-FFF2-40B4-BE49-F238E27FC236}">
                  <a16:creationId xmlns:a16="http://schemas.microsoft.com/office/drawing/2014/main" id="{0ABCF5E7-CE91-7A15-CCB6-5E648EB67F8D}"/>
                </a:ext>
              </a:extLst>
            </p:cNvPr>
            <p:cNvSpPr/>
            <p:nvPr/>
          </p:nvSpPr>
          <p:spPr>
            <a:xfrm rot="13967155">
              <a:off x="7255799" y="1216808"/>
              <a:ext cx="306567" cy="242515"/>
            </a:xfrm>
            <a:prstGeom prst="rightArrow">
              <a:avLst>
                <a:gd name="adj1" fmla="val 30328"/>
                <a:gd name="adj2" fmla="val 72951"/>
              </a:avLst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91F711B-A1E0-C06F-1452-8063CA973C55}"/>
                </a:ext>
              </a:extLst>
            </p:cNvPr>
            <p:cNvSpPr txBox="1"/>
            <p:nvPr/>
          </p:nvSpPr>
          <p:spPr>
            <a:xfrm>
              <a:off x="7239761" y="1200782"/>
              <a:ext cx="306494" cy="2308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900" dirty="0"/>
                <a:t>R</a:t>
              </a:r>
              <a:endParaRPr lang="LID4096" sz="1000" dirty="0"/>
            </a:p>
          </p:txBody>
        </p:sp>
      </p:grp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E91CAC41-CAD4-6089-F736-6AF29644471F}"/>
              </a:ext>
            </a:extLst>
          </p:cNvPr>
          <p:cNvSpPr/>
          <p:nvPr/>
        </p:nvSpPr>
        <p:spPr>
          <a:xfrm>
            <a:off x="9712518" y="3025280"/>
            <a:ext cx="2321781" cy="43732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hlinkClick r:id="rId2" action="ppaction://hlinksldjump"/>
              </a:rPr>
              <a:t>Solution update dialog</a:t>
            </a:r>
            <a:endParaRPr lang="LID4096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6B90AB93-D390-241F-620E-A65949D09F78}"/>
              </a:ext>
            </a:extLst>
          </p:cNvPr>
          <p:cNvCxnSpPr>
            <a:cxnSpLocks/>
          </p:cNvCxnSpPr>
          <p:nvPr/>
        </p:nvCxnSpPr>
        <p:spPr>
          <a:xfrm>
            <a:off x="9998765" y="2638642"/>
            <a:ext cx="842838" cy="46912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39" name="Diagram 38">
            <a:extLst>
              <a:ext uri="{FF2B5EF4-FFF2-40B4-BE49-F238E27FC236}">
                <a16:creationId xmlns:a16="http://schemas.microsoft.com/office/drawing/2014/main" id="{43E1FBA4-534F-ED3A-6C02-A397D9DA439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92881977"/>
              </p:ext>
            </p:extLst>
          </p:nvPr>
        </p:nvGraphicFramePr>
        <p:xfrm>
          <a:off x="6096000" y="4007641"/>
          <a:ext cx="1502355" cy="21626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graphicFrame>
        <p:nvGraphicFramePr>
          <p:cNvPr id="40" name="Diagram 39">
            <a:extLst>
              <a:ext uri="{FF2B5EF4-FFF2-40B4-BE49-F238E27FC236}">
                <a16:creationId xmlns:a16="http://schemas.microsoft.com/office/drawing/2014/main" id="{B9431EC0-FA65-E212-3F6F-63CDA94CE75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48760371"/>
              </p:ext>
            </p:extLst>
          </p:nvPr>
        </p:nvGraphicFramePr>
        <p:xfrm>
          <a:off x="7861117" y="3956059"/>
          <a:ext cx="2615980" cy="21626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9" r:lo="rId20" r:qs="rId21" r:cs="rId22"/>
          </a:graphicData>
        </a:graphic>
      </p:graphicFrame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6E820480-B5EB-AB3C-1CD8-87A31866CB97}"/>
              </a:ext>
            </a:extLst>
          </p:cNvPr>
          <p:cNvCxnSpPr>
            <a:cxnSpLocks/>
            <a:stCxn id="44" idx="3"/>
          </p:cNvCxnSpPr>
          <p:nvPr/>
        </p:nvCxnSpPr>
        <p:spPr>
          <a:xfrm>
            <a:off x="7502523" y="4733430"/>
            <a:ext cx="273853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F3AED15-C738-4C2A-3C01-FB7340428640}"/>
              </a:ext>
            </a:extLst>
          </p:cNvPr>
          <p:cNvGrpSpPr/>
          <p:nvPr/>
        </p:nvGrpSpPr>
        <p:grpSpPr>
          <a:xfrm>
            <a:off x="7196029" y="4602014"/>
            <a:ext cx="306494" cy="306567"/>
            <a:chOff x="7239761" y="1184782"/>
            <a:chExt cx="306494" cy="306567"/>
          </a:xfrm>
        </p:grpSpPr>
        <p:sp>
          <p:nvSpPr>
            <p:cNvPr id="43" name="Arrow: Right 42">
              <a:extLst>
                <a:ext uri="{FF2B5EF4-FFF2-40B4-BE49-F238E27FC236}">
                  <a16:creationId xmlns:a16="http://schemas.microsoft.com/office/drawing/2014/main" id="{F329BC12-4997-A9EC-EE11-7AC9BEBDBE83}"/>
                </a:ext>
              </a:extLst>
            </p:cNvPr>
            <p:cNvSpPr/>
            <p:nvPr/>
          </p:nvSpPr>
          <p:spPr>
            <a:xfrm rot="13967155">
              <a:off x="7255799" y="1216808"/>
              <a:ext cx="306567" cy="242515"/>
            </a:xfrm>
            <a:prstGeom prst="rightArrow">
              <a:avLst>
                <a:gd name="adj1" fmla="val 30328"/>
                <a:gd name="adj2" fmla="val 72951"/>
              </a:avLst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56BF55DB-4F5E-7320-16A9-82C4A1F3EFDB}"/>
                </a:ext>
              </a:extLst>
            </p:cNvPr>
            <p:cNvSpPr txBox="1"/>
            <p:nvPr/>
          </p:nvSpPr>
          <p:spPr>
            <a:xfrm>
              <a:off x="7239761" y="1200782"/>
              <a:ext cx="306494" cy="2308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900" dirty="0"/>
                <a:t>R</a:t>
              </a:r>
              <a:endParaRPr lang="LID4096" sz="1000" dirty="0"/>
            </a:p>
          </p:txBody>
        </p:sp>
      </p:grp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A4CBB540-4C9F-F21E-657C-703A041D18D1}"/>
              </a:ext>
            </a:extLst>
          </p:cNvPr>
          <p:cNvSpPr/>
          <p:nvPr/>
        </p:nvSpPr>
        <p:spPr>
          <a:xfrm>
            <a:off x="9684688" y="5611896"/>
            <a:ext cx="2321781" cy="43732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hlinkClick r:id="rId3" action="ppaction://hlinksldjump"/>
              </a:rPr>
              <a:t>Project update dialog</a:t>
            </a:r>
            <a:endParaRPr lang="LID4096" dirty="0"/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2DFA5170-2E32-7DA1-9BAB-F95A68699651}"/>
              </a:ext>
            </a:extLst>
          </p:cNvPr>
          <p:cNvCxnSpPr>
            <a:cxnSpLocks/>
          </p:cNvCxnSpPr>
          <p:nvPr/>
        </p:nvCxnSpPr>
        <p:spPr>
          <a:xfrm>
            <a:off x="9998765" y="5247611"/>
            <a:ext cx="842838" cy="46912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E0C7081-3773-4281-9830-05FC3A79112F}"/>
              </a:ext>
            </a:extLst>
          </p:cNvPr>
          <p:cNvCxnSpPr/>
          <p:nvPr/>
        </p:nvCxnSpPr>
        <p:spPr>
          <a:xfrm>
            <a:off x="6301409" y="3735922"/>
            <a:ext cx="556193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4726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13">
            <a:extLst>
              <a:ext uri="{FF2B5EF4-FFF2-40B4-BE49-F238E27FC236}">
                <a16:creationId xmlns:a16="http://schemas.microsoft.com/office/drawing/2014/main" id="{5FAC977D-0535-F8F0-4DAA-72D15F50B0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2073956"/>
              </p:ext>
            </p:extLst>
          </p:nvPr>
        </p:nvGraphicFramePr>
        <p:xfrm>
          <a:off x="6563801" y="667977"/>
          <a:ext cx="5331350" cy="5620803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5331350">
                  <a:extLst>
                    <a:ext uri="{9D8B030D-6E8A-4147-A177-3AD203B41FA5}">
                      <a16:colId xmlns:a16="http://schemas.microsoft.com/office/drawing/2014/main" val="3672287561"/>
                    </a:ext>
                  </a:extLst>
                </a:gridCol>
              </a:tblGrid>
              <a:tr h="373644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Update Qt Projects</a:t>
                      </a:r>
                      <a:endParaRPr lang="LID4096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09351226"/>
                  </a:ext>
                </a:extLst>
              </a:tr>
              <a:tr h="5247159">
                <a:tc>
                  <a:txBody>
                    <a:bodyPr/>
                    <a:lstStyle/>
                    <a:p>
                      <a:endParaRPr lang="LID4096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8420362"/>
                  </a:ext>
                </a:extLst>
              </a:tr>
            </a:tbl>
          </a:graphicData>
        </a:graphic>
      </p:graphicFrame>
      <p:sp>
        <p:nvSpPr>
          <p:cNvPr id="12" name="Title 11">
            <a:extLst>
              <a:ext uri="{FF2B5EF4-FFF2-40B4-BE49-F238E27FC236}">
                <a16:creationId xmlns:a16="http://schemas.microsoft.com/office/drawing/2014/main" id="{F2E6D90A-F547-1C4E-518E-30B407BD7D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504967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ctr"/>
            <a:r>
              <a:rPr lang="en-US" sz="3200" dirty="0"/>
              <a:t>Update solution</a:t>
            </a:r>
            <a:endParaRPr lang="LID4096" sz="3200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825A4C2F-2562-337D-EC82-0214BC9E2A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608275"/>
            <a:ext cx="6096000" cy="6257676"/>
          </a:xfrm>
          <a:ln>
            <a:noFill/>
          </a:ln>
        </p:spPr>
        <p:txBody>
          <a:bodyPr>
            <a:normAutofit lnSpcReduction="10000"/>
          </a:bodyPr>
          <a:lstStyle/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List of outdated projects</a:t>
            </a:r>
          </a:p>
          <a:p>
            <a:pPr marL="971550" lvl="1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Label: project name</a:t>
            </a:r>
          </a:p>
          <a:p>
            <a:pPr marL="971550" lvl="1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Drop-down: update option</a:t>
            </a:r>
          </a:p>
          <a:p>
            <a:pPr marL="1428750" lvl="2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Auto (default), Manual, Skip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Press </a:t>
            </a:r>
            <a:r>
              <a:rPr lang="en-US" b="1" dirty="0"/>
              <a:t>All Auto</a:t>
            </a:r>
            <a:r>
              <a:rPr lang="en-US" dirty="0"/>
              <a:t>, </a:t>
            </a:r>
            <a:r>
              <a:rPr lang="en-US" b="1" dirty="0"/>
              <a:t>All Manual</a:t>
            </a:r>
            <a:r>
              <a:rPr lang="en-US" dirty="0"/>
              <a:t> or </a:t>
            </a:r>
            <a:r>
              <a:rPr lang="en-US" b="1" dirty="0"/>
              <a:t>Skip All</a:t>
            </a:r>
          </a:p>
          <a:p>
            <a:pPr marL="971550" lvl="1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⇒ Options for all list entries are set to Auto, Manual or Skip, resp.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Select list entry</a:t>
            </a:r>
          </a:p>
          <a:p>
            <a:pPr marL="971550" lvl="1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⇒ summary of incompatibilities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Select entry with the </a:t>
            </a:r>
            <a:r>
              <a:rPr lang="en-US" b="1" dirty="0"/>
              <a:t>Skip </a:t>
            </a:r>
            <a:r>
              <a:rPr lang="en-US" dirty="0"/>
              <a:t>option</a:t>
            </a:r>
          </a:p>
          <a:p>
            <a:pPr marL="971550" lvl="1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⇒ </a:t>
            </a:r>
            <a:r>
              <a:rPr lang="en-US" b="1" dirty="0"/>
              <a:t>Update </a:t>
            </a:r>
            <a:r>
              <a:rPr lang="en-US" dirty="0"/>
              <a:t>button is disabled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Press </a:t>
            </a:r>
            <a:r>
              <a:rPr lang="en-US" b="1" dirty="0"/>
              <a:t>Update</a:t>
            </a:r>
            <a:r>
              <a:rPr lang="en-US" dirty="0"/>
              <a:t> or </a:t>
            </a:r>
            <a:r>
              <a:rPr lang="en-US" b="1" dirty="0"/>
              <a:t>Update All</a:t>
            </a:r>
          </a:p>
          <a:p>
            <a:pPr marL="971550" lvl="1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⇒ </a:t>
            </a:r>
            <a:r>
              <a:rPr lang="en-US" dirty="0">
                <a:hlinkClick r:id="rId2" action="ppaction://hlinksldjump"/>
              </a:rPr>
              <a:t>Update selected project or all projects</a:t>
            </a:r>
            <a:r>
              <a:rPr lang="en-US" dirty="0"/>
              <a:t>, resp.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Press </a:t>
            </a:r>
            <a:r>
              <a:rPr lang="en-US" b="1" dirty="0"/>
              <a:t>Close</a:t>
            </a:r>
          </a:p>
          <a:p>
            <a:pPr marL="971550" lvl="1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⇒ dialog is closed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B212E35F-9932-E5EB-3C61-51AC2AD2A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0"/>
            <a:ext cx="930031" cy="504965"/>
          </a:xfr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algn="ctr"/>
            <a:r>
              <a:rPr lang="en-US" sz="2800" dirty="0">
                <a:solidFill>
                  <a:srgbClr val="FF0000"/>
                </a:solidFill>
              </a:rPr>
              <a:t>U</a:t>
            </a:r>
            <a:fld id="{7B1D1B20-A7FD-4BA8-BF08-CA5EA616D435}" type="slidenum">
              <a:rPr lang="LID4096" sz="2800" smtClean="0">
                <a:solidFill>
                  <a:srgbClr val="FF0000"/>
                </a:solidFill>
              </a:rPr>
              <a:pPr algn="ctr"/>
              <a:t>2</a:t>
            </a:fld>
            <a:r>
              <a:rPr lang="en-US" sz="2800" dirty="0">
                <a:solidFill>
                  <a:srgbClr val="FF0000"/>
                </a:solidFill>
              </a:rPr>
              <a:t>.</a:t>
            </a:r>
            <a:endParaRPr lang="LID4096" sz="2800" dirty="0">
              <a:solidFill>
                <a:srgbClr val="FF0000"/>
              </a:solidFill>
            </a:endParaRP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28A2E0B4-B851-B810-A770-806D4C28BE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7597401"/>
              </p:ext>
            </p:extLst>
          </p:nvPr>
        </p:nvGraphicFramePr>
        <p:xfrm>
          <a:off x="6659215" y="1548194"/>
          <a:ext cx="5120642" cy="22250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828555">
                  <a:extLst>
                    <a:ext uri="{9D8B030D-6E8A-4147-A177-3AD203B41FA5}">
                      <a16:colId xmlns:a16="http://schemas.microsoft.com/office/drawing/2014/main" val="659204476"/>
                    </a:ext>
                  </a:extLst>
                </a:gridCol>
                <a:gridCol w="1292087">
                  <a:extLst>
                    <a:ext uri="{9D8B030D-6E8A-4147-A177-3AD203B41FA5}">
                      <a16:colId xmlns:a16="http://schemas.microsoft.com/office/drawing/2014/main" val="10594765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Project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Update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22818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Project 1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Auto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21865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Project 2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Skip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64243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Project 3</a:t>
                      </a:r>
                      <a:endParaRPr lang="LID4096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Manual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11432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…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20869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Project N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Auto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5281003"/>
                  </a:ext>
                </a:extLst>
              </a:tr>
            </a:tbl>
          </a:graphicData>
        </a:graphic>
      </p:graphicFrame>
      <p:grpSp>
        <p:nvGrpSpPr>
          <p:cNvPr id="19" name="Group 18">
            <a:extLst>
              <a:ext uri="{FF2B5EF4-FFF2-40B4-BE49-F238E27FC236}">
                <a16:creationId xmlns:a16="http://schemas.microsoft.com/office/drawing/2014/main" id="{EF9B0FBF-2AAC-E9E3-B5DF-D7801375DE83}"/>
              </a:ext>
            </a:extLst>
          </p:cNvPr>
          <p:cNvGrpSpPr/>
          <p:nvPr/>
        </p:nvGrpSpPr>
        <p:grpSpPr>
          <a:xfrm>
            <a:off x="11517462" y="2033224"/>
            <a:ext cx="123245" cy="1625380"/>
            <a:chOff x="10185619" y="2536539"/>
            <a:chExt cx="123245" cy="1625380"/>
          </a:xfrm>
        </p:grpSpPr>
        <p:sp>
          <p:nvSpPr>
            <p:cNvPr id="3" name="Isosceles Triangle 2">
              <a:extLst>
                <a:ext uri="{FF2B5EF4-FFF2-40B4-BE49-F238E27FC236}">
                  <a16:creationId xmlns:a16="http://schemas.microsoft.com/office/drawing/2014/main" id="{4F76B413-94B3-665F-1B33-905A9D19B0FB}"/>
                </a:ext>
              </a:extLst>
            </p:cNvPr>
            <p:cNvSpPr/>
            <p:nvPr/>
          </p:nvSpPr>
          <p:spPr>
            <a:xfrm rot="10800000">
              <a:off x="10185619" y="2536539"/>
              <a:ext cx="123245" cy="147027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4" name="Isosceles Triangle 3">
              <a:extLst>
                <a:ext uri="{FF2B5EF4-FFF2-40B4-BE49-F238E27FC236}">
                  <a16:creationId xmlns:a16="http://schemas.microsoft.com/office/drawing/2014/main" id="{82445E3F-9F89-FF6B-20EE-A66D9A912846}"/>
                </a:ext>
              </a:extLst>
            </p:cNvPr>
            <p:cNvSpPr/>
            <p:nvPr/>
          </p:nvSpPr>
          <p:spPr>
            <a:xfrm rot="10800000">
              <a:off x="10185619" y="2923503"/>
              <a:ext cx="123245" cy="147027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9" name="Isosceles Triangle 8">
              <a:extLst>
                <a:ext uri="{FF2B5EF4-FFF2-40B4-BE49-F238E27FC236}">
                  <a16:creationId xmlns:a16="http://schemas.microsoft.com/office/drawing/2014/main" id="{F401536F-3A0C-397A-52F6-7F447A0F77D4}"/>
                </a:ext>
              </a:extLst>
            </p:cNvPr>
            <p:cNvSpPr/>
            <p:nvPr/>
          </p:nvSpPr>
          <p:spPr>
            <a:xfrm rot="10800000">
              <a:off x="10185619" y="3309876"/>
              <a:ext cx="123245" cy="147027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0" name="Isosceles Triangle 9">
              <a:extLst>
                <a:ext uri="{FF2B5EF4-FFF2-40B4-BE49-F238E27FC236}">
                  <a16:creationId xmlns:a16="http://schemas.microsoft.com/office/drawing/2014/main" id="{B49D6E5B-6EE5-F477-187E-E6794D9A79AC}"/>
                </a:ext>
              </a:extLst>
            </p:cNvPr>
            <p:cNvSpPr/>
            <p:nvPr/>
          </p:nvSpPr>
          <p:spPr>
            <a:xfrm rot="10800000">
              <a:off x="10185619" y="4014892"/>
              <a:ext cx="123245" cy="147027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</p:grpSp>
      <p:sp>
        <p:nvSpPr>
          <p:cNvPr id="15" name="Cross 14">
            <a:extLst>
              <a:ext uri="{FF2B5EF4-FFF2-40B4-BE49-F238E27FC236}">
                <a16:creationId xmlns:a16="http://schemas.microsoft.com/office/drawing/2014/main" id="{F885280C-A8E0-6201-F7A8-B3700BBF5355}"/>
              </a:ext>
            </a:extLst>
          </p:cNvPr>
          <p:cNvSpPr/>
          <p:nvPr/>
        </p:nvSpPr>
        <p:spPr>
          <a:xfrm rot="2700000">
            <a:off x="11543721" y="755847"/>
            <a:ext cx="193975" cy="193975"/>
          </a:xfrm>
          <a:prstGeom prst="plus">
            <a:avLst>
              <a:gd name="adj" fmla="val 3891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9FAE79CC-E29F-1DD3-3B09-70FCE16586EA}"/>
              </a:ext>
            </a:extLst>
          </p:cNvPr>
          <p:cNvSpPr/>
          <p:nvPr/>
        </p:nvSpPr>
        <p:spPr>
          <a:xfrm>
            <a:off x="6659215" y="1202791"/>
            <a:ext cx="874646" cy="25053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All Auto</a:t>
            </a:r>
            <a:endParaRPr lang="LID4096" sz="1200" dirty="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12D74E44-6373-FB48-17A6-93A6C5E7B709}"/>
              </a:ext>
            </a:extLst>
          </p:cNvPr>
          <p:cNvSpPr/>
          <p:nvPr/>
        </p:nvSpPr>
        <p:spPr>
          <a:xfrm>
            <a:off x="7564339" y="1202791"/>
            <a:ext cx="874646" cy="25053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All Manual</a:t>
            </a:r>
            <a:endParaRPr lang="LID4096" sz="1200" dirty="0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8E622C87-7E72-49F8-AC27-C1C8DE974F33}"/>
              </a:ext>
            </a:extLst>
          </p:cNvPr>
          <p:cNvSpPr/>
          <p:nvPr/>
        </p:nvSpPr>
        <p:spPr>
          <a:xfrm>
            <a:off x="8469463" y="1202791"/>
            <a:ext cx="874646" cy="25053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All Skip</a:t>
            </a:r>
            <a:endParaRPr lang="LID4096" sz="1200" dirty="0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36690B19-A3C5-8AB5-DE2F-197A3FA209E7}"/>
              </a:ext>
            </a:extLst>
          </p:cNvPr>
          <p:cNvSpPr/>
          <p:nvPr/>
        </p:nvSpPr>
        <p:spPr>
          <a:xfrm>
            <a:off x="7643188" y="5842151"/>
            <a:ext cx="1268233" cy="35780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hlinkClick r:id="rId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Update</a:t>
            </a:r>
            <a:endParaRPr lang="LID4096" dirty="0">
              <a:solidFill>
                <a:schemeClr val="bg1"/>
              </a:solidFill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5EB877BC-3177-79CB-7AA1-8B57EC21D732}"/>
              </a:ext>
            </a:extLst>
          </p:cNvPr>
          <p:cNvSpPr/>
          <p:nvPr/>
        </p:nvSpPr>
        <p:spPr>
          <a:xfrm>
            <a:off x="9076412" y="5832215"/>
            <a:ext cx="1268233" cy="35780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hlinkClick r:id="rId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Update All</a:t>
            </a:r>
            <a:endParaRPr lang="LID4096" dirty="0">
              <a:solidFill>
                <a:schemeClr val="bg1"/>
              </a:solidFill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BCC3ABB2-05EC-0FEB-6C71-0582CBECB176}"/>
              </a:ext>
            </a:extLst>
          </p:cNvPr>
          <p:cNvSpPr/>
          <p:nvPr/>
        </p:nvSpPr>
        <p:spPr>
          <a:xfrm>
            <a:off x="10509636" y="5832215"/>
            <a:ext cx="1268233" cy="35780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Close</a:t>
            </a:r>
            <a:endParaRPr lang="LID4096" dirty="0"/>
          </a:p>
        </p:txBody>
      </p:sp>
      <p:graphicFrame>
        <p:nvGraphicFramePr>
          <p:cNvPr id="30" name="Table 31">
            <a:extLst>
              <a:ext uri="{FF2B5EF4-FFF2-40B4-BE49-F238E27FC236}">
                <a16:creationId xmlns:a16="http://schemas.microsoft.com/office/drawing/2014/main" id="{F1511781-5905-05D2-174C-A709DF9248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3974820"/>
              </p:ext>
            </p:extLst>
          </p:nvPr>
        </p:nvGraphicFramePr>
        <p:xfrm>
          <a:off x="6659215" y="3820675"/>
          <a:ext cx="5118654" cy="185420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5118654">
                  <a:extLst>
                    <a:ext uri="{9D8B030D-6E8A-4147-A177-3AD203B41FA5}">
                      <a16:colId xmlns:a16="http://schemas.microsoft.com/office/drawing/2014/main" val="28528503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Project 3 – Summary of incompatibilities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23480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…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57383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…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67296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…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2024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…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5659414"/>
                  </a:ext>
                </a:extLst>
              </a:tr>
            </a:tbl>
          </a:graphicData>
        </a:graphic>
      </p:graphicFrame>
      <p:grpSp>
        <p:nvGrpSpPr>
          <p:cNvPr id="32" name="Group 31">
            <a:extLst>
              <a:ext uri="{FF2B5EF4-FFF2-40B4-BE49-F238E27FC236}">
                <a16:creationId xmlns:a16="http://schemas.microsoft.com/office/drawing/2014/main" id="{77A4956C-3F62-59BE-59F5-654C34FE2029}"/>
              </a:ext>
            </a:extLst>
          </p:cNvPr>
          <p:cNvGrpSpPr/>
          <p:nvPr/>
        </p:nvGrpSpPr>
        <p:grpSpPr>
          <a:xfrm>
            <a:off x="7564339" y="2806560"/>
            <a:ext cx="306494" cy="306567"/>
            <a:chOff x="7239761" y="1184782"/>
            <a:chExt cx="306494" cy="306567"/>
          </a:xfrm>
        </p:grpSpPr>
        <p:sp>
          <p:nvSpPr>
            <p:cNvPr id="33" name="Arrow: Right 32">
              <a:extLst>
                <a:ext uri="{FF2B5EF4-FFF2-40B4-BE49-F238E27FC236}">
                  <a16:creationId xmlns:a16="http://schemas.microsoft.com/office/drawing/2014/main" id="{AD6691BF-30F0-EF9A-44C1-480F73EBEEA1}"/>
                </a:ext>
              </a:extLst>
            </p:cNvPr>
            <p:cNvSpPr/>
            <p:nvPr/>
          </p:nvSpPr>
          <p:spPr>
            <a:xfrm rot="13967155">
              <a:off x="7255799" y="1216808"/>
              <a:ext cx="306567" cy="242515"/>
            </a:xfrm>
            <a:prstGeom prst="rightArrow">
              <a:avLst>
                <a:gd name="adj1" fmla="val 30328"/>
                <a:gd name="adj2" fmla="val 72951"/>
              </a:avLst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D72A011-F028-6A6C-9643-006ED77FFF7E}"/>
                </a:ext>
              </a:extLst>
            </p:cNvPr>
            <p:cNvSpPr txBox="1"/>
            <p:nvPr/>
          </p:nvSpPr>
          <p:spPr>
            <a:xfrm>
              <a:off x="7239761" y="1193088"/>
              <a:ext cx="306494" cy="24622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endParaRPr lang="LID4096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871673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F2E6D90A-F547-1C4E-518E-30B407BD7D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504967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ctr"/>
            <a:r>
              <a:rPr lang="en-US" sz="3200" dirty="0"/>
              <a:t>Update solution projects</a:t>
            </a:r>
            <a:endParaRPr lang="LID4096" sz="3200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825A4C2F-2562-337D-EC82-0214BC9E2A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612250"/>
            <a:ext cx="6096000" cy="6245749"/>
          </a:xfrm>
          <a:ln>
            <a:noFill/>
          </a:ln>
        </p:spPr>
        <p:txBody>
          <a:bodyPr>
            <a:normAutofit fontScale="92500"/>
          </a:bodyPr>
          <a:lstStyle/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>
                <a:hlinkClick r:id="rId2" action="ppaction://hlinksldjump"/>
              </a:rPr>
              <a:t>Solution update dialog</a:t>
            </a:r>
            <a:r>
              <a:rPr lang="en-US" dirty="0"/>
              <a:t> opened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Select entry with “Auto” → </a:t>
            </a:r>
            <a:r>
              <a:rPr lang="en-US" b="1" dirty="0"/>
              <a:t>Update</a:t>
            </a:r>
          </a:p>
          <a:p>
            <a:pPr marL="971550" lvl="1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⇒ Confirmation message box</a:t>
            </a:r>
          </a:p>
          <a:p>
            <a:pPr marL="971550" lvl="1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If </a:t>
            </a:r>
            <a:r>
              <a:rPr lang="en-US" b="1" dirty="0"/>
              <a:t>Yes ⇒</a:t>
            </a:r>
            <a:r>
              <a:rPr lang="en-US" dirty="0"/>
              <a:t> project is updated</a:t>
            </a:r>
          </a:p>
          <a:p>
            <a:pPr marL="971550" lvl="1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⇒ Message box with result</a:t>
            </a:r>
          </a:p>
          <a:p>
            <a:pPr marL="971550" lvl="1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If update is successful ⇒ remove project entry from list</a:t>
            </a:r>
          </a:p>
          <a:p>
            <a:pPr marL="971550" lvl="1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If list is empty ⇒ close the solution update dialog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Select entry with “Manual” → </a:t>
            </a:r>
            <a:r>
              <a:rPr lang="en-US" b="1" dirty="0"/>
              <a:t>Update</a:t>
            </a:r>
          </a:p>
          <a:p>
            <a:pPr marL="971550" lvl="1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⇒ </a:t>
            </a:r>
            <a:r>
              <a:rPr lang="en-US" dirty="0">
                <a:hlinkClick r:id="rId3" action="ppaction://hlinksldjump"/>
              </a:rPr>
              <a:t>Project update dialog</a:t>
            </a:r>
            <a:endParaRPr lang="en-US" dirty="0"/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Press </a:t>
            </a:r>
            <a:r>
              <a:rPr lang="en-US" b="1" dirty="0"/>
              <a:t>Update All</a:t>
            </a:r>
          </a:p>
          <a:p>
            <a:pPr marL="971550" lvl="1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⇒ Confirmation message box</a:t>
            </a:r>
          </a:p>
          <a:p>
            <a:pPr marL="971550" lvl="1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If </a:t>
            </a:r>
            <a:r>
              <a:rPr lang="en-US" b="1" dirty="0"/>
              <a:t>Yes ⇒</a:t>
            </a:r>
            <a:r>
              <a:rPr lang="en-US" dirty="0"/>
              <a:t> all projects are updated according to the selected option</a:t>
            </a:r>
          </a:p>
          <a:p>
            <a:pPr marL="971550" lvl="1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⇒ Show results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B212E35F-9932-E5EB-3C61-51AC2AD2A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0"/>
            <a:ext cx="930031" cy="504965"/>
          </a:xfr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algn="ctr"/>
            <a:r>
              <a:rPr lang="en-US" sz="2800" dirty="0">
                <a:solidFill>
                  <a:srgbClr val="FF0000"/>
                </a:solidFill>
              </a:rPr>
              <a:t>U</a:t>
            </a:r>
            <a:fld id="{7B1D1B20-A7FD-4BA8-BF08-CA5EA616D435}" type="slidenum">
              <a:rPr lang="LID4096" sz="2800" smtClean="0">
                <a:solidFill>
                  <a:srgbClr val="FF0000"/>
                </a:solidFill>
              </a:rPr>
              <a:pPr algn="ctr"/>
              <a:t>3</a:t>
            </a:fld>
            <a:r>
              <a:rPr lang="en-US" sz="2800" dirty="0">
                <a:solidFill>
                  <a:srgbClr val="FF0000"/>
                </a:solidFill>
              </a:rPr>
              <a:t>.</a:t>
            </a:r>
            <a:endParaRPr lang="LID4096" sz="2800" dirty="0">
              <a:solidFill>
                <a:srgbClr val="FF0000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D905891-E807-6B0A-1578-2560781CCC63}"/>
              </a:ext>
            </a:extLst>
          </p:cNvPr>
          <p:cNvSpPr/>
          <p:nvPr/>
        </p:nvSpPr>
        <p:spPr>
          <a:xfrm>
            <a:off x="7901939" y="650789"/>
            <a:ext cx="1268233" cy="35780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Update</a:t>
            </a:r>
            <a:endParaRPr lang="LID4096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A3BE9D89-4972-A997-3492-91C88FD617C3}"/>
              </a:ext>
            </a:extLst>
          </p:cNvPr>
          <p:cNvSpPr/>
          <p:nvPr/>
        </p:nvSpPr>
        <p:spPr>
          <a:xfrm>
            <a:off x="10244924" y="647641"/>
            <a:ext cx="1268233" cy="35780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Update All</a:t>
            </a:r>
            <a:endParaRPr lang="LID4096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F7B6426-8617-D8C1-DC95-EA8BD4BC723D}"/>
              </a:ext>
            </a:extLst>
          </p:cNvPr>
          <p:cNvSpPr/>
          <p:nvPr/>
        </p:nvSpPr>
        <p:spPr>
          <a:xfrm>
            <a:off x="7804870" y="1261629"/>
            <a:ext cx="1462374" cy="37148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latin typeface="Code Saver" panose="020B0509020203020204" pitchFamily="49" charset="0"/>
              </a:rPr>
              <a:t>ToUpdate</a:t>
            </a:r>
            <a:endParaRPr lang="en-US" sz="1200" b="1" dirty="0">
              <a:latin typeface="Code Saver" panose="020B0509020203020204" pitchFamily="49" charset="0"/>
            </a:endParaRPr>
          </a:p>
          <a:p>
            <a:pPr algn="ctr"/>
            <a:r>
              <a:rPr lang="en-US" sz="1200" dirty="0"/>
              <a:t>= { Selected project } </a:t>
            </a:r>
            <a:endParaRPr lang="LID4096" sz="12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48884B4-A9B6-B230-5C66-DED16B828136}"/>
              </a:ext>
            </a:extLst>
          </p:cNvPr>
          <p:cNvSpPr/>
          <p:nvPr/>
        </p:nvSpPr>
        <p:spPr>
          <a:xfrm>
            <a:off x="10372478" y="1261629"/>
            <a:ext cx="1013128" cy="37148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latin typeface="Code Saver" panose="020B0509020203020204" pitchFamily="49" charset="0"/>
              </a:rPr>
              <a:t>ToUpdate</a:t>
            </a:r>
            <a:endParaRPr lang="en-US" sz="1200" b="1" dirty="0">
              <a:latin typeface="Code Saver" panose="020B0509020203020204" pitchFamily="49" charset="0"/>
            </a:endParaRPr>
          </a:p>
          <a:p>
            <a:pPr algn="ctr"/>
            <a:r>
              <a:rPr lang="en-US" sz="1200" dirty="0"/>
              <a:t>= All projects</a:t>
            </a:r>
            <a:endParaRPr lang="LID4096" sz="1200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EBE358D-AC2A-CE0F-8C54-F05FEF54987B}"/>
              </a:ext>
            </a:extLst>
          </p:cNvPr>
          <p:cNvCxnSpPr>
            <a:cxnSpLocks/>
            <a:stCxn id="15" idx="2"/>
            <a:endCxn id="19" idx="0"/>
          </p:cNvCxnSpPr>
          <p:nvPr/>
        </p:nvCxnSpPr>
        <p:spPr>
          <a:xfrm>
            <a:off x="8536056" y="1008597"/>
            <a:ext cx="1" cy="253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2D77455-DD1B-89F5-AD19-8AEBD505AFFB}"/>
              </a:ext>
            </a:extLst>
          </p:cNvPr>
          <p:cNvCxnSpPr>
            <a:cxnSpLocks/>
            <a:stCxn id="17" idx="2"/>
            <a:endCxn id="20" idx="0"/>
          </p:cNvCxnSpPr>
          <p:nvPr/>
        </p:nvCxnSpPr>
        <p:spPr>
          <a:xfrm>
            <a:off x="10879041" y="1005449"/>
            <a:ext cx="1" cy="2561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Diamond 24">
            <a:extLst>
              <a:ext uri="{FF2B5EF4-FFF2-40B4-BE49-F238E27FC236}">
                <a16:creationId xmlns:a16="http://schemas.microsoft.com/office/drawing/2014/main" id="{EAB82FC5-CA54-637D-F7CF-FB713C064F5E}"/>
              </a:ext>
            </a:extLst>
          </p:cNvPr>
          <p:cNvSpPr/>
          <p:nvPr/>
        </p:nvSpPr>
        <p:spPr>
          <a:xfrm>
            <a:off x="8805379" y="1991531"/>
            <a:ext cx="1787056" cy="742964"/>
          </a:xfrm>
          <a:prstGeom prst="diamon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latin typeface="Code Saver" panose="020B0509020203020204" pitchFamily="49" charset="0"/>
              </a:rPr>
              <a:t>ToUpdate</a:t>
            </a:r>
            <a:endParaRPr lang="en-US" sz="1200" b="1" dirty="0">
              <a:latin typeface="Code Saver" panose="020B0509020203020204" pitchFamily="49" charset="0"/>
            </a:endParaRPr>
          </a:p>
          <a:p>
            <a:pPr algn="ctr"/>
            <a:r>
              <a:rPr lang="en-US" sz="1200" dirty="0"/>
              <a:t>is empty?</a:t>
            </a:r>
            <a:endParaRPr lang="LID4096" sz="1200" dirty="0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C52D6821-8519-A652-C22D-C9C9D07DB795}"/>
              </a:ext>
            </a:extLst>
          </p:cNvPr>
          <p:cNvSpPr/>
          <p:nvPr/>
        </p:nvSpPr>
        <p:spPr>
          <a:xfrm>
            <a:off x="8964408" y="3008038"/>
            <a:ext cx="1468998" cy="377385"/>
          </a:xfrm>
          <a:prstGeom prst="roundRect">
            <a:avLst>
              <a:gd name="adj" fmla="val 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latin typeface="Code Saver" panose="020B0509020203020204" pitchFamily="49" charset="0"/>
              </a:rPr>
              <a:t>NextProject</a:t>
            </a:r>
            <a:endParaRPr lang="en-US" sz="1200" b="1" dirty="0">
              <a:latin typeface="Code Saver" panose="020B0509020203020204" pitchFamily="49" charset="0"/>
            </a:endParaRPr>
          </a:p>
          <a:p>
            <a:pPr algn="ctr"/>
            <a:r>
              <a:rPr lang="en-US" sz="1200" b="1" dirty="0">
                <a:latin typeface="Code Saver" panose="020B0509020203020204" pitchFamily="49" charset="0"/>
              </a:rPr>
              <a:t>= POP(</a:t>
            </a:r>
            <a:r>
              <a:rPr lang="en-US" sz="1200" b="1" dirty="0" err="1">
                <a:latin typeface="Code Saver" panose="020B0509020203020204" pitchFamily="49" charset="0"/>
              </a:rPr>
              <a:t>ToUpdate</a:t>
            </a:r>
            <a:r>
              <a:rPr lang="en-US" sz="1200" b="1" dirty="0">
                <a:latin typeface="Code Saver" panose="020B0509020203020204" pitchFamily="49" charset="0"/>
              </a:rPr>
              <a:t>) </a:t>
            </a:r>
            <a:endParaRPr lang="LID4096" sz="1200" b="1" dirty="0">
              <a:latin typeface="Code Saver" panose="020B0509020203020204" pitchFamily="49" charset="0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74A051BA-58B1-40F8-246A-F7D18179073A}"/>
              </a:ext>
            </a:extLst>
          </p:cNvPr>
          <p:cNvSpPr/>
          <p:nvPr/>
        </p:nvSpPr>
        <p:spPr>
          <a:xfrm>
            <a:off x="10695458" y="5588452"/>
            <a:ext cx="817699" cy="68209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Show result</a:t>
            </a:r>
            <a:endParaRPr lang="LID4096" sz="1200" dirty="0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0AD7B9AB-9EDB-FA9A-DB34-47D609BC1663}"/>
              </a:ext>
            </a:extLst>
          </p:cNvPr>
          <p:cNvSpPr/>
          <p:nvPr/>
        </p:nvSpPr>
        <p:spPr>
          <a:xfrm>
            <a:off x="8014748" y="5722136"/>
            <a:ext cx="1042614" cy="41232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Update </a:t>
            </a:r>
            <a:r>
              <a:rPr lang="en-US" sz="1000" b="1" dirty="0" err="1">
                <a:latin typeface="Code Saver" panose="020B0509020203020204" pitchFamily="49" charset="0"/>
              </a:rPr>
              <a:t>NextProject</a:t>
            </a:r>
            <a:endParaRPr lang="LID4096" sz="1200" b="1" dirty="0">
              <a:latin typeface="Code Saver" panose="020B0509020203020204" pitchFamily="49" charset="0"/>
            </a:endParaRPr>
          </a:p>
        </p:txBody>
      </p: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E3462AC2-5DF1-EDF1-033F-292CB562F89D}"/>
              </a:ext>
            </a:extLst>
          </p:cNvPr>
          <p:cNvCxnSpPr>
            <a:cxnSpLocks/>
            <a:stCxn id="19" idx="2"/>
            <a:endCxn id="25" idx="0"/>
          </p:cNvCxnSpPr>
          <p:nvPr/>
        </p:nvCxnSpPr>
        <p:spPr>
          <a:xfrm rot="16200000" flipH="1">
            <a:off x="8938272" y="1230896"/>
            <a:ext cx="358420" cy="1162850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33" name="Connector: Elbow 32">
            <a:extLst>
              <a:ext uri="{FF2B5EF4-FFF2-40B4-BE49-F238E27FC236}">
                <a16:creationId xmlns:a16="http://schemas.microsoft.com/office/drawing/2014/main" id="{18BBD244-7B8D-3FDB-40A8-956CD82D4430}"/>
              </a:ext>
            </a:extLst>
          </p:cNvPr>
          <p:cNvCxnSpPr>
            <a:cxnSpLocks/>
            <a:stCxn id="20" idx="2"/>
            <a:endCxn id="25" idx="0"/>
          </p:cNvCxnSpPr>
          <p:nvPr/>
        </p:nvCxnSpPr>
        <p:spPr>
          <a:xfrm rot="5400000">
            <a:off x="10109765" y="1222254"/>
            <a:ext cx="358420" cy="1180135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13AFFC67-58BA-F833-5AE8-A70A8B2B2F4D}"/>
              </a:ext>
            </a:extLst>
          </p:cNvPr>
          <p:cNvCxnSpPr>
            <a:cxnSpLocks/>
            <a:stCxn id="25" idx="2"/>
            <a:endCxn id="27" idx="0"/>
          </p:cNvCxnSpPr>
          <p:nvPr/>
        </p:nvCxnSpPr>
        <p:spPr>
          <a:xfrm>
            <a:off x="9698907" y="2734495"/>
            <a:ext cx="0" cy="2735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76AE9B6C-0434-DBD3-E738-63E82E45E828}"/>
              </a:ext>
            </a:extLst>
          </p:cNvPr>
          <p:cNvSpPr txBox="1"/>
          <p:nvPr/>
        </p:nvSpPr>
        <p:spPr>
          <a:xfrm>
            <a:off x="10492203" y="2363013"/>
            <a:ext cx="3868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Yes</a:t>
            </a:r>
            <a:endParaRPr lang="LID4096" sz="1200" dirty="0"/>
          </a:p>
        </p:txBody>
      </p:sp>
      <p:sp>
        <p:nvSpPr>
          <p:cNvPr id="64" name="Diamond 63">
            <a:extLst>
              <a:ext uri="{FF2B5EF4-FFF2-40B4-BE49-F238E27FC236}">
                <a16:creationId xmlns:a16="http://schemas.microsoft.com/office/drawing/2014/main" id="{A76285DB-0511-68BB-A9CC-07743EA5D8DD}"/>
              </a:ext>
            </a:extLst>
          </p:cNvPr>
          <p:cNvSpPr/>
          <p:nvPr/>
        </p:nvSpPr>
        <p:spPr>
          <a:xfrm>
            <a:off x="8647349" y="3641208"/>
            <a:ext cx="2103116" cy="735824"/>
          </a:xfrm>
          <a:prstGeom prst="diamon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b="1" dirty="0" err="1">
                <a:latin typeface="Code Saver" panose="020B0509020203020204" pitchFamily="49" charset="0"/>
              </a:rPr>
              <a:t>NextProject</a:t>
            </a:r>
            <a:endParaRPr lang="en-US" sz="1050" b="1" dirty="0">
              <a:latin typeface="Code Saver" panose="020B0509020203020204" pitchFamily="49" charset="0"/>
            </a:endParaRPr>
          </a:p>
          <a:p>
            <a:pPr algn="ctr"/>
            <a:r>
              <a:rPr lang="en-US" sz="1050" dirty="0"/>
              <a:t>is “Skip”?</a:t>
            </a:r>
            <a:endParaRPr lang="LID4096" sz="1050" dirty="0"/>
          </a:p>
        </p:txBody>
      </p: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AE5AAB2D-CC0C-B74A-26BB-82C3CB5DF0D0}"/>
              </a:ext>
            </a:extLst>
          </p:cNvPr>
          <p:cNvCxnSpPr>
            <a:stCxn id="27" idx="2"/>
            <a:endCxn id="64" idx="0"/>
          </p:cNvCxnSpPr>
          <p:nvPr/>
        </p:nvCxnSpPr>
        <p:spPr>
          <a:xfrm>
            <a:off x="9698907" y="3385423"/>
            <a:ext cx="0" cy="25578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3A558D9A-0F9F-9257-EF19-450FB72E6492}"/>
              </a:ext>
            </a:extLst>
          </p:cNvPr>
          <p:cNvSpPr/>
          <p:nvPr/>
        </p:nvSpPr>
        <p:spPr>
          <a:xfrm>
            <a:off x="9133868" y="5722136"/>
            <a:ext cx="1130078" cy="41232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Show </a:t>
            </a:r>
            <a:r>
              <a:rPr lang="en-US" sz="1200" dirty="0">
                <a:hlinkClick r:id="rId3" action="ppaction://hlinksldjump"/>
              </a:rPr>
              <a:t>project update dialog</a:t>
            </a:r>
            <a:endParaRPr lang="LID4096" sz="1200" dirty="0"/>
          </a:p>
        </p:txBody>
      </p:sp>
      <p:cxnSp>
        <p:nvCxnSpPr>
          <p:cNvPr id="109" name="Connector: Elbow 108">
            <a:extLst>
              <a:ext uri="{FF2B5EF4-FFF2-40B4-BE49-F238E27FC236}">
                <a16:creationId xmlns:a16="http://schemas.microsoft.com/office/drawing/2014/main" id="{71CD1668-6E08-8F24-D125-66BC09911E7C}"/>
              </a:ext>
            </a:extLst>
          </p:cNvPr>
          <p:cNvCxnSpPr>
            <a:cxnSpLocks/>
            <a:stCxn id="155" idx="1"/>
            <a:endCxn id="29" idx="0"/>
          </p:cNvCxnSpPr>
          <p:nvPr/>
        </p:nvCxnSpPr>
        <p:spPr>
          <a:xfrm rot="10800000" flipV="1">
            <a:off x="8536055" y="4982742"/>
            <a:ext cx="111294" cy="739394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72A000AE-DCEF-2CE2-BCC7-0E787074C885}"/>
              </a:ext>
            </a:extLst>
          </p:cNvPr>
          <p:cNvCxnSpPr>
            <a:cxnSpLocks/>
            <a:stCxn id="64" idx="2"/>
            <a:endCxn id="155" idx="0"/>
          </p:cNvCxnSpPr>
          <p:nvPr/>
        </p:nvCxnSpPr>
        <p:spPr>
          <a:xfrm>
            <a:off x="9698907" y="4377032"/>
            <a:ext cx="0" cy="2377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122" name="TextBox 121">
            <a:extLst>
              <a:ext uri="{FF2B5EF4-FFF2-40B4-BE49-F238E27FC236}">
                <a16:creationId xmlns:a16="http://schemas.microsoft.com/office/drawing/2014/main" id="{8CEB6C12-DEF2-01C1-39A4-9DA60EDEFBF7}"/>
              </a:ext>
            </a:extLst>
          </p:cNvPr>
          <p:cNvSpPr txBox="1"/>
          <p:nvPr/>
        </p:nvSpPr>
        <p:spPr>
          <a:xfrm>
            <a:off x="9324460" y="2713281"/>
            <a:ext cx="3658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No</a:t>
            </a:r>
            <a:endParaRPr lang="LID4096" sz="1200" dirty="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7FC8FD87-BBE3-7514-C33B-11768473DE0B}"/>
              </a:ext>
            </a:extLst>
          </p:cNvPr>
          <p:cNvSpPr txBox="1"/>
          <p:nvPr/>
        </p:nvSpPr>
        <p:spPr>
          <a:xfrm>
            <a:off x="8480291" y="3718334"/>
            <a:ext cx="3868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Yes</a:t>
            </a:r>
            <a:endParaRPr lang="LID4096" sz="1200" dirty="0"/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CACC37F3-04A2-EA52-E7CF-2C03344FB3E3}"/>
              </a:ext>
            </a:extLst>
          </p:cNvPr>
          <p:cNvSpPr txBox="1"/>
          <p:nvPr/>
        </p:nvSpPr>
        <p:spPr>
          <a:xfrm>
            <a:off x="9324460" y="4339098"/>
            <a:ext cx="3658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No</a:t>
            </a:r>
            <a:endParaRPr lang="LID4096" sz="1200" dirty="0"/>
          </a:p>
        </p:txBody>
      </p:sp>
      <p:cxnSp>
        <p:nvCxnSpPr>
          <p:cNvPr id="131" name="Connector: Elbow 130">
            <a:extLst>
              <a:ext uri="{FF2B5EF4-FFF2-40B4-BE49-F238E27FC236}">
                <a16:creationId xmlns:a16="http://schemas.microsoft.com/office/drawing/2014/main" id="{C8D1526B-15B3-240D-A707-B1D9E9A2BDF0}"/>
              </a:ext>
            </a:extLst>
          </p:cNvPr>
          <p:cNvCxnSpPr>
            <a:cxnSpLocks/>
            <a:stCxn id="25" idx="3"/>
            <a:endCxn id="28" idx="0"/>
          </p:cNvCxnSpPr>
          <p:nvPr/>
        </p:nvCxnSpPr>
        <p:spPr>
          <a:xfrm>
            <a:off x="10592435" y="2363013"/>
            <a:ext cx="511873" cy="322543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Connector: Elbow 132">
            <a:extLst>
              <a:ext uri="{FF2B5EF4-FFF2-40B4-BE49-F238E27FC236}">
                <a16:creationId xmlns:a16="http://schemas.microsoft.com/office/drawing/2014/main" id="{A015007D-C7E5-27CF-560A-E798492A37BD}"/>
              </a:ext>
            </a:extLst>
          </p:cNvPr>
          <p:cNvCxnSpPr>
            <a:stCxn id="29" idx="2"/>
            <a:endCxn id="25" idx="1"/>
          </p:cNvCxnSpPr>
          <p:nvPr/>
        </p:nvCxnSpPr>
        <p:spPr>
          <a:xfrm rot="5400000" flipH="1" flipV="1">
            <a:off x="6784994" y="4114074"/>
            <a:ext cx="3771445" cy="269324"/>
          </a:xfrm>
          <a:prstGeom prst="bentConnector4">
            <a:avLst>
              <a:gd name="adj1" fmla="val -6061"/>
              <a:gd name="adj2" fmla="val -27844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Connector: Elbow 134">
            <a:extLst>
              <a:ext uri="{FF2B5EF4-FFF2-40B4-BE49-F238E27FC236}">
                <a16:creationId xmlns:a16="http://schemas.microsoft.com/office/drawing/2014/main" id="{73F5FA51-4D42-284E-255D-FA4362969977}"/>
              </a:ext>
            </a:extLst>
          </p:cNvPr>
          <p:cNvCxnSpPr>
            <a:cxnSpLocks/>
            <a:stCxn id="107" idx="2"/>
            <a:endCxn id="25" idx="1"/>
          </p:cNvCxnSpPr>
          <p:nvPr/>
        </p:nvCxnSpPr>
        <p:spPr>
          <a:xfrm rot="5400000" flipH="1">
            <a:off x="7366420" y="3801972"/>
            <a:ext cx="3771445" cy="893528"/>
          </a:xfrm>
          <a:prstGeom prst="bentConnector4">
            <a:avLst>
              <a:gd name="adj1" fmla="val -6061"/>
              <a:gd name="adj2" fmla="val 21457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Diamond 154">
            <a:extLst>
              <a:ext uri="{FF2B5EF4-FFF2-40B4-BE49-F238E27FC236}">
                <a16:creationId xmlns:a16="http://schemas.microsoft.com/office/drawing/2014/main" id="{CAA994AF-AF78-8C1E-60B2-53039D95380B}"/>
              </a:ext>
            </a:extLst>
          </p:cNvPr>
          <p:cNvSpPr/>
          <p:nvPr/>
        </p:nvSpPr>
        <p:spPr>
          <a:xfrm>
            <a:off x="8647349" y="4614830"/>
            <a:ext cx="2103116" cy="735824"/>
          </a:xfrm>
          <a:prstGeom prst="diamon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b="1" dirty="0" err="1">
                <a:latin typeface="Code Saver" panose="020B0509020203020204" pitchFamily="49" charset="0"/>
              </a:rPr>
              <a:t>NextProject</a:t>
            </a:r>
            <a:endParaRPr lang="en-US" sz="1050" b="1" dirty="0">
              <a:latin typeface="Code Saver" panose="020B0509020203020204" pitchFamily="49" charset="0"/>
            </a:endParaRPr>
          </a:p>
          <a:p>
            <a:pPr algn="ctr"/>
            <a:r>
              <a:rPr lang="en-US" sz="1050" dirty="0"/>
              <a:t>is “Auto”?</a:t>
            </a:r>
            <a:endParaRPr lang="LID4096" sz="1050" dirty="0"/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E51B5E24-422C-25C9-0909-A369C3798879}"/>
              </a:ext>
            </a:extLst>
          </p:cNvPr>
          <p:cNvSpPr txBox="1"/>
          <p:nvPr/>
        </p:nvSpPr>
        <p:spPr>
          <a:xfrm>
            <a:off x="8453930" y="4675804"/>
            <a:ext cx="3868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Yes</a:t>
            </a:r>
            <a:endParaRPr lang="LID4096" sz="1200" dirty="0"/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4CDCE3FC-2D5B-EB48-47FA-35C9EB4B11EB}"/>
              </a:ext>
            </a:extLst>
          </p:cNvPr>
          <p:cNvSpPr txBox="1"/>
          <p:nvPr/>
        </p:nvSpPr>
        <p:spPr>
          <a:xfrm>
            <a:off x="9324460" y="5343518"/>
            <a:ext cx="3658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No</a:t>
            </a:r>
            <a:endParaRPr lang="LID4096" sz="1200" dirty="0"/>
          </a:p>
        </p:txBody>
      </p:sp>
      <p:cxnSp>
        <p:nvCxnSpPr>
          <p:cNvPr id="173" name="Straight Arrow Connector 172">
            <a:extLst>
              <a:ext uri="{FF2B5EF4-FFF2-40B4-BE49-F238E27FC236}">
                <a16:creationId xmlns:a16="http://schemas.microsoft.com/office/drawing/2014/main" id="{76A5E857-A05D-80F7-7ED6-DAC3325ECD10}"/>
              </a:ext>
            </a:extLst>
          </p:cNvPr>
          <p:cNvCxnSpPr>
            <a:stCxn id="155" idx="2"/>
            <a:endCxn id="107" idx="0"/>
          </p:cNvCxnSpPr>
          <p:nvPr/>
        </p:nvCxnSpPr>
        <p:spPr>
          <a:xfrm>
            <a:off x="9698907" y="5350654"/>
            <a:ext cx="0" cy="3714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Connector: Elbow 179">
            <a:extLst>
              <a:ext uri="{FF2B5EF4-FFF2-40B4-BE49-F238E27FC236}">
                <a16:creationId xmlns:a16="http://schemas.microsoft.com/office/drawing/2014/main" id="{5D036E26-A88B-4F94-C3FF-EAE5F26FE33C}"/>
              </a:ext>
            </a:extLst>
          </p:cNvPr>
          <p:cNvCxnSpPr>
            <a:stCxn id="64" idx="1"/>
            <a:endCxn id="25" idx="1"/>
          </p:cNvCxnSpPr>
          <p:nvPr/>
        </p:nvCxnSpPr>
        <p:spPr>
          <a:xfrm rot="10800000" flipH="1">
            <a:off x="8647349" y="2363014"/>
            <a:ext cx="158030" cy="1646107"/>
          </a:xfrm>
          <a:prstGeom prst="bentConnector3">
            <a:avLst>
              <a:gd name="adj1" fmla="val -54214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0547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3">
            <a:extLst>
              <a:ext uri="{FF2B5EF4-FFF2-40B4-BE49-F238E27FC236}">
                <a16:creationId xmlns:a16="http://schemas.microsoft.com/office/drawing/2014/main" id="{1B4A8670-14F1-F2AC-314D-147F4F42A6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7150221"/>
              </p:ext>
            </p:extLst>
          </p:nvPr>
        </p:nvGraphicFramePr>
        <p:xfrm>
          <a:off x="6261652" y="866692"/>
          <a:ext cx="5784574" cy="5077703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5784574">
                  <a:extLst>
                    <a:ext uri="{9D8B030D-6E8A-4147-A177-3AD203B41FA5}">
                      <a16:colId xmlns:a16="http://schemas.microsoft.com/office/drawing/2014/main" val="3672287561"/>
                    </a:ext>
                  </a:extLst>
                </a:gridCol>
              </a:tblGrid>
              <a:tr h="282271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Project 3 – Update project format</a:t>
                      </a:r>
                      <a:endParaRPr lang="LID4096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09351226"/>
                  </a:ext>
                </a:extLst>
              </a:tr>
              <a:tr h="4711943">
                <a:tc>
                  <a:txBody>
                    <a:bodyPr/>
                    <a:lstStyle/>
                    <a:p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20362"/>
                  </a:ext>
                </a:extLst>
              </a:tr>
            </a:tbl>
          </a:graphicData>
        </a:graphic>
      </p:graphicFrame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EDCAF326-5FFE-B097-2E39-11996A05B06D}"/>
              </a:ext>
            </a:extLst>
          </p:cNvPr>
          <p:cNvSpPr/>
          <p:nvPr/>
        </p:nvSpPr>
        <p:spPr>
          <a:xfrm>
            <a:off x="6385888" y="5401185"/>
            <a:ext cx="877629" cy="20954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/>
              <a:t>Properties</a:t>
            </a:r>
            <a:endParaRPr lang="LID4096" sz="1100" b="1" dirty="0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2512C199-AFE1-360D-B0D5-B65234B1D15C}"/>
              </a:ext>
            </a:extLst>
          </p:cNvPr>
          <p:cNvSpPr/>
          <p:nvPr/>
        </p:nvSpPr>
        <p:spPr>
          <a:xfrm>
            <a:off x="7263517" y="5401185"/>
            <a:ext cx="877629" cy="209549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hlinkClick r:id="rId2" action="ppaction://hlinksldjump"/>
              </a:rPr>
              <a:t>XML</a:t>
            </a:r>
            <a:endParaRPr lang="LID4096" sz="1100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907FC66F-6EDC-F46C-74FC-F54F8EFB62E2}"/>
              </a:ext>
            </a:extLst>
          </p:cNvPr>
          <p:cNvSpPr/>
          <p:nvPr/>
        </p:nvSpPr>
        <p:spPr>
          <a:xfrm>
            <a:off x="6346630" y="1313110"/>
            <a:ext cx="5632010" cy="410722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LID4096" sz="1600" dirty="0">
              <a:solidFill>
                <a:schemeClr val="tx1"/>
              </a:solidFill>
            </a:endParaRP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F2E6D90A-F547-1C4E-518E-30B407BD7D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504967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ctr"/>
            <a:r>
              <a:rPr lang="en-US" sz="3200" dirty="0"/>
              <a:t>Update project</a:t>
            </a:r>
            <a:endParaRPr lang="LID4096" sz="3200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B212E35F-9932-E5EB-3C61-51AC2AD2A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0"/>
            <a:ext cx="930031" cy="504965"/>
          </a:xfr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algn="ctr"/>
            <a:r>
              <a:rPr lang="en-US" sz="2800" dirty="0">
                <a:solidFill>
                  <a:srgbClr val="FF0000"/>
                </a:solidFill>
              </a:rPr>
              <a:t>U</a:t>
            </a:r>
            <a:fld id="{7B1D1B20-A7FD-4BA8-BF08-CA5EA616D435}" type="slidenum">
              <a:rPr lang="LID4096" sz="2800" smtClean="0">
                <a:solidFill>
                  <a:srgbClr val="FF0000"/>
                </a:solidFill>
              </a:rPr>
              <a:pPr algn="ctr"/>
              <a:t>4</a:t>
            </a:fld>
            <a:r>
              <a:rPr lang="en-US" sz="2800" dirty="0">
                <a:solidFill>
                  <a:srgbClr val="FF0000"/>
                </a:solidFill>
              </a:rPr>
              <a:t>.</a:t>
            </a:r>
            <a:endParaRPr lang="LID4096" sz="2800" dirty="0">
              <a:solidFill>
                <a:srgbClr val="FF0000"/>
              </a:solidFill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A06F7E5-97B5-D167-47C0-0F6D7135EC95}"/>
              </a:ext>
            </a:extLst>
          </p:cNvPr>
          <p:cNvSpPr/>
          <p:nvPr/>
        </p:nvSpPr>
        <p:spPr>
          <a:xfrm>
            <a:off x="8884926" y="5502450"/>
            <a:ext cx="966081" cy="35780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Convert</a:t>
            </a:r>
            <a:endParaRPr lang="LID4096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77F7EF8-5104-B10E-4E01-F8E26DB97BF1}"/>
              </a:ext>
            </a:extLst>
          </p:cNvPr>
          <p:cNvSpPr/>
          <p:nvPr/>
        </p:nvSpPr>
        <p:spPr>
          <a:xfrm>
            <a:off x="10958887" y="5502450"/>
            <a:ext cx="966081" cy="35780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Cancel</a:t>
            </a:r>
            <a:endParaRPr lang="LID4096" dirty="0"/>
          </a:p>
        </p:txBody>
      </p:sp>
      <p:graphicFrame>
        <p:nvGraphicFramePr>
          <p:cNvPr id="23" name="Diagram 22">
            <a:extLst>
              <a:ext uri="{FF2B5EF4-FFF2-40B4-BE49-F238E27FC236}">
                <a16:creationId xmlns:a16="http://schemas.microsoft.com/office/drawing/2014/main" id="{250F1C4E-CAF5-F97B-44FB-8176DA640A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55020017"/>
              </p:ext>
            </p:extLst>
          </p:nvPr>
        </p:nvGraphicFramePr>
        <p:xfrm>
          <a:off x="6443945" y="1928191"/>
          <a:ext cx="2513380" cy="14829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6" name="Rectangle 25">
            <a:extLst>
              <a:ext uri="{FF2B5EF4-FFF2-40B4-BE49-F238E27FC236}">
                <a16:creationId xmlns:a16="http://schemas.microsoft.com/office/drawing/2014/main" id="{D930801C-11EA-7914-7F4A-00C506170580}"/>
              </a:ext>
            </a:extLst>
          </p:cNvPr>
          <p:cNvSpPr/>
          <p:nvPr/>
        </p:nvSpPr>
        <p:spPr>
          <a:xfrm>
            <a:off x="6385890" y="1722257"/>
            <a:ext cx="2730280" cy="3597827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graphicFrame>
        <p:nvGraphicFramePr>
          <p:cNvPr id="29" name="Table 29">
            <a:extLst>
              <a:ext uri="{FF2B5EF4-FFF2-40B4-BE49-F238E27FC236}">
                <a16:creationId xmlns:a16="http://schemas.microsoft.com/office/drawing/2014/main" id="{7EFAAC27-22A4-254E-3A68-DD08DC3FFD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1152431"/>
              </p:ext>
            </p:extLst>
          </p:nvPr>
        </p:nvGraphicFramePr>
        <p:xfrm>
          <a:off x="6385890" y="3411110"/>
          <a:ext cx="2730280" cy="1908977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702698">
                  <a:extLst>
                    <a:ext uri="{9D8B030D-6E8A-4147-A177-3AD203B41FA5}">
                      <a16:colId xmlns:a16="http://schemas.microsoft.com/office/drawing/2014/main" val="2967408091"/>
                    </a:ext>
                  </a:extLst>
                </a:gridCol>
                <a:gridCol w="2027582">
                  <a:extLst>
                    <a:ext uri="{9D8B030D-6E8A-4147-A177-3AD203B41FA5}">
                      <a16:colId xmlns:a16="http://schemas.microsoft.com/office/drawing/2014/main" val="315181833"/>
                    </a:ext>
                  </a:extLst>
                </a:gridCol>
              </a:tblGrid>
              <a:tr h="272711">
                <a:tc>
                  <a:txBody>
                    <a:bodyPr/>
                    <a:lstStyle/>
                    <a:p>
                      <a:r>
                        <a:rPr lang="en-US" sz="1100" dirty="0"/>
                        <a:t>Property</a:t>
                      </a:r>
                      <a:endParaRPr lang="LID4096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Value</a:t>
                      </a:r>
                      <a:endParaRPr lang="LID4096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6700343"/>
                  </a:ext>
                </a:extLst>
              </a:tr>
              <a:tr h="272711">
                <a:tc>
                  <a:txBody>
                    <a:bodyPr/>
                    <a:lstStyle/>
                    <a:p>
                      <a:r>
                        <a:rPr lang="en-US" sz="1100" dirty="0"/>
                        <a:t>…</a:t>
                      </a:r>
                      <a:endParaRPr lang="LID4096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…</a:t>
                      </a:r>
                      <a:endParaRPr lang="LID4096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0462824"/>
                  </a:ext>
                </a:extLst>
              </a:tr>
              <a:tr h="272711">
                <a:tc>
                  <a:txBody>
                    <a:bodyPr/>
                    <a:lstStyle/>
                    <a:p>
                      <a:endParaRPr lang="LID4096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8585408"/>
                  </a:ext>
                </a:extLst>
              </a:tr>
              <a:tr h="272711">
                <a:tc>
                  <a:txBody>
                    <a:bodyPr/>
                    <a:lstStyle/>
                    <a:p>
                      <a:endParaRPr lang="LID4096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6144528"/>
                  </a:ext>
                </a:extLst>
              </a:tr>
              <a:tr h="272711">
                <a:tc>
                  <a:txBody>
                    <a:bodyPr/>
                    <a:lstStyle/>
                    <a:p>
                      <a:endParaRPr lang="LID4096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783502"/>
                  </a:ext>
                </a:extLst>
              </a:tr>
              <a:tr h="272711">
                <a:tc>
                  <a:txBody>
                    <a:bodyPr/>
                    <a:lstStyle/>
                    <a:p>
                      <a:endParaRPr lang="LID4096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1164021"/>
                  </a:ext>
                </a:extLst>
              </a:tr>
              <a:tr h="272711">
                <a:tc>
                  <a:txBody>
                    <a:bodyPr/>
                    <a:lstStyle/>
                    <a:p>
                      <a:endParaRPr lang="LID4096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2274055"/>
                  </a:ext>
                </a:extLst>
              </a:tr>
            </a:tbl>
          </a:graphicData>
        </a:graphic>
      </p:graphicFrame>
      <p:sp>
        <p:nvSpPr>
          <p:cNvPr id="33" name="Rectangle 32">
            <a:extLst>
              <a:ext uri="{FF2B5EF4-FFF2-40B4-BE49-F238E27FC236}">
                <a16:creationId xmlns:a16="http://schemas.microsoft.com/office/drawing/2014/main" id="{74CE0D18-2CA1-BA41-EDD5-114BDF24D18F}"/>
              </a:ext>
            </a:extLst>
          </p:cNvPr>
          <p:cNvSpPr/>
          <p:nvPr/>
        </p:nvSpPr>
        <p:spPr>
          <a:xfrm>
            <a:off x="9194688" y="1722257"/>
            <a:ext cx="2730280" cy="3597827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graphicFrame>
        <p:nvGraphicFramePr>
          <p:cNvPr id="34" name="Diagram 33">
            <a:extLst>
              <a:ext uri="{FF2B5EF4-FFF2-40B4-BE49-F238E27FC236}">
                <a16:creationId xmlns:a16="http://schemas.microsoft.com/office/drawing/2014/main" id="{80D17FDD-1ED5-950C-F80A-AA29044F0DF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12299651"/>
              </p:ext>
            </p:extLst>
          </p:nvPr>
        </p:nvGraphicFramePr>
        <p:xfrm>
          <a:off x="9252742" y="1919905"/>
          <a:ext cx="2610603" cy="14829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35" name="Table 29">
            <a:extLst>
              <a:ext uri="{FF2B5EF4-FFF2-40B4-BE49-F238E27FC236}">
                <a16:creationId xmlns:a16="http://schemas.microsoft.com/office/drawing/2014/main" id="{499E6D78-9E02-B459-FA80-CE5FF5F06C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8547807"/>
              </p:ext>
            </p:extLst>
          </p:nvPr>
        </p:nvGraphicFramePr>
        <p:xfrm>
          <a:off x="9194688" y="3402824"/>
          <a:ext cx="2730280" cy="1908977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702698">
                  <a:extLst>
                    <a:ext uri="{9D8B030D-6E8A-4147-A177-3AD203B41FA5}">
                      <a16:colId xmlns:a16="http://schemas.microsoft.com/office/drawing/2014/main" val="2967408091"/>
                    </a:ext>
                  </a:extLst>
                </a:gridCol>
                <a:gridCol w="2027582">
                  <a:extLst>
                    <a:ext uri="{9D8B030D-6E8A-4147-A177-3AD203B41FA5}">
                      <a16:colId xmlns:a16="http://schemas.microsoft.com/office/drawing/2014/main" val="315181833"/>
                    </a:ext>
                  </a:extLst>
                </a:gridCol>
              </a:tblGrid>
              <a:tr h="272711">
                <a:tc>
                  <a:txBody>
                    <a:bodyPr/>
                    <a:lstStyle/>
                    <a:p>
                      <a:r>
                        <a:rPr lang="en-US" sz="1100" dirty="0"/>
                        <a:t>Property</a:t>
                      </a:r>
                      <a:endParaRPr lang="LID4096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Value</a:t>
                      </a:r>
                      <a:endParaRPr lang="LID4096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6700343"/>
                  </a:ext>
                </a:extLst>
              </a:tr>
              <a:tr h="272711">
                <a:tc>
                  <a:txBody>
                    <a:bodyPr/>
                    <a:lstStyle/>
                    <a:p>
                      <a:r>
                        <a:rPr lang="en-US" sz="1100" dirty="0"/>
                        <a:t>…</a:t>
                      </a:r>
                      <a:endParaRPr lang="LID4096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…</a:t>
                      </a:r>
                      <a:endParaRPr lang="LID4096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0462824"/>
                  </a:ext>
                </a:extLst>
              </a:tr>
              <a:tr h="272711">
                <a:tc>
                  <a:txBody>
                    <a:bodyPr/>
                    <a:lstStyle/>
                    <a:p>
                      <a:endParaRPr lang="LID4096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8585408"/>
                  </a:ext>
                </a:extLst>
              </a:tr>
              <a:tr h="272711">
                <a:tc>
                  <a:txBody>
                    <a:bodyPr/>
                    <a:lstStyle/>
                    <a:p>
                      <a:endParaRPr lang="LID4096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6144528"/>
                  </a:ext>
                </a:extLst>
              </a:tr>
              <a:tr h="272711">
                <a:tc>
                  <a:txBody>
                    <a:bodyPr/>
                    <a:lstStyle/>
                    <a:p>
                      <a:endParaRPr lang="LID4096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783502"/>
                  </a:ext>
                </a:extLst>
              </a:tr>
              <a:tr h="272711">
                <a:tc>
                  <a:txBody>
                    <a:bodyPr/>
                    <a:lstStyle/>
                    <a:p>
                      <a:endParaRPr lang="LID4096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1164021"/>
                  </a:ext>
                </a:extLst>
              </a:tr>
              <a:tr h="272711">
                <a:tc>
                  <a:txBody>
                    <a:bodyPr/>
                    <a:lstStyle/>
                    <a:p>
                      <a:endParaRPr lang="LID4096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2274055"/>
                  </a:ext>
                </a:extLst>
              </a:tr>
            </a:tbl>
          </a:graphicData>
        </a:graphic>
      </p:graphicFrame>
      <p:sp>
        <p:nvSpPr>
          <p:cNvPr id="38" name="Rectangle 37">
            <a:extLst>
              <a:ext uri="{FF2B5EF4-FFF2-40B4-BE49-F238E27FC236}">
                <a16:creationId xmlns:a16="http://schemas.microsoft.com/office/drawing/2014/main" id="{D2245BC0-7B9F-04CA-8DB3-F1A9A891FFFD}"/>
              </a:ext>
            </a:extLst>
          </p:cNvPr>
          <p:cNvSpPr/>
          <p:nvPr/>
        </p:nvSpPr>
        <p:spPr>
          <a:xfrm>
            <a:off x="6385888" y="1377175"/>
            <a:ext cx="5539079" cy="26398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tx1"/>
                </a:solidFill>
              </a:rPr>
              <a:t>Debug|x64</a:t>
            </a:r>
            <a:endParaRPr lang="LID4096" sz="1600" dirty="0">
              <a:solidFill>
                <a:schemeClr val="tx1"/>
              </a:solidFill>
            </a:endParaRPr>
          </a:p>
        </p:txBody>
      </p:sp>
      <p:sp>
        <p:nvSpPr>
          <p:cNvPr id="39" name="Isosceles Triangle 38">
            <a:extLst>
              <a:ext uri="{FF2B5EF4-FFF2-40B4-BE49-F238E27FC236}">
                <a16:creationId xmlns:a16="http://schemas.microsoft.com/office/drawing/2014/main" id="{AB3A8E67-FB8F-CE55-6586-53EF75AA1F4B}"/>
              </a:ext>
            </a:extLst>
          </p:cNvPr>
          <p:cNvSpPr/>
          <p:nvPr/>
        </p:nvSpPr>
        <p:spPr>
          <a:xfrm rot="10800000">
            <a:off x="11712270" y="1431563"/>
            <a:ext cx="123245" cy="147027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3" name="Cross 42">
            <a:extLst>
              <a:ext uri="{FF2B5EF4-FFF2-40B4-BE49-F238E27FC236}">
                <a16:creationId xmlns:a16="http://schemas.microsoft.com/office/drawing/2014/main" id="{3E180A3E-20E8-C14E-5126-FF7B7416E700}"/>
              </a:ext>
            </a:extLst>
          </p:cNvPr>
          <p:cNvSpPr/>
          <p:nvPr/>
        </p:nvSpPr>
        <p:spPr>
          <a:xfrm rot="2700000">
            <a:off x="11766358" y="953777"/>
            <a:ext cx="193975" cy="193975"/>
          </a:xfrm>
          <a:prstGeom prst="plus">
            <a:avLst>
              <a:gd name="adj" fmla="val 3891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8A43C3A4-FA9D-9979-DC5A-9864FC0D492A}"/>
              </a:ext>
            </a:extLst>
          </p:cNvPr>
          <p:cNvSpPr/>
          <p:nvPr/>
        </p:nvSpPr>
        <p:spPr>
          <a:xfrm>
            <a:off x="9921906" y="5502450"/>
            <a:ext cx="966081" cy="35780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Skip</a:t>
            </a:r>
            <a:endParaRPr lang="LID4096" dirty="0"/>
          </a:p>
        </p:txBody>
      </p:sp>
      <p:sp>
        <p:nvSpPr>
          <p:cNvPr id="45" name="Content Placeholder 12">
            <a:extLst>
              <a:ext uri="{FF2B5EF4-FFF2-40B4-BE49-F238E27FC236}">
                <a16:creationId xmlns:a16="http://schemas.microsoft.com/office/drawing/2014/main" id="{25D5C1A3-1A5E-B8D5-3BD7-BAF084484B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612250"/>
            <a:ext cx="6096000" cy="6245749"/>
          </a:xfrm>
          <a:ln>
            <a:noFill/>
          </a:ln>
        </p:spPr>
        <p:txBody>
          <a:bodyPr>
            <a:normAutofit fontScale="85000" lnSpcReduction="20000"/>
          </a:bodyPr>
          <a:lstStyle/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Side-by-side view</a:t>
            </a:r>
          </a:p>
          <a:p>
            <a:pPr marL="971550" lvl="1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Project rules (tools/item groups) and associated items</a:t>
            </a:r>
          </a:p>
          <a:p>
            <a:pPr marL="971550" lvl="1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Left is current, right is conversion result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Press a rule or item on either side</a:t>
            </a:r>
          </a:p>
          <a:p>
            <a:pPr marL="971550" lvl="1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⇒ Table of properties/metadata, and corresponding values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Select config from drop-down list</a:t>
            </a:r>
          </a:p>
          <a:p>
            <a:pPr marL="971550" lvl="1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⇒ Data for the selected config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Press </a:t>
            </a:r>
            <a:r>
              <a:rPr lang="en-US" b="1" dirty="0"/>
              <a:t>XML</a:t>
            </a:r>
          </a:p>
          <a:p>
            <a:pPr marL="971550" lvl="1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⇒ </a:t>
            </a:r>
            <a:r>
              <a:rPr lang="en-US" dirty="0">
                <a:hlinkClick r:id="rId2" action="ppaction://hlinksldjump"/>
              </a:rPr>
              <a:t>Project XML view</a:t>
            </a:r>
            <a:endParaRPr lang="en-US" dirty="0"/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Press </a:t>
            </a:r>
            <a:r>
              <a:rPr lang="en-US" b="1" dirty="0"/>
              <a:t>Convert</a:t>
            </a:r>
            <a:endParaRPr lang="en-US" dirty="0"/>
          </a:p>
          <a:p>
            <a:pPr marL="971550" lvl="1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Conversion is applied to this project</a:t>
            </a:r>
          </a:p>
          <a:p>
            <a:pPr marL="971550" lvl="1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Process continues for the next project, if any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Press </a:t>
            </a:r>
            <a:r>
              <a:rPr lang="en-US" b="1" dirty="0"/>
              <a:t>Skip</a:t>
            </a:r>
          </a:p>
          <a:p>
            <a:pPr marL="971550" lvl="1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Conversion is skipped for this project</a:t>
            </a:r>
          </a:p>
          <a:p>
            <a:pPr marL="971550" lvl="1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Process continues for the next project, if any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Press </a:t>
            </a:r>
            <a:r>
              <a:rPr lang="en-US" b="1" dirty="0"/>
              <a:t>Cancel</a:t>
            </a:r>
          </a:p>
          <a:p>
            <a:pPr marL="971550" lvl="1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Conversion cancelled for all projects</a:t>
            </a:r>
          </a:p>
          <a:p>
            <a:pPr marL="971550" lvl="1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All changes are rolled back</a:t>
            </a:r>
          </a:p>
          <a:p>
            <a:pPr marL="971550" lvl="1" indent="-514350">
              <a:buClr>
                <a:srgbClr val="FF0000"/>
              </a:buClr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494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F2E6D90A-F547-1C4E-518E-30B407BD7D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504967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ctr"/>
            <a:r>
              <a:rPr lang="en-US" sz="3200" dirty="0"/>
              <a:t>Project XML view</a:t>
            </a:r>
            <a:endParaRPr lang="LID4096" sz="3200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825A4C2F-2562-337D-EC82-0214BC9E2A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659958"/>
            <a:ext cx="6096000" cy="6198041"/>
          </a:xfrm>
          <a:ln>
            <a:noFill/>
          </a:ln>
        </p:spPr>
        <p:txBody>
          <a:bodyPr>
            <a:normAutofit lnSpcReduction="10000"/>
          </a:bodyPr>
          <a:lstStyle/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Side-by-side diff view</a:t>
            </a:r>
          </a:p>
          <a:p>
            <a:pPr marL="971550" lvl="1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Project XML</a:t>
            </a:r>
          </a:p>
          <a:p>
            <a:pPr marL="971550" lvl="1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Left is current, right is conversion result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Press </a:t>
            </a:r>
            <a:r>
              <a:rPr lang="en-US" b="1" dirty="0"/>
              <a:t>Properties</a:t>
            </a:r>
          </a:p>
          <a:p>
            <a:pPr marL="971550" lvl="1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⇒ </a:t>
            </a:r>
            <a:r>
              <a:rPr lang="en-US" dirty="0">
                <a:hlinkClick r:id="rId2" action="ppaction://hlinksldjump"/>
              </a:rPr>
              <a:t>Project properties view</a:t>
            </a:r>
            <a:endParaRPr lang="en-US" dirty="0"/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Press </a:t>
            </a:r>
            <a:r>
              <a:rPr lang="en-US" b="1" dirty="0"/>
              <a:t>Convert</a:t>
            </a:r>
            <a:endParaRPr lang="en-US" dirty="0"/>
          </a:p>
          <a:p>
            <a:pPr marL="971550" lvl="1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Conversion is applied to this project</a:t>
            </a:r>
          </a:p>
          <a:p>
            <a:pPr marL="971550" lvl="1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Process continues for the next project, if any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Press </a:t>
            </a:r>
            <a:r>
              <a:rPr lang="en-US" b="1" dirty="0"/>
              <a:t>Skip</a:t>
            </a:r>
          </a:p>
          <a:p>
            <a:pPr marL="971550" lvl="1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Conversion is skipped for this project</a:t>
            </a:r>
          </a:p>
          <a:p>
            <a:pPr marL="971550" lvl="1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Process continues for the next project, if any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Press </a:t>
            </a:r>
            <a:r>
              <a:rPr lang="en-US" b="1" dirty="0"/>
              <a:t>Cancel</a:t>
            </a:r>
          </a:p>
          <a:p>
            <a:pPr marL="971550" lvl="1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Conversion cancelled for all projects</a:t>
            </a:r>
          </a:p>
          <a:p>
            <a:pPr marL="971550" lvl="1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All changes are rolled back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B212E35F-9932-E5EB-3C61-51AC2AD2A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0"/>
            <a:ext cx="930031" cy="504965"/>
          </a:xfr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algn="ctr"/>
            <a:r>
              <a:rPr lang="en-US" sz="2800" dirty="0">
                <a:solidFill>
                  <a:srgbClr val="FF0000"/>
                </a:solidFill>
              </a:rPr>
              <a:t>U</a:t>
            </a:r>
            <a:fld id="{7B1D1B20-A7FD-4BA8-BF08-CA5EA616D435}" type="slidenum">
              <a:rPr lang="LID4096" sz="2800" smtClean="0">
                <a:solidFill>
                  <a:srgbClr val="FF0000"/>
                </a:solidFill>
              </a:rPr>
              <a:pPr algn="ctr"/>
              <a:t>5</a:t>
            </a:fld>
            <a:r>
              <a:rPr lang="en-US" sz="2800" dirty="0">
                <a:solidFill>
                  <a:srgbClr val="FF0000"/>
                </a:solidFill>
              </a:rPr>
              <a:t>.</a:t>
            </a:r>
            <a:endParaRPr lang="LID4096" sz="2800" dirty="0">
              <a:solidFill>
                <a:srgbClr val="FF0000"/>
              </a:solidFill>
            </a:endParaRPr>
          </a:p>
        </p:txBody>
      </p:sp>
      <p:graphicFrame>
        <p:nvGraphicFramePr>
          <p:cNvPr id="3" name="Table 13">
            <a:extLst>
              <a:ext uri="{FF2B5EF4-FFF2-40B4-BE49-F238E27FC236}">
                <a16:creationId xmlns:a16="http://schemas.microsoft.com/office/drawing/2014/main" id="{A0D1BA4C-689B-278B-8C1F-226FA1B79A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6812329"/>
              </p:ext>
            </p:extLst>
          </p:nvPr>
        </p:nvGraphicFramePr>
        <p:xfrm>
          <a:off x="6261652" y="866692"/>
          <a:ext cx="5784574" cy="5077703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5784574">
                  <a:extLst>
                    <a:ext uri="{9D8B030D-6E8A-4147-A177-3AD203B41FA5}">
                      <a16:colId xmlns:a16="http://schemas.microsoft.com/office/drawing/2014/main" val="3672287561"/>
                    </a:ext>
                  </a:extLst>
                </a:gridCol>
              </a:tblGrid>
              <a:tr h="282271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Project 3 – Update project format</a:t>
                      </a:r>
                      <a:endParaRPr lang="LID4096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09351226"/>
                  </a:ext>
                </a:extLst>
              </a:tr>
              <a:tr h="4711943">
                <a:tc>
                  <a:txBody>
                    <a:bodyPr/>
                    <a:lstStyle/>
                    <a:p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20362"/>
                  </a:ext>
                </a:extLst>
              </a:tr>
            </a:tbl>
          </a:graphicData>
        </a:graphic>
      </p:graphicFrame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1D49327-15E8-358A-4A50-0951B94B2173}"/>
              </a:ext>
            </a:extLst>
          </p:cNvPr>
          <p:cNvSpPr/>
          <p:nvPr/>
        </p:nvSpPr>
        <p:spPr>
          <a:xfrm>
            <a:off x="6385888" y="5401185"/>
            <a:ext cx="877629" cy="209549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hlinkClick r:id="rId2" action="ppaction://hlinksldjump"/>
              </a:rPr>
              <a:t>Properties</a:t>
            </a:r>
            <a:endParaRPr lang="LID4096" sz="1100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13A72D9-D4D1-CA52-DA71-70ECFA260158}"/>
              </a:ext>
            </a:extLst>
          </p:cNvPr>
          <p:cNvSpPr/>
          <p:nvPr/>
        </p:nvSpPr>
        <p:spPr>
          <a:xfrm>
            <a:off x="7263517" y="5401185"/>
            <a:ext cx="877629" cy="20954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/>
              <a:t>XML</a:t>
            </a:r>
            <a:endParaRPr lang="LID4096" sz="1100" b="1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5ECEC57-5C5A-A783-B993-C9033C7BE6DE}"/>
              </a:ext>
            </a:extLst>
          </p:cNvPr>
          <p:cNvSpPr/>
          <p:nvPr/>
        </p:nvSpPr>
        <p:spPr>
          <a:xfrm>
            <a:off x="6346630" y="1313110"/>
            <a:ext cx="5632010" cy="410722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LID4096" sz="1600" dirty="0">
              <a:solidFill>
                <a:schemeClr val="tx1"/>
              </a:solidFill>
            </a:endParaRPr>
          </a:p>
        </p:txBody>
      </p:sp>
      <p:sp>
        <p:nvSpPr>
          <p:cNvPr id="15" name="Cross 14">
            <a:extLst>
              <a:ext uri="{FF2B5EF4-FFF2-40B4-BE49-F238E27FC236}">
                <a16:creationId xmlns:a16="http://schemas.microsoft.com/office/drawing/2014/main" id="{77539B39-F2F0-8518-1B9B-3C2A74068946}"/>
              </a:ext>
            </a:extLst>
          </p:cNvPr>
          <p:cNvSpPr/>
          <p:nvPr/>
        </p:nvSpPr>
        <p:spPr>
          <a:xfrm rot="2700000">
            <a:off x="11766358" y="953777"/>
            <a:ext cx="193975" cy="193975"/>
          </a:xfrm>
          <a:prstGeom prst="plus">
            <a:avLst>
              <a:gd name="adj" fmla="val 3891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5279CF-DB3E-6A10-5D79-DB27EE0287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6630" y="1313111"/>
            <a:ext cx="5611853" cy="410722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12ABC9DD-3326-A849-74A8-F1DB81B7B931}"/>
              </a:ext>
            </a:extLst>
          </p:cNvPr>
          <p:cNvSpPr/>
          <p:nvPr/>
        </p:nvSpPr>
        <p:spPr>
          <a:xfrm>
            <a:off x="8884926" y="5502450"/>
            <a:ext cx="966081" cy="35780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Convert</a:t>
            </a:r>
            <a:endParaRPr lang="LID4096" dirty="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45FC2D0-6FA0-6441-3352-EECBD11365D0}"/>
              </a:ext>
            </a:extLst>
          </p:cNvPr>
          <p:cNvSpPr/>
          <p:nvPr/>
        </p:nvSpPr>
        <p:spPr>
          <a:xfrm>
            <a:off x="10958887" y="5502450"/>
            <a:ext cx="966081" cy="35780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Cancel</a:t>
            </a:r>
            <a:endParaRPr lang="LID4096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3875799-7421-4F36-81FB-43E9CE8BE24C}"/>
              </a:ext>
            </a:extLst>
          </p:cNvPr>
          <p:cNvSpPr/>
          <p:nvPr/>
        </p:nvSpPr>
        <p:spPr>
          <a:xfrm>
            <a:off x="9921906" y="5502450"/>
            <a:ext cx="966081" cy="35780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Skip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4672424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603</Words>
  <Application>Microsoft Office PowerPoint</Application>
  <PresentationFormat>Widescreen</PresentationFormat>
  <Paragraphs>184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Code Saver</vt:lpstr>
      <vt:lpstr>Office Theme</vt:lpstr>
      <vt:lpstr>Open solution</vt:lpstr>
      <vt:lpstr>Update solution</vt:lpstr>
      <vt:lpstr>Update solution projects</vt:lpstr>
      <vt:lpstr>Update project</vt:lpstr>
      <vt:lpstr>Project XML 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solution</dc:title>
  <dc:creator>Miguel Costa</dc:creator>
  <cp:lastModifiedBy>Miguel Costa</cp:lastModifiedBy>
  <cp:revision>1</cp:revision>
  <dcterms:created xsi:type="dcterms:W3CDTF">2022-09-27T12:57:45Z</dcterms:created>
  <dcterms:modified xsi:type="dcterms:W3CDTF">2022-09-28T13:32:11Z</dcterms:modified>
</cp:coreProperties>
</file>